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ECAB-284C-4764-A64A-A6739BF2285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D391-7408-4760-9A78-06ED5D44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Aws</a:t>
            </a:r>
            <a:r>
              <a:rPr lang="en-US" dirty="0" smtClean="0"/>
              <a:t> ec2 instance with </a:t>
            </a:r>
            <a:r>
              <a:rPr lang="en-US" dirty="0" err="1" smtClean="0"/>
              <a:t>Terraform</a:t>
            </a:r>
            <a:r>
              <a:rPr lang="en-US" dirty="0" smtClean="0"/>
              <a:t>  </a:t>
            </a:r>
            <a:r>
              <a:rPr lang="en-US" dirty="0" err="1" smtClean="0"/>
              <a:t>Provisioner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4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. Creation </a:t>
            </a:r>
            <a:r>
              <a:rPr lang="en-US" dirty="0" err="1" smtClean="0"/>
              <a:t>remote_exec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rovisioner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file </a:t>
            </a:r>
            <a:r>
              <a:rPr lang="en-US" dirty="0" err="1" smtClean="0"/>
              <a:t>provisioner</a:t>
            </a:r>
            <a:r>
              <a:rPr lang="en-US" dirty="0" smtClean="0"/>
              <a:t> is used to copy files or directories from the local machine to a remote machine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terraform</a:t>
            </a:r>
            <a:r>
              <a:rPr lang="en-US" dirty="0" smtClean="0"/>
              <a:t> commends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plan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validate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apply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show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state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aws</a:t>
            </a:r>
            <a:r>
              <a:rPr lang="en-US" dirty="0" smtClean="0"/>
              <a:t> console and connect </a:t>
            </a:r>
            <a:r>
              <a:rPr lang="en-US" dirty="0" err="1" smtClean="0"/>
              <a:t>ssh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0661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login ec2.check file </a:t>
            </a:r>
            <a:r>
              <a:rPr lang="en-US" dirty="0" err="1" smtClean="0"/>
              <a:t>provisioner</a:t>
            </a:r>
            <a:r>
              <a:rPr lang="en-US" dirty="0" smtClean="0"/>
              <a:t> destination matched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4397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app.py and check app connection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955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web connection </a:t>
            </a:r>
            <a:r>
              <a:rPr lang="en-US" dirty="0" err="1" smtClean="0"/>
              <a:t>brower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7024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 </a:t>
            </a:r>
            <a:r>
              <a:rPr lang="en-US" dirty="0" err="1" smtClean="0"/>
              <a:t>terraform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030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terraform</a:t>
            </a:r>
            <a:r>
              <a:rPr lang="en-US" dirty="0" smtClean="0"/>
              <a:t> and write </a:t>
            </a:r>
            <a:r>
              <a:rPr lang="en-US" dirty="0" err="1" smtClean="0"/>
              <a:t>terraform</a:t>
            </a:r>
            <a:r>
              <a:rPr lang="en-US" dirty="0" smtClean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 err="1" smtClean="0"/>
              <a:t>aws</a:t>
            </a:r>
            <a:r>
              <a:rPr lang="en-US" dirty="0" smtClean="0"/>
              <a:t> through cli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ssh</a:t>
            </a:r>
            <a:r>
              <a:rPr lang="en-US" dirty="0" smtClean="0"/>
              <a:t> key an configure ec2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Creation for file </a:t>
            </a:r>
            <a:r>
              <a:rPr lang="en-US" dirty="0" err="1" smtClean="0"/>
              <a:t>provisioner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Creation for remote execute </a:t>
            </a:r>
            <a:r>
              <a:rPr lang="en-US" dirty="0" err="1" smtClean="0"/>
              <a:t>provisioner</a:t>
            </a:r>
            <a:r>
              <a:rPr lang="en-US" dirty="0" smtClean="0"/>
              <a:t> for python web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terraform</a:t>
            </a:r>
            <a:r>
              <a:rPr lang="en-US" dirty="0" smtClean="0"/>
              <a:t> commends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Verify new instance and app.py file and check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1.Install </a:t>
            </a:r>
            <a:r>
              <a:rPr lang="en-US" dirty="0" err="1" smtClean="0"/>
              <a:t>terraform</a:t>
            </a:r>
            <a:r>
              <a:rPr lang="en-US" dirty="0" smtClean="0"/>
              <a:t> write </a:t>
            </a:r>
            <a:r>
              <a:rPr lang="en-US" dirty="0" err="1" smtClean="0"/>
              <a:t>tf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official page download </a:t>
            </a:r>
            <a:r>
              <a:rPr lang="en-US" dirty="0" err="1" smtClean="0"/>
              <a:t>terraform</a:t>
            </a:r>
            <a:r>
              <a:rPr lang="en-US" dirty="0" smtClean="0"/>
              <a:t> respective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flavour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terraform</a:t>
            </a:r>
            <a:r>
              <a:rPr lang="en-US" dirty="0" smtClean="0"/>
              <a:t> file for </a:t>
            </a:r>
            <a:r>
              <a:rPr lang="en-US" dirty="0" err="1" smtClean="0"/>
              <a:t>vpc</a:t>
            </a:r>
            <a:r>
              <a:rPr lang="en-US" dirty="0" smtClean="0"/>
              <a:t> , ec2 instance</a:t>
            </a:r>
          </a:p>
          <a:p>
            <a:r>
              <a:rPr lang="en-US" dirty="0" smtClean="0"/>
              <a:t>Create resource blocks </a:t>
            </a:r>
            <a:r>
              <a:rPr lang="en-US" dirty="0" err="1" smtClean="0"/>
              <a:t>keypair</a:t>
            </a:r>
            <a:r>
              <a:rPr lang="en-US" dirty="0" smtClean="0"/>
              <a:t>, </a:t>
            </a:r>
            <a:r>
              <a:rPr lang="en-US" dirty="0" err="1" smtClean="0"/>
              <a:t>vpc</a:t>
            </a:r>
            <a:r>
              <a:rPr lang="en-US" dirty="0" smtClean="0"/>
              <a:t>, subnet, </a:t>
            </a:r>
            <a:r>
              <a:rPr lang="en-US" dirty="0" err="1" smtClean="0"/>
              <a:t>igw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rtassociation,sg</a:t>
            </a:r>
            <a:r>
              <a:rPr lang="en-US" dirty="0" smtClean="0"/>
              <a:t>, 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89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Aws</a:t>
            </a:r>
            <a:r>
              <a:rPr lang="en-US" dirty="0" smtClean="0"/>
              <a:t> configure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3" t="54549" r="3523" b="-54549"/>
          <a:stretch/>
        </p:blipFill>
        <p:spPr>
          <a:xfrm>
            <a:off x="265458" y="406908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06340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Ssh</a:t>
            </a:r>
            <a:r>
              <a:rPr lang="en-US" dirty="0" smtClean="0"/>
              <a:t> key gen and public key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6599"/>
            <a:ext cx="8991600" cy="838201"/>
          </a:xfrm>
        </p:spPr>
        <p:txBody>
          <a:bodyPr/>
          <a:lstStyle/>
          <a:p>
            <a:r>
              <a:rPr lang="en-US" dirty="0" smtClean="0"/>
              <a:t>Set public key path to </a:t>
            </a:r>
            <a:r>
              <a:rPr lang="en-US" dirty="0" err="1" smtClean="0"/>
              <a:t>aws</a:t>
            </a:r>
            <a:r>
              <a:rPr lang="en-US" dirty="0" smtClean="0"/>
              <a:t> key-pair </a:t>
            </a:r>
            <a:r>
              <a:rPr lang="en-US" dirty="0" err="1" smtClean="0"/>
              <a:t>rsc</a:t>
            </a:r>
            <a:r>
              <a:rPr lang="en-US" dirty="0" smtClean="0"/>
              <a:t> block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" t="4839" r="600" b="-4839"/>
          <a:stretch/>
        </p:blipFill>
        <p:spPr>
          <a:xfrm>
            <a:off x="27432" y="1828800"/>
            <a:ext cx="914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2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Ssh</a:t>
            </a:r>
            <a:r>
              <a:rPr lang="en-US" dirty="0" smtClean="0"/>
              <a:t> key gen and </a:t>
            </a:r>
            <a:r>
              <a:rPr lang="en-US" dirty="0" err="1" smtClean="0"/>
              <a:t>pvt</a:t>
            </a:r>
            <a:r>
              <a:rPr lang="en-US" dirty="0" smtClean="0"/>
              <a:t> key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6599"/>
            <a:ext cx="8991600" cy="838201"/>
          </a:xfrm>
        </p:spPr>
        <p:txBody>
          <a:bodyPr/>
          <a:lstStyle/>
          <a:p>
            <a:r>
              <a:rPr lang="en-US" dirty="0" smtClean="0"/>
              <a:t>Set public key path to </a:t>
            </a:r>
            <a:r>
              <a:rPr lang="en-US" dirty="0" err="1" smtClean="0"/>
              <a:t>aws</a:t>
            </a:r>
            <a:r>
              <a:rPr lang="en-US" dirty="0" smtClean="0"/>
              <a:t> key-pair </a:t>
            </a:r>
            <a:r>
              <a:rPr lang="en-US" dirty="0" err="1" smtClean="0"/>
              <a:t>rsc</a:t>
            </a:r>
            <a:r>
              <a:rPr lang="en-US" dirty="0" smtClean="0"/>
              <a:t> block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39893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Creation file </a:t>
            </a:r>
            <a:r>
              <a:rPr lang="en-US" dirty="0" err="1"/>
              <a:t>P</a:t>
            </a:r>
            <a:r>
              <a:rPr lang="en-US" dirty="0" err="1" smtClean="0"/>
              <a:t>rovisioner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file </a:t>
            </a:r>
            <a:r>
              <a:rPr lang="en-US" dirty="0" err="1" smtClean="0"/>
              <a:t>provisioner</a:t>
            </a:r>
            <a:r>
              <a:rPr lang="en-US" dirty="0" smtClean="0"/>
              <a:t> is used to copy files or directories from the local machine to a remote machine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180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Aws ec2 instance with Terraform  Provisioner</vt:lpstr>
      <vt:lpstr>Steps</vt:lpstr>
      <vt:lpstr>1.Install terraform write tf file</vt:lpstr>
      <vt:lpstr>PowerPoint Presentation</vt:lpstr>
      <vt:lpstr>PowerPoint Presentation</vt:lpstr>
      <vt:lpstr>2. Aws configure</vt:lpstr>
      <vt:lpstr>3. Ssh key gen and public key set</vt:lpstr>
      <vt:lpstr>3. Ssh key gen and pvt key set</vt:lpstr>
      <vt:lpstr>4. Creation file Provisioner</vt:lpstr>
      <vt:lpstr>5. Creation remote_exec Provisioner</vt:lpstr>
      <vt:lpstr>Run terraform commends</vt:lpstr>
      <vt:lpstr>Check aws console and connect ssh</vt:lpstr>
      <vt:lpstr>Ssh login ec2.check file provisioner destination matched </vt:lpstr>
      <vt:lpstr>Check app.py and check app connection</vt:lpstr>
      <vt:lpstr>Check web connection brower.</vt:lpstr>
      <vt:lpstr>Destroy terraform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 instance with Terraform  Provisioner</dc:title>
  <dc:creator>acer</dc:creator>
  <cp:lastModifiedBy>acer</cp:lastModifiedBy>
  <cp:revision>8</cp:revision>
  <dcterms:created xsi:type="dcterms:W3CDTF">2023-09-26T15:15:29Z</dcterms:created>
  <dcterms:modified xsi:type="dcterms:W3CDTF">2023-09-26T16:57:29Z</dcterms:modified>
</cp:coreProperties>
</file>