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51309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الفصل الثالث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0177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قواعد البيانات هي نظم تخزين البيانات المنظمة بشكل هرمي في جداول، تسهل إدارة واسترجاع البيانات بكفاءة.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497847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4986099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4983956"/>
            <a:ext cx="383274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مرتضى حيدر عبدالرضا المنصوري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209681"/>
            <a:ext cx="86558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مقدمة عن قواعد البيانات وبرنامج XAMPP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3237309"/>
            <a:ext cx="44410" cy="2782491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363861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34109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4700" y="3452574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34594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برنامج XAMPP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939897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مجموعة من البرمجيات المفتوحة المصدر التي تسمح بإنشاء خوادم ويب محلية.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514094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9132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1245" y="4954905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9618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إدارة قواعد البيانات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5442228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يمكن إدارة قواعد البيانات باستخدام XAMPP وأداة phpMyAdmin المضمنة.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4986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الجداول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Table inf_login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يتم تخزين معلومات تسجيل الدخول الخاصة بالمستخدمين.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Table universities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يتم تخزين معلومات الجامعات التي تُقدم فيها الخدمات التعليمية.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Table colleges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يتم تخزين معلومات الكليات التي تُقدم فيها الخدمات التعليمية.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8803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Table departments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40815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1416" y="4123253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41579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معلومات الأقسام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638318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تخزين معلومات الأقسام التي تُقدم فيها الخدمات التعليمية.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40815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02247" y="4123253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41579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المفاتيح الرئيسية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4638318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استخدام "department_id" كمفتاح رئيسي لتحديد كل قسم بشكل فريد.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1998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Table top_students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858697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40884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معلومات الطلبة المتفوقين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4568904"/>
            <a:ext cx="4706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تخزين معلومات الطلبة المتفوقين ومعدلاتهم التراكمية.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858697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40884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المفتاح الرئيسي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4568904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استخدام "student_id" كمفتاح رئيسي لتحديد كل طالب بشكل فريد.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616518"/>
            <a:ext cx="58975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Table student_projects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755231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21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مشاريع الطلبة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02160"/>
            <a:ext cx="51105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تخزين معلومات مشاريع الطلبة ومشرفيها ووصفها.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3755231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4421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المفتاح الرئيسي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4902160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استخدام "project_id" كمفتاح رئيسي لتحديد كل مشروع بشكل فريد.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2220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Table courses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72007"/>
            <a:ext cx="511052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3204448" y="46161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معلومات المواد الدراسية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5096589"/>
            <a:ext cx="51105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تخزين معلومات المواد الدراسية وأقسامها ومراحلها.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3672007"/>
            <a:ext cx="511063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</a:t>
            </a: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8648343" y="46161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المفتاح الرئيسي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5096589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استخدام "course_id" كمفتاح رئيسي لتحديد كل مادة بشكل فريد.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823442"/>
            <a:ext cx="68957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Table career_opportunities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99" y="2851071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30732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فرص العمل المستقبلية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3553658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تخزين معلومات فرص العمل المستقبلية وأقسامها ووصفها.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4628555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48507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المفتاح الرئيسي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5331143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استخدام "opportunity_id" كمفتاح رئيسي لتحديد كل فرصة بشكل فريد.</a:t>
            </a:r>
            <a:endParaRPr lang="en-US" sz="1750" dirty="0"/>
          </a:p>
        </p:txBody>
      </p:sp>
      <p:pic>
        <p:nvPicPr>
          <p:cNvPr id="12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90072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Table settings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039433"/>
            <a:ext cx="10554414" cy="1289447"/>
          </a:xfrm>
          <a:prstGeom prst="roundRect">
            <a:avLst>
              <a:gd name="adj" fmla="val 775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4047053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418790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Off_And_On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418790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int(11)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684157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82500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82500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int(11)</a:t>
            </a:r>
            <a:endParaRPr lang="en-US" sz="1750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2024-03-11T09:34:55Z</dcterms:created>
  <dcterms:modified xsi:type="dcterms:W3CDTF">2024-03-11T09:34:55Z</dcterms:modified>
</cp:coreProperties>
</file>