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51309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الفصل الثاني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خطة العمل ولغات البرمجة، يهدف هذا الجزء من النظام إلى تحقيق الهدف الأساسي لتوفير دليل شامل ومنظم للطلاب.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49860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983956"/>
            <a:ext cx="383274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مرتضى حيدر عبدالرضا المنصوري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والاستقصاء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تعداد المعلومات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في المصادر المتعددة لجمع المعلومات والخطط الأكاديمية.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المواقع الرسمية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في المواقع الرسمية للجامعات والكليات للمعلومات الدقيقة.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مصادر متاحة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في مقالات وكتب أكاديمية ومنشورات علمية متوفرة.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80360"/>
            <a:ext cx="61111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التواصل مع الطلاب والخريجين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4123253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تجارب الطلاب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الحصول على تجارب الطلاب لفهم البيئة الأكاديمية.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4123253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توفير رؤية حقيقية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التواصل يساعد في توفير رؤية واضحة حول الكليات والأقسام.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5419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استعراض المناهج الدراسية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3292912"/>
            <a:ext cx="44410" cy="2782491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369421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34665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91894" y="350817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35150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المواد الدراسية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995499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استعراض المواد الدراسية والمتطلبات الأكاديمية.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519654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68438" y="501050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الخطط الدراسية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5497830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فهم الخطط الدراسية وتحضير الطلاب للتخرج.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80360"/>
            <a:ext cx="58684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في المصادر الأكاديمية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416" y="4123253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المصادر الأكاديمية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البحث في المنشورات العلمية لجمع المعلومات المحدثة.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247" y="4123253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قواعد البيانات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الوصول إلى المصادر عبر قواعد البيانات الأكاديمية.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6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اقسام النظام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قاعدة البيانات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تصميم قاعدة بيانات منظمة وفعالة لإدارة المعلومات.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274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لوحة التحكم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754636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سهلة الاستخدام لإدارة النظام بكفاءة.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1471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المستخدمين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تصميم واجهة مستخدمين توفر تجربة ممتازة للمستخدمين.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2750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بيئة العمل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77308"/>
            <a:ext cx="38170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Studio Code (VS Code)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46665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بيئة تطوير مفتوحة المصدر متعددة المنصات.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1773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ميزات قوية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746665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واجهة مستخدم بسيطة ودعم متقدم لتحرير الشفرات.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0968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مخزن GitHub للمشاريع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3237309"/>
            <a:ext cx="44410" cy="2782491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63861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410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7100" y="345257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459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التعاون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93989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المشاركة والتعاون على المشاريع بين أعضاء الفريق.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3645" y="4954905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الاستضافة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44222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إضافة تعليقات ومشاركة المشاريع مع الفريق.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لغات البرمجة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469362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لبناء هيكل وتنسيق المحتوى على الويب.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346936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لتصميم وتخصيص مظهر الصفحات الإلكترونية.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479" y="5132665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إضافة الديناميكية والتفاعلية لصفحات الويب.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2024-03-11T09:29:13Z</dcterms:created>
  <dcterms:modified xsi:type="dcterms:W3CDTF">2024-03-11T09:29:13Z</dcterms:modified>
</cp:coreProperties>
</file>