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56786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بوصلة التعليم الجامعي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بوصلة التعليم الجامعي تعتبر دليلًا مهمًا للطلاب لتوجيههم في الاختيارات الأكاديمية والمهنية.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0082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983956"/>
            <a:ext cx="40000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مرتضى حيدر عبدالرضا المنصوري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48558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خاتمة وتوصيات نهائية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9150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تجنب التشتت وضغوط الوقت من خلال وضع أولويات وجدول زمني.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قم بتقييم نتائج استخدام بوصلة التعليم الجامعي وتحديد الخطوات التصحيحية.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12564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استخدم بوصلة التعليم الجامعي كأداة داعمة ومحفزة لنجاح التعلم.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83556"/>
            <a:ext cx="63968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أهداف بوصلة التعليم الجامعي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تقديم تحديات تعليمية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تحديد الصعوبات التي تواجه الطلاب وتوفير الحلول المناسبة.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تعزيز تجربة التعلم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تحسين البيئة التعليمية وتفعيل دور الطلاب في عملية التعلم.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تحقيق التميز الأكاديمي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دعم الطلاب في تحقيق أعلى مستوياتهم الأكاديمية والمهنية.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تطوير الشخصية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تعزيز تنمية الطلاب الشخصية والمهارات القيادية والاجتماعية.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979063"/>
            <a:ext cx="66723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مكونات بوصلة التعليم الجامعي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00669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نموذج التعلم القائم على المهارات والمعرفة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45091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تقنيات تحليل البيانات والتقارير الذكية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489513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أدوات لتقييم الأداء والتحليل الاستراتيجي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75349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استخدامات بوصلة التعليم الجامعي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15794" y="2168366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التوجيه التعليمي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استخدام بوصلة التعليم لتوجيه الطلاب نحو اختيار التخصصات والدورات الدراسية الملائمة لمستقبلهم.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100" y="4026098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التخطيط الوظيفي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تقديم دعم في تخطيط مسارات الوظائف اللاحقة للطلاب بناءً على اهتماماتهم وقدراتهم الفردية.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80790" y="5883831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التطور الشخصي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تعزيز نمو الطلاب الشخصي والمهني من خلال دعمهم في اكتشاف مواهبهم وتطوير مهاراتهم.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60614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فوائد بوصلة التعليم الجامعي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33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توجيه وتحديد الطريق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بوصلة التعليم الجامعي الطلاب على تحديد اهدافهم وتوجيههم نحو تحقيقها بشكل فعال.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833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37195" y="3204091"/>
            <a:ext cx="31700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تعزيز التفكير النقدي والإبداعي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684508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تشجع بوصلة التعليم الجامعي الطلاب على التفكير النقدي وتطوير قدراتهم الإبداعية.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84667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648903" y="4867394"/>
            <a:ext cx="43950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تحقيق التوازن بين الاختصاص والشمولية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648903" y="5347811"/>
            <a:ext cx="45552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البوصلة على تحقيق توازن بين التخصص وفهم الأمور بشكل شامل ومتكامل.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4667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037195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دعم المهارات الحياتية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347811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تساعد بوصلة التعليم الجامعي في تطوير مهارات الاتصال وحل المشكلات وتحسين القدرة على العمل الجماعي.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8514"/>
            <a:ext cx="86214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تحديات استخدام بوصلة التعليم الجامعي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8313"/>
            <a:ext cx="2811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التواصل في التعلم عن بعد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التحدي الرئيسي هو توفير تجربة تعلم فعّالة للطلاب على الإنترنت بدون تفاعل مباشر مع المدرسين والزملاء.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8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تقنيات التقويم والتقييم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توفير طرق فعّالة لتقييم أداء الطلاب عن بُعد وضمان عدالة العملية التقييمية وصحة النتائج.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831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الوصول إلى الموارد التعليمية الرقمية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485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ضمان حصول الطلاب على موارد تعليمية رقمية عالية الجودة وسهلة الوصول.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4726"/>
            <a:ext cx="79459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نماذج لتطبيق بوصلة التعليم الجامعي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5343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8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التفاعل العملي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843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تطبيق بوصلة التعليم الجامعي في ورش عمل فعّالة تشجع التفاعل والتعلم التطبيقي.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5343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التعلم التفاعلي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استخدام بوصلة التعليم الجامعي في تصميم محاضرات تفاعلية لتحفيز التفاعل بين الطلاب والمحاضر.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5343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التقييم الشامل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نموذج لتطبيق بوصلة التعليم الجامعي في عمليات التقييم الشامل لأداء الطلاب الجامعيين.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استراتيجيات تطبيق بوصلة التعليم الجامعي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65962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يتضمن استراتيجيات تطبيق بوصلة التعليم الجامعي تكييف المناهج الدراسية لتلبية احتياجات الطلاب بشكل فردي وتشجيع التفاعل الفعّال داخل الفصول الدراسية.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بالإضافة إلى ذلك، تشمل هذه الاستراتيجيات توجيه الطلاب في اتخاذ القرارات المهمة لتحقيق أهدافهم الأكاديمية والمهنية.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أيضًا، يعتمد ذلك على تقديم فرص التعلم العملي والتفاعل مع المجتمع المحلي والعالمي.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نصائح للنجاح في استخدام بوصلة التعليم الجامعي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تخطيط جيد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حدد أهدافًا واضحة ومحددة وواقعية لتوجيه رحلتك الأكاديمية.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59128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استكشاف الاهتمامات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418892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اكتشف مجالات التخصص التي تثير اهتمامك وتحفزك.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59128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التواصل مع الآخرين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071705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تواصل مع الأساتذة والزملاء واستفد من شبكة علاقاتك.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924776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591288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الحفاظ على التحفيز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071705"/>
            <a:ext cx="23887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ابق ملتزمًا ومتحفزًا لتحقيق أهدافك الأكاديمية.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2024-03-11T09:49:21Z</dcterms:created>
  <dcterms:modified xsi:type="dcterms:W3CDTF">2024-03-11T09:49:21Z</dcterms:modified>
</cp:coreProperties>
</file>