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28950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الفصل الرابع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9540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واجهات النظام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480071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480833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4806196"/>
            <a:ext cx="383274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مرتضى حيدر عبدالرضا المنصوري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585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لوحة التحكم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4700" y="2701409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صفحة تسجيل الدخول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يُمكن للمستخدم إدخال بيانات تسجيل الدخول الخاصة به.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1245" y="4203740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المصادقة الثنائية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يتم توجيه المشرف إلى واجهة المصادقة الثنائية.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6363" y="5706070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28535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رسالة تأكيد المصادقة الثنائية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تتضمن جميع التفاصيل اللازمة بشكل واضح ووافٍ.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164330"/>
            <a:ext cx="66933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لوحة التحكم (المشرف عام)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191958"/>
            <a:ext cx="3370064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67783" y="54217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صلاحيات كاملة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7783" y="5902166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يمنح المستخدم صلاحيات كاملة للتعامل مع النظام.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5191958"/>
            <a:ext cx="3370064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0018" y="54217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إدارة الجامعات والكليات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0018" y="5902166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توفير الوصول الكامل إلى جميع الجامعات والكليات.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5191958"/>
            <a:ext cx="3370064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2253" y="54217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إضافة وتعديل المعلومات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2253" y="5902166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يمكن المشرف العام من إضافة وتعديل المعلومات بكفاءة.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248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عرض الجامعات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931200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2457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جامعات مسجلة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26192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عرض جميع الجامعات المسجلة بشكل شامل ومنظم.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931200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2458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بحث ديناميكي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726311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إمكانية البحث الديناميكي دون تأخير.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931200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2458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إضافة جامعة جديدة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26311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يمكن للمستخدم إضافة جامعة جديدة بسهولة.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2691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عرض الكليات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4703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08609" y="5511998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54664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معلومات سريعة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027063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إمكانية الوصول السريع إلى معلومات حول كل كلية.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4703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77389" y="5511998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54664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بحث ديناميكي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6027063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إمكانية البحث الديناميكي بناءً على مختلف المعايير.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4703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64742" y="5511998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54664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إضافة كلية جديدة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6027063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يمكن للمستخدم إضافة كلية جديدة بسهولة.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122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عرض الأقسام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620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عرض الأقسام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53139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يتم عرض جميع الأقسام المتواجدة ضمن الكليات المسجلة.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620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بحث ديناميكي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53139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إمكانية البحث الديناميكي بناءً على مختلف المعايير.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620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إضافة قسم جديد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53139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يمكن للمستخدم إضافة قسم جديد بسهولة.</a:t>
            </a:r>
            <a:endParaRPr lang="en-US" sz="175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9872" y="4492109"/>
            <a:ext cx="3156347" cy="1775341"/>
          </a:xfrm>
          <a:prstGeom prst="rect">
            <a:avLst/>
          </a:prstGeom>
        </p:spPr>
      </p:pic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165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عرض المشرفين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المشرفين المسجلين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2160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عرض جميع المشرفين المسجلين في النظام.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بحث ديناميكي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02160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إمكانية البحث الديناميكي لتسهيل العثور على المشرفين.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755231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إضافة مشرف جديد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02160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يمكن للمستخدم إضافة مشرف جديد بسهولة.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7778"/>
            <a:ext cx="55902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إيقاف وتشغيل النظام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66492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588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إيقاف تشغيل النظام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068848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عرض خيارات لإيقاف تشغيل النظام أو تشغيله مرة أخرى.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3366492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588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رسالة تحت الصيانة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5068848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يظهر للمستخدم رسالة تفيد بأن النظام تحت الصيانة.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3366492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88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تشغيل النظام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8848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عند تشغيل النظام مرة أخرى، يعمل النظام بشكل طبيعي.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199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الدعم والمساعدة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58697"/>
            <a:ext cx="3370064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40884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تقديم المشكلة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568904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تم تصميم واجهة سهلة ليتمكن المشرف من كتابة المشكلة.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858697"/>
            <a:ext cx="3370064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0018" y="40884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رفع صورة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4568904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يمكنه أيضًا رفع صورة للمشكلة إذا رغب في ذلك.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858697"/>
            <a:ext cx="3370064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2253" y="40884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الدعم الفني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4568904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تهدف إلى توفير الدعم الفني اللازم للمشرفين.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2024-03-11T09:43:24Z</dcterms:created>
  <dcterms:modified xsi:type="dcterms:W3CDTF">2024-03-11T09:43:24Z</dcterms:modified>
</cp:coreProperties>
</file>