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5143500" cy="91440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82" userDrawn="1">
          <p15:clr>
            <a:srgbClr val="A4A3A4"/>
          </p15:clr>
        </p15:guide>
        <p15:guide id="5" orient="horz" pos="5205" userDrawn="1">
          <p15:clr>
            <a:srgbClr val="A4A3A4"/>
          </p15:clr>
        </p15:guide>
        <p15:guide id="6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80025"/>
  </p:normalViewPr>
  <p:slideViewPr>
    <p:cSldViewPr snapToGrid="0" snapToObjects="1" showGuides="1">
      <p:cViewPr>
        <p:scale>
          <a:sx n="150" d="100"/>
          <a:sy n="150" d="100"/>
        </p:scale>
        <p:origin x="1722" y="-414"/>
      </p:cViewPr>
      <p:guideLst>
        <p:guide orient="horz" pos="5582"/>
        <p:guide orient="horz" pos="5205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48" y="-3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– INTERNAL USE</a:t>
            </a:r>
            <a:endParaRPr lang="en-US" sz="900" b="0" i="0" cap="all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" y="8732231"/>
            <a:ext cx="566612" cy="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03320" y="5891501"/>
            <a:ext cx="4736861" cy="282834"/>
          </a:xfrm>
        </p:spPr>
        <p:txBody>
          <a:bodyPr wrap="square" lIns="108000" rIns="0" anchor="b">
            <a:spAutoFit/>
          </a:bodyPr>
          <a:lstStyle>
            <a:lvl1pPr algn="ctr">
              <a:defRPr sz="1238" baseline="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19" y="6042252"/>
            <a:ext cx="4736863" cy="232500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911" cap="all">
                <a:solidFill>
                  <a:schemeClr val="tx1"/>
                </a:solidFill>
              </a:defRPr>
            </a:lvl1pPr>
            <a:lvl2pPr marL="23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8767" y="8691517"/>
            <a:ext cx="4865966" cy="14433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231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8" cap="all" dirty="0" smtClean="0">
                <a:solidFill>
                  <a:schemeClr val="tx1"/>
                </a:solidFill>
              </a:rPr>
              <a:t>Idlab, imec research group at antwerp</a:t>
            </a:r>
            <a:r>
              <a:rPr lang="en-US" sz="338" cap="all" baseline="0" dirty="0" smtClean="0">
                <a:solidFill>
                  <a:schemeClr val="tx1"/>
                </a:solidFill>
              </a:rPr>
              <a:t> university </a:t>
            </a:r>
            <a:r>
              <a:rPr lang="en-US" sz="338" cap="all" dirty="0" smtClean="0">
                <a:solidFill>
                  <a:schemeClr val="tx1"/>
                </a:solidFill>
              </a:rPr>
              <a:t>– CONFIDENTIAL-</a:t>
            </a:r>
            <a:r>
              <a:rPr lang="en-US" sz="338" cap="all" baseline="0" dirty="0" smtClean="0">
                <a:solidFill>
                  <a:schemeClr val="tx1"/>
                </a:solidFill>
              </a:rPr>
              <a:t> </a:t>
            </a:r>
            <a:r>
              <a:rPr lang="en-US" sz="338" cap="all" dirty="0" smtClean="0">
                <a:solidFill>
                  <a:schemeClr val="tx1"/>
                </a:solidFill>
              </a:rPr>
              <a:t>INTERNAL USE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00" y="2788563"/>
            <a:ext cx="2261815" cy="21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726" y="4202669"/>
            <a:ext cx="4923830" cy="282834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24461" y="8700440"/>
            <a:ext cx="2187773" cy="14433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31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8" b="0" i="0" cap="all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CONFIDENTIAL</a:t>
            </a:r>
            <a:r>
              <a:rPr lang="en-US" sz="338" b="0" i="0" cap="all" baseline="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 - </a:t>
            </a:r>
            <a:r>
              <a:rPr lang="en-US" sz="338" b="0" i="0" cap="all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03320" y="5891501"/>
            <a:ext cx="4736861" cy="282834"/>
          </a:xfrm>
        </p:spPr>
        <p:txBody>
          <a:bodyPr wrap="square" lIns="108000" rIns="0" anchor="b">
            <a:spAutoFit/>
          </a:bodyPr>
          <a:lstStyle>
            <a:lvl1pPr algn="ctr">
              <a:defRPr sz="1238" baseline="0">
                <a:solidFill>
                  <a:srgbClr val="0F426A"/>
                </a:solidFill>
              </a:defRPr>
            </a:lvl1pPr>
          </a:lstStyle>
          <a:p>
            <a:r>
              <a:rPr lang="nl-BE" dirty="0" smtClean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19" y="6042252"/>
            <a:ext cx="4736863" cy="232500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911" cap="all">
                <a:solidFill>
                  <a:schemeClr val="tx1"/>
                </a:solidFill>
              </a:defRPr>
            </a:lvl1pPr>
            <a:lvl2pPr marL="23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8767" y="8691517"/>
            <a:ext cx="4865966" cy="14433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231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8" cap="all" dirty="0" smtClean="0">
                <a:solidFill>
                  <a:schemeClr val="tx1"/>
                </a:solidFill>
              </a:rPr>
              <a:t>Idlab, imec research group at antwerp</a:t>
            </a:r>
            <a:r>
              <a:rPr lang="en-US" sz="338" cap="all" baseline="0" dirty="0" smtClean="0">
                <a:solidFill>
                  <a:schemeClr val="tx1"/>
                </a:solidFill>
              </a:rPr>
              <a:t> university</a:t>
            </a:r>
            <a:r>
              <a:rPr lang="en-US" sz="338" cap="all" dirty="0" smtClean="0">
                <a:solidFill>
                  <a:schemeClr val="tx1"/>
                </a:solidFill>
              </a:rPr>
              <a:t> –</a:t>
            </a:r>
            <a:r>
              <a:rPr lang="en-US" sz="338" cap="all" baseline="0" dirty="0" smtClean="0">
                <a:solidFill>
                  <a:schemeClr val="tx1"/>
                </a:solidFill>
              </a:rPr>
              <a:t> </a:t>
            </a:r>
            <a:r>
              <a:rPr lang="en-US" sz="338" cap="all" dirty="0" smtClean="0">
                <a:solidFill>
                  <a:schemeClr val="tx1"/>
                </a:solidFill>
              </a:rPr>
              <a:t>CONFIDENTIAL </a:t>
            </a:r>
            <a:r>
              <a:rPr lang="mr-IN" sz="338" cap="all" dirty="0" smtClean="0">
                <a:solidFill>
                  <a:schemeClr val="tx1"/>
                </a:solidFill>
              </a:rPr>
              <a:t>–</a:t>
            </a:r>
            <a:r>
              <a:rPr lang="en-US" sz="338" cap="all" dirty="0" smtClean="0">
                <a:solidFill>
                  <a:schemeClr val="tx1"/>
                </a:solidFill>
              </a:rPr>
              <a:t> INTERNAL</a:t>
            </a:r>
            <a:r>
              <a:rPr lang="en-US" sz="338" cap="all" baseline="0" dirty="0" smtClean="0">
                <a:solidFill>
                  <a:schemeClr val="tx1"/>
                </a:solidFill>
              </a:rPr>
              <a:t> USE</a:t>
            </a:r>
            <a:endParaRPr lang="en-US" sz="338" cap="all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50" y="561899"/>
            <a:ext cx="1474457" cy="484641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1" y="2270041"/>
            <a:ext cx="2892699" cy="456508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824461" y="8700440"/>
            <a:ext cx="2187773" cy="14433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31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8" b="0" i="0" cap="all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CONFIDENTIAL</a:t>
            </a:r>
            <a:r>
              <a:rPr lang="en-US" sz="338" b="0" i="0" cap="all" baseline="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 - </a:t>
            </a:r>
            <a:r>
              <a:rPr lang="en-US" sz="338" b="0" i="0" cap="all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INTERNAL USE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" y="8695317"/>
            <a:ext cx="238755" cy="23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6" y="8658997"/>
            <a:ext cx="234518" cy="2927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1" y="8374155"/>
            <a:ext cx="206915" cy="6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0355" y="1024560"/>
            <a:ext cx="4923830" cy="24820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0355" y="1024560"/>
            <a:ext cx="4923830" cy="24820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90355" y="1905001"/>
            <a:ext cx="4923830" cy="6278880"/>
          </a:xfrm>
        </p:spPr>
        <p:txBody>
          <a:bodyPr/>
          <a:lstStyle>
            <a:lvl1pPr marL="181630" indent="-181630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363260" indent="-131802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590699" indent="-127784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818138" indent="-123766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043166" indent="-117336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4" y="1916853"/>
            <a:ext cx="2428875" cy="6265333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0355" y="1024560"/>
            <a:ext cx="4923830" cy="24820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580680" y="1916853"/>
            <a:ext cx="2428875" cy="6265333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0355" y="1024561"/>
            <a:ext cx="4923830" cy="24820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013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231458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90355" y="1905001"/>
            <a:ext cx="2457367" cy="6278880"/>
          </a:xfrm>
        </p:spPr>
        <p:txBody>
          <a:bodyPr/>
          <a:lstStyle>
            <a:lvl1pPr marL="181630" indent="-181630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363260" indent="-131802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590699" indent="-127784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818138" indent="-123766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043166" indent="-117336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2556817" y="1905001"/>
            <a:ext cx="2457367" cy="6278880"/>
          </a:xfrm>
        </p:spPr>
        <p:txBody>
          <a:bodyPr/>
          <a:lstStyle>
            <a:lvl1pPr marL="181630" indent="-181630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363260" indent="-131802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590699" indent="-127784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818138" indent="-123766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043166" indent="-117336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0355" y="1024561"/>
            <a:ext cx="4923830" cy="24820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013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231458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6" y="4428807"/>
            <a:ext cx="4972050" cy="28283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824461" y="8700440"/>
            <a:ext cx="2187773" cy="14433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31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8" b="0" i="0" cap="all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CONFIDENTIAL</a:t>
            </a:r>
            <a:r>
              <a:rPr lang="en-US" sz="338" b="0" i="0" cap="all" baseline="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 - </a:t>
            </a:r>
            <a:r>
              <a:rPr lang="en-US" sz="338" b="0" i="0" cap="all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726" y="4202669"/>
            <a:ext cx="4923830" cy="28283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824461" y="8700440"/>
            <a:ext cx="2187773" cy="14433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31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8" b="0" i="0" cap="all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</a:t>
            </a:r>
            <a:r>
              <a:rPr lang="en-US" sz="338" b="0" i="0" cap="all" baseline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 - </a:t>
            </a:r>
            <a:r>
              <a:rPr lang="en-US" sz="338" b="0" i="0" cap="all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55" y="904294"/>
            <a:ext cx="4923830" cy="28283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55" y="1916853"/>
            <a:ext cx="4923830" cy="626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8863" y="8783133"/>
            <a:ext cx="485775" cy="13555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281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824461" y="8700440"/>
            <a:ext cx="2187773" cy="14433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338" b="0" i="0" cap="all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</a:t>
            </a:r>
            <a:r>
              <a:rPr lang="en-US" sz="338" b="0" i="0" cap="all" baseline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 - </a:t>
            </a:r>
            <a:r>
              <a:rPr lang="en-US" sz="338" b="0" i="0" cap="all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INTERNAL USE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6301" y="8374156"/>
            <a:ext cx="920582" cy="680112"/>
            <a:chOff x="188980" y="4710462"/>
            <a:chExt cx="1636590" cy="382563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80" y="4889997"/>
              <a:ext cx="421867" cy="1260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21" y="4870687"/>
              <a:ext cx="416926" cy="16468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721" y="4710462"/>
              <a:ext cx="367849" cy="382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9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231458" rtl="0" eaLnBrk="1" latinLnBrk="0" hangingPunct="1">
        <a:spcBef>
          <a:spcPct val="0"/>
        </a:spcBef>
        <a:buNone/>
        <a:defRPr sz="1238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173593" indent="-173593" algn="l" defTabSz="231458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013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376118" indent="-144661" algn="l" defTabSz="231458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911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578644" indent="-115729" algn="l" defTabSz="231458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81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810101" indent="-115729" algn="l" defTabSz="231458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81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041559" indent="-115729" algn="l" defTabSz="231458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81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1273016" indent="-115729" algn="l" defTabSz="231458" rtl="0" eaLnBrk="1" latinLnBrk="0" hangingPunct="1">
        <a:spcBef>
          <a:spcPct val="20000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04474" indent="-115729" algn="l" defTabSz="231458" rtl="0" eaLnBrk="1" latinLnBrk="0" hangingPunct="1">
        <a:spcBef>
          <a:spcPct val="20000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35931" indent="-115729" algn="l" defTabSz="231458" rtl="0" eaLnBrk="1" latinLnBrk="0" hangingPunct="1">
        <a:spcBef>
          <a:spcPct val="20000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1967389" indent="-115729" algn="l" defTabSz="231458" rtl="0" eaLnBrk="1" latinLnBrk="0" hangingPunct="1">
        <a:spcBef>
          <a:spcPct val="20000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458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1pPr>
      <a:lvl2pPr marL="231458" algn="l" defTabSz="231458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2pPr>
      <a:lvl3pPr marL="462915" algn="l" defTabSz="231458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3pPr>
      <a:lvl4pPr marL="694373" algn="l" defTabSz="231458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algn="l" defTabSz="231458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5pPr>
      <a:lvl6pPr marL="1157288" algn="l" defTabSz="231458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6pPr>
      <a:lvl7pPr marL="1388745" algn="l" defTabSz="231458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algn="l" defTabSz="231458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algn="l" defTabSz="231458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507" y="615008"/>
            <a:ext cx="5002610" cy="71437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815800" y="786262"/>
            <a:ext cx="1496024" cy="49731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bootloader-minimal-example</a:t>
            </a:r>
            <a:endParaRPr lang="en-US" sz="7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2381" y="570627"/>
            <a:ext cx="1019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applications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2741" y="1093511"/>
            <a:ext cx="533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440458" y="786262"/>
            <a:ext cx="1496024" cy="49731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…</a:t>
            </a:r>
            <a:endParaRPr lang="en-US" sz="7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91142" y="786262"/>
            <a:ext cx="1496024" cy="49731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h</a:t>
            </a:r>
            <a:r>
              <a:rPr lang="en-US" sz="700" b="1" dirty="0" smtClean="0"/>
              <a:t>ello-world</a:t>
            </a:r>
            <a:endParaRPr 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18082" y="1093511"/>
            <a:ext cx="533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7399" y="1089140"/>
            <a:ext cx="533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2507" y="1441027"/>
            <a:ext cx="5002610" cy="8576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1815800" y="1612281"/>
            <a:ext cx="1496024" cy="4973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</a:rPr>
              <a:t>NB-</a:t>
            </a:r>
            <a:r>
              <a:rPr lang="en-US" sz="700" b="1" dirty="0" err="1" smtClean="0">
                <a:solidFill>
                  <a:schemeClr val="tx1"/>
                </a:solidFill>
              </a:rPr>
              <a:t>IoT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53399" y="1409953"/>
            <a:ext cx="1019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shields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9852" y="1928684"/>
            <a:ext cx="7762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Makefile.include</a:t>
            </a:r>
            <a:endParaRPr lang="en-US" sz="7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440458" y="1612281"/>
            <a:ext cx="1496024" cy="4973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…</a:t>
            </a:r>
            <a:endParaRPr lang="en-US" sz="7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75122" y="1612281"/>
            <a:ext cx="1496024" cy="49731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Murata</a:t>
            </a:r>
            <a:endParaRPr lang="en-US" sz="7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4270" y="1926401"/>
            <a:ext cx="8283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Makefile.include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30988" y="1909536"/>
            <a:ext cx="769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Makefile.include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95305" y="2125366"/>
            <a:ext cx="769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Makefile.shields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0445" y="2455011"/>
            <a:ext cx="5002610" cy="3417152"/>
          </a:xfrm>
          <a:custGeom>
            <a:avLst/>
            <a:gdLst>
              <a:gd name="connsiteX0" fmla="*/ 0 w 5002610"/>
              <a:gd name="connsiteY0" fmla="*/ 633536 h 3801140"/>
              <a:gd name="connsiteX1" fmla="*/ 633536 w 5002610"/>
              <a:gd name="connsiteY1" fmla="*/ 0 h 3801140"/>
              <a:gd name="connsiteX2" fmla="*/ 4369074 w 5002610"/>
              <a:gd name="connsiteY2" fmla="*/ 0 h 3801140"/>
              <a:gd name="connsiteX3" fmla="*/ 5002610 w 5002610"/>
              <a:gd name="connsiteY3" fmla="*/ 633536 h 3801140"/>
              <a:gd name="connsiteX4" fmla="*/ 5002610 w 5002610"/>
              <a:gd name="connsiteY4" fmla="*/ 3167604 h 3801140"/>
              <a:gd name="connsiteX5" fmla="*/ 4369074 w 5002610"/>
              <a:gd name="connsiteY5" fmla="*/ 3801140 h 3801140"/>
              <a:gd name="connsiteX6" fmla="*/ 633536 w 5002610"/>
              <a:gd name="connsiteY6" fmla="*/ 3801140 h 3801140"/>
              <a:gd name="connsiteX7" fmla="*/ 0 w 5002610"/>
              <a:gd name="connsiteY7" fmla="*/ 3167604 h 3801140"/>
              <a:gd name="connsiteX8" fmla="*/ 0 w 5002610"/>
              <a:gd name="connsiteY8" fmla="*/ 633536 h 3801140"/>
              <a:gd name="connsiteX0" fmla="*/ 25795 w 5028405"/>
              <a:gd name="connsiteY0" fmla="*/ 633536 h 3801140"/>
              <a:gd name="connsiteX1" fmla="*/ 240231 w 5028405"/>
              <a:gd name="connsiteY1" fmla="*/ 6350 h 3801140"/>
              <a:gd name="connsiteX2" fmla="*/ 4394869 w 5028405"/>
              <a:gd name="connsiteY2" fmla="*/ 0 h 3801140"/>
              <a:gd name="connsiteX3" fmla="*/ 5028405 w 5028405"/>
              <a:gd name="connsiteY3" fmla="*/ 633536 h 3801140"/>
              <a:gd name="connsiteX4" fmla="*/ 5028405 w 5028405"/>
              <a:gd name="connsiteY4" fmla="*/ 3167604 h 3801140"/>
              <a:gd name="connsiteX5" fmla="*/ 4394869 w 5028405"/>
              <a:gd name="connsiteY5" fmla="*/ 3801140 h 3801140"/>
              <a:gd name="connsiteX6" fmla="*/ 659331 w 5028405"/>
              <a:gd name="connsiteY6" fmla="*/ 3801140 h 3801140"/>
              <a:gd name="connsiteX7" fmla="*/ 25795 w 5028405"/>
              <a:gd name="connsiteY7" fmla="*/ 3167604 h 3801140"/>
              <a:gd name="connsiteX8" fmla="*/ 25795 w 5028405"/>
              <a:gd name="connsiteY8" fmla="*/ 633536 h 3801140"/>
              <a:gd name="connsiteX0" fmla="*/ 0 w 5002610"/>
              <a:gd name="connsiteY0" fmla="*/ 633536 h 3801140"/>
              <a:gd name="connsiteX1" fmla="*/ 214436 w 5002610"/>
              <a:gd name="connsiteY1" fmla="*/ 6350 h 3801140"/>
              <a:gd name="connsiteX2" fmla="*/ 4369074 w 5002610"/>
              <a:gd name="connsiteY2" fmla="*/ 0 h 3801140"/>
              <a:gd name="connsiteX3" fmla="*/ 5002610 w 5002610"/>
              <a:gd name="connsiteY3" fmla="*/ 633536 h 3801140"/>
              <a:gd name="connsiteX4" fmla="*/ 5002610 w 5002610"/>
              <a:gd name="connsiteY4" fmla="*/ 3167604 h 3801140"/>
              <a:gd name="connsiteX5" fmla="*/ 4369074 w 5002610"/>
              <a:gd name="connsiteY5" fmla="*/ 3801140 h 3801140"/>
              <a:gd name="connsiteX6" fmla="*/ 633536 w 5002610"/>
              <a:gd name="connsiteY6" fmla="*/ 3801140 h 3801140"/>
              <a:gd name="connsiteX7" fmla="*/ 0 w 5002610"/>
              <a:gd name="connsiteY7" fmla="*/ 3167604 h 3801140"/>
              <a:gd name="connsiteX8" fmla="*/ 0 w 5002610"/>
              <a:gd name="connsiteY8" fmla="*/ 633536 h 3801140"/>
              <a:gd name="connsiteX0" fmla="*/ 0 w 5002610"/>
              <a:gd name="connsiteY0" fmla="*/ 207925 h 3845429"/>
              <a:gd name="connsiteX1" fmla="*/ 214436 w 5002610"/>
              <a:gd name="connsiteY1" fmla="*/ 50639 h 3845429"/>
              <a:gd name="connsiteX2" fmla="*/ 4369074 w 5002610"/>
              <a:gd name="connsiteY2" fmla="*/ 44289 h 3845429"/>
              <a:gd name="connsiteX3" fmla="*/ 5002610 w 5002610"/>
              <a:gd name="connsiteY3" fmla="*/ 677825 h 3845429"/>
              <a:gd name="connsiteX4" fmla="*/ 5002610 w 5002610"/>
              <a:gd name="connsiteY4" fmla="*/ 3211893 h 3845429"/>
              <a:gd name="connsiteX5" fmla="*/ 4369074 w 5002610"/>
              <a:gd name="connsiteY5" fmla="*/ 3845429 h 3845429"/>
              <a:gd name="connsiteX6" fmla="*/ 633536 w 5002610"/>
              <a:gd name="connsiteY6" fmla="*/ 3845429 h 3845429"/>
              <a:gd name="connsiteX7" fmla="*/ 0 w 5002610"/>
              <a:gd name="connsiteY7" fmla="*/ 3211893 h 3845429"/>
              <a:gd name="connsiteX8" fmla="*/ 0 w 5002610"/>
              <a:gd name="connsiteY8" fmla="*/ 207925 h 3845429"/>
              <a:gd name="connsiteX0" fmla="*/ 0 w 5002610"/>
              <a:gd name="connsiteY0" fmla="*/ 163636 h 3801140"/>
              <a:gd name="connsiteX1" fmla="*/ 214436 w 5002610"/>
              <a:gd name="connsiteY1" fmla="*/ 6350 h 3801140"/>
              <a:gd name="connsiteX2" fmla="*/ 4369074 w 5002610"/>
              <a:gd name="connsiteY2" fmla="*/ 0 h 3801140"/>
              <a:gd name="connsiteX3" fmla="*/ 5002610 w 5002610"/>
              <a:gd name="connsiteY3" fmla="*/ 633536 h 3801140"/>
              <a:gd name="connsiteX4" fmla="*/ 5002610 w 5002610"/>
              <a:gd name="connsiteY4" fmla="*/ 3167604 h 3801140"/>
              <a:gd name="connsiteX5" fmla="*/ 4369074 w 5002610"/>
              <a:gd name="connsiteY5" fmla="*/ 3801140 h 3801140"/>
              <a:gd name="connsiteX6" fmla="*/ 633536 w 5002610"/>
              <a:gd name="connsiteY6" fmla="*/ 3801140 h 3801140"/>
              <a:gd name="connsiteX7" fmla="*/ 0 w 5002610"/>
              <a:gd name="connsiteY7" fmla="*/ 3167604 h 3801140"/>
              <a:gd name="connsiteX8" fmla="*/ 0 w 5002610"/>
              <a:gd name="connsiteY8" fmla="*/ 163636 h 3801140"/>
              <a:gd name="connsiteX0" fmla="*/ 0 w 5039520"/>
              <a:gd name="connsiteY0" fmla="*/ 163636 h 3801140"/>
              <a:gd name="connsiteX1" fmla="*/ 214436 w 5039520"/>
              <a:gd name="connsiteY1" fmla="*/ 6350 h 3801140"/>
              <a:gd name="connsiteX2" fmla="*/ 4813574 w 5039520"/>
              <a:gd name="connsiteY2" fmla="*/ 0 h 3801140"/>
              <a:gd name="connsiteX3" fmla="*/ 5002610 w 5039520"/>
              <a:gd name="connsiteY3" fmla="*/ 633536 h 3801140"/>
              <a:gd name="connsiteX4" fmla="*/ 5002610 w 5039520"/>
              <a:gd name="connsiteY4" fmla="*/ 3167604 h 3801140"/>
              <a:gd name="connsiteX5" fmla="*/ 4369074 w 5039520"/>
              <a:gd name="connsiteY5" fmla="*/ 3801140 h 3801140"/>
              <a:gd name="connsiteX6" fmla="*/ 633536 w 5039520"/>
              <a:gd name="connsiteY6" fmla="*/ 3801140 h 3801140"/>
              <a:gd name="connsiteX7" fmla="*/ 0 w 5039520"/>
              <a:gd name="connsiteY7" fmla="*/ 3167604 h 3801140"/>
              <a:gd name="connsiteX8" fmla="*/ 0 w 5039520"/>
              <a:gd name="connsiteY8" fmla="*/ 163636 h 3801140"/>
              <a:gd name="connsiteX0" fmla="*/ 0 w 5002610"/>
              <a:gd name="connsiteY0" fmla="*/ 163738 h 3801242"/>
              <a:gd name="connsiteX1" fmla="*/ 214436 w 5002610"/>
              <a:gd name="connsiteY1" fmla="*/ 6452 h 3801242"/>
              <a:gd name="connsiteX2" fmla="*/ 4813574 w 5002610"/>
              <a:gd name="connsiteY2" fmla="*/ 102 h 3801242"/>
              <a:gd name="connsiteX3" fmla="*/ 5002610 w 5002610"/>
              <a:gd name="connsiteY3" fmla="*/ 633638 h 3801242"/>
              <a:gd name="connsiteX4" fmla="*/ 5002610 w 5002610"/>
              <a:gd name="connsiteY4" fmla="*/ 3167706 h 3801242"/>
              <a:gd name="connsiteX5" fmla="*/ 4369074 w 5002610"/>
              <a:gd name="connsiteY5" fmla="*/ 3801242 h 3801242"/>
              <a:gd name="connsiteX6" fmla="*/ 633536 w 5002610"/>
              <a:gd name="connsiteY6" fmla="*/ 3801242 h 3801242"/>
              <a:gd name="connsiteX7" fmla="*/ 0 w 5002610"/>
              <a:gd name="connsiteY7" fmla="*/ 3167706 h 3801242"/>
              <a:gd name="connsiteX8" fmla="*/ 0 w 5002610"/>
              <a:gd name="connsiteY8" fmla="*/ 163738 h 3801242"/>
              <a:gd name="connsiteX0" fmla="*/ 0 w 5002610"/>
              <a:gd name="connsiteY0" fmla="*/ 236531 h 3874035"/>
              <a:gd name="connsiteX1" fmla="*/ 214436 w 5002610"/>
              <a:gd name="connsiteY1" fmla="*/ 79245 h 3874035"/>
              <a:gd name="connsiteX2" fmla="*/ 4813574 w 5002610"/>
              <a:gd name="connsiteY2" fmla="*/ 72895 h 3874035"/>
              <a:gd name="connsiteX3" fmla="*/ 4996260 w 5002610"/>
              <a:gd name="connsiteY3" fmla="*/ 198431 h 3874035"/>
              <a:gd name="connsiteX4" fmla="*/ 5002610 w 5002610"/>
              <a:gd name="connsiteY4" fmla="*/ 3240499 h 3874035"/>
              <a:gd name="connsiteX5" fmla="*/ 4369074 w 5002610"/>
              <a:gd name="connsiteY5" fmla="*/ 3874035 h 3874035"/>
              <a:gd name="connsiteX6" fmla="*/ 633536 w 5002610"/>
              <a:gd name="connsiteY6" fmla="*/ 3874035 h 3874035"/>
              <a:gd name="connsiteX7" fmla="*/ 0 w 5002610"/>
              <a:gd name="connsiteY7" fmla="*/ 3240499 h 3874035"/>
              <a:gd name="connsiteX8" fmla="*/ 0 w 5002610"/>
              <a:gd name="connsiteY8" fmla="*/ 236531 h 3874035"/>
              <a:gd name="connsiteX0" fmla="*/ 0 w 5002610"/>
              <a:gd name="connsiteY0" fmla="*/ 164453 h 3801957"/>
              <a:gd name="connsiteX1" fmla="*/ 214436 w 5002610"/>
              <a:gd name="connsiteY1" fmla="*/ 7167 h 3801957"/>
              <a:gd name="connsiteX2" fmla="*/ 4813574 w 5002610"/>
              <a:gd name="connsiteY2" fmla="*/ 817 h 3801957"/>
              <a:gd name="connsiteX3" fmla="*/ 4996260 w 5002610"/>
              <a:gd name="connsiteY3" fmla="*/ 126353 h 3801957"/>
              <a:gd name="connsiteX4" fmla="*/ 5002610 w 5002610"/>
              <a:gd name="connsiteY4" fmla="*/ 3168421 h 3801957"/>
              <a:gd name="connsiteX5" fmla="*/ 4369074 w 5002610"/>
              <a:gd name="connsiteY5" fmla="*/ 3801957 h 3801957"/>
              <a:gd name="connsiteX6" fmla="*/ 633536 w 5002610"/>
              <a:gd name="connsiteY6" fmla="*/ 3801957 h 3801957"/>
              <a:gd name="connsiteX7" fmla="*/ 0 w 5002610"/>
              <a:gd name="connsiteY7" fmla="*/ 3168421 h 3801957"/>
              <a:gd name="connsiteX8" fmla="*/ 0 w 5002610"/>
              <a:gd name="connsiteY8" fmla="*/ 164453 h 3801957"/>
              <a:gd name="connsiteX0" fmla="*/ 0 w 5002610"/>
              <a:gd name="connsiteY0" fmla="*/ 164453 h 3801957"/>
              <a:gd name="connsiteX1" fmla="*/ 214436 w 5002610"/>
              <a:gd name="connsiteY1" fmla="*/ 7167 h 3801957"/>
              <a:gd name="connsiteX2" fmla="*/ 4813574 w 5002610"/>
              <a:gd name="connsiteY2" fmla="*/ 817 h 3801957"/>
              <a:gd name="connsiteX3" fmla="*/ 4996260 w 5002610"/>
              <a:gd name="connsiteY3" fmla="*/ 126353 h 3801957"/>
              <a:gd name="connsiteX4" fmla="*/ 5002610 w 5002610"/>
              <a:gd name="connsiteY4" fmla="*/ 3168421 h 3801957"/>
              <a:gd name="connsiteX5" fmla="*/ 4369074 w 5002610"/>
              <a:gd name="connsiteY5" fmla="*/ 3801957 h 3801957"/>
              <a:gd name="connsiteX6" fmla="*/ 633536 w 5002610"/>
              <a:gd name="connsiteY6" fmla="*/ 3801957 h 3801957"/>
              <a:gd name="connsiteX7" fmla="*/ 0 w 5002610"/>
              <a:gd name="connsiteY7" fmla="*/ 3168421 h 3801957"/>
              <a:gd name="connsiteX8" fmla="*/ 0 w 5002610"/>
              <a:gd name="connsiteY8" fmla="*/ 164453 h 3801957"/>
              <a:gd name="connsiteX0" fmla="*/ 0 w 5002610"/>
              <a:gd name="connsiteY0" fmla="*/ 164453 h 3879970"/>
              <a:gd name="connsiteX1" fmla="*/ 214436 w 5002610"/>
              <a:gd name="connsiteY1" fmla="*/ 7167 h 3879970"/>
              <a:gd name="connsiteX2" fmla="*/ 4813574 w 5002610"/>
              <a:gd name="connsiteY2" fmla="*/ 817 h 3879970"/>
              <a:gd name="connsiteX3" fmla="*/ 4996260 w 5002610"/>
              <a:gd name="connsiteY3" fmla="*/ 126353 h 3879970"/>
              <a:gd name="connsiteX4" fmla="*/ 5002610 w 5002610"/>
              <a:gd name="connsiteY4" fmla="*/ 3168421 h 3879970"/>
              <a:gd name="connsiteX5" fmla="*/ 4369074 w 5002610"/>
              <a:gd name="connsiteY5" fmla="*/ 3801957 h 3879970"/>
              <a:gd name="connsiteX6" fmla="*/ 633536 w 5002610"/>
              <a:gd name="connsiteY6" fmla="*/ 3801957 h 3879970"/>
              <a:gd name="connsiteX7" fmla="*/ 0 w 5002610"/>
              <a:gd name="connsiteY7" fmla="*/ 3688359 h 3879970"/>
              <a:gd name="connsiteX8" fmla="*/ 0 w 5002610"/>
              <a:gd name="connsiteY8" fmla="*/ 164453 h 3879970"/>
              <a:gd name="connsiteX0" fmla="*/ 0 w 5002610"/>
              <a:gd name="connsiteY0" fmla="*/ 164453 h 3802070"/>
              <a:gd name="connsiteX1" fmla="*/ 214436 w 5002610"/>
              <a:gd name="connsiteY1" fmla="*/ 7167 h 3802070"/>
              <a:gd name="connsiteX2" fmla="*/ 4813574 w 5002610"/>
              <a:gd name="connsiteY2" fmla="*/ 817 h 3802070"/>
              <a:gd name="connsiteX3" fmla="*/ 4996260 w 5002610"/>
              <a:gd name="connsiteY3" fmla="*/ 126353 h 3802070"/>
              <a:gd name="connsiteX4" fmla="*/ 5002610 w 5002610"/>
              <a:gd name="connsiteY4" fmla="*/ 3168421 h 3802070"/>
              <a:gd name="connsiteX5" fmla="*/ 4369074 w 5002610"/>
              <a:gd name="connsiteY5" fmla="*/ 3801957 h 3802070"/>
              <a:gd name="connsiteX6" fmla="*/ 633536 w 5002610"/>
              <a:gd name="connsiteY6" fmla="*/ 3801957 h 3802070"/>
              <a:gd name="connsiteX7" fmla="*/ 0 w 5002610"/>
              <a:gd name="connsiteY7" fmla="*/ 3688359 h 3802070"/>
              <a:gd name="connsiteX8" fmla="*/ 0 w 5002610"/>
              <a:gd name="connsiteY8" fmla="*/ 164453 h 3802070"/>
              <a:gd name="connsiteX0" fmla="*/ 92443 w 5095053"/>
              <a:gd name="connsiteY0" fmla="*/ 164453 h 3802070"/>
              <a:gd name="connsiteX1" fmla="*/ 306879 w 5095053"/>
              <a:gd name="connsiteY1" fmla="*/ 7167 h 3802070"/>
              <a:gd name="connsiteX2" fmla="*/ 4906017 w 5095053"/>
              <a:gd name="connsiteY2" fmla="*/ 817 h 3802070"/>
              <a:gd name="connsiteX3" fmla="*/ 5088703 w 5095053"/>
              <a:gd name="connsiteY3" fmla="*/ 126353 h 3802070"/>
              <a:gd name="connsiteX4" fmla="*/ 5095053 w 5095053"/>
              <a:gd name="connsiteY4" fmla="*/ 3168421 h 3802070"/>
              <a:gd name="connsiteX5" fmla="*/ 4461517 w 5095053"/>
              <a:gd name="connsiteY5" fmla="*/ 3801957 h 3802070"/>
              <a:gd name="connsiteX6" fmla="*/ 183054 w 5095053"/>
              <a:gd name="connsiteY6" fmla="*/ 3801957 h 3802070"/>
              <a:gd name="connsiteX7" fmla="*/ 92443 w 5095053"/>
              <a:gd name="connsiteY7" fmla="*/ 3688359 h 3802070"/>
              <a:gd name="connsiteX8" fmla="*/ 92443 w 5095053"/>
              <a:gd name="connsiteY8" fmla="*/ 164453 h 3802070"/>
              <a:gd name="connsiteX0" fmla="*/ 0 w 5002610"/>
              <a:gd name="connsiteY0" fmla="*/ 164453 h 3802070"/>
              <a:gd name="connsiteX1" fmla="*/ 214436 w 5002610"/>
              <a:gd name="connsiteY1" fmla="*/ 7167 h 3802070"/>
              <a:gd name="connsiteX2" fmla="*/ 4813574 w 5002610"/>
              <a:gd name="connsiteY2" fmla="*/ 817 h 3802070"/>
              <a:gd name="connsiteX3" fmla="*/ 4996260 w 5002610"/>
              <a:gd name="connsiteY3" fmla="*/ 126353 h 3802070"/>
              <a:gd name="connsiteX4" fmla="*/ 5002610 w 5002610"/>
              <a:gd name="connsiteY4" fmla="*/ 3168421 h 3802070"/>
              <a:gd name="connsiteX5" fmla="*/ 4369074 w 5002610"/>
              <a:gd name="connsiteY5" fmla="*/ 3801957 h 3802070"/>
              <a:gd name="connsiteX6" fmla="*/ 90611 w 5002610"/>
              <a:gd name="connsiteY6" fmla="*/ 3801957 h 3802070"/>
              <a:gd name="connsiteX7" fmla="*/ 0 w 5002610"/>
              <a:gd name="connsiteY7" fmla="*/ 3688359 h 3802070"/>
              <a:gd name="connsiteX8" fmla="*/ 0 w 5002610"/>
              <a:gd name="connsiteY8" fmla="*/ 164453 h 3802070"/>
              <a:gd name="connsiteX0" fmla="*/ 0 w 5002610"/>
              <a:gd name="connsiteY0" fmla="*/ 164453 h 3876749"/>
              <a:gd name="connsiteX1" fmla="*/ 214436 w 5002610"/>
              <a:gd name="connsiteY1" fmla="*/ 7167 h 3876749"/>
              <a:gd name="connsiteX2" fmla="*/ 4813574 w 5002610"/>
              <a:gd name="connsiteY2" fmla="*/ 817 h 3876749"/>
              <a:gd name="connsiteX3" fmla="*/ 4996260 w 5002610"/>
              <a:gd name="connsiteY3" fmla="*/ 126353 h 3876749"/>
              <a:gd name="connsiteX4" fmla="*/ 5002610 w 5002610"/>
              <a:gd name="connsiteY4" fmla="*/ 3683054 h 3876749"/>
              <a:gd name="connsiteX5" fmla="*/ 4369074 w 5002610"/>
              <a:gd name="connsiteY5" fmla="*/ 3801957 h 3876749"/>
              <a:gd name="connsiteX6" fmla="*/ 90611 w 5002610"/>
              <a:gd name="connsiteY6" fmla="*/ 3801957 h 3876749"/>
              <a:gd name="connsiteX7" fmla="*/ 0 w 5002610"/>
              <a:gd name="connsiteY7" fmla="*/ 3688359 h 3876749"/>
              <a:gd name="connsiteX8" fmla="*/ 0 w 5002610"/>
              <a:gd name="connsiteY8" fmla="*/ 164453 h 3876749"/>
              <a:gd name="connsiteX0" fmla="*/ 0 w 5002610"/>
              <a:gd name="connsiteY0" fmla="*/ 164453 h 3802070"/>
              <a:gd name="connsiteX1" fmla="*/ 214436 w 5002610"/>
              <a:gd name="connsiteY1" fmla="*/ 7167 h 3802070"/>
              <a:gd name="connsiteX2" fmla="*/ 4813574 w 5002610"/>
              <a:gd name="connsiteY2" fmla="*/ 817 h 3802070"/>
              <a:gd name="connsiteX3" fmla="*/ 4996260 w 5002610"/>
              <a:gd name="connsiteY3" fmla="*/ 126353 h 3802070"/>
              <a:gd name="connsiteX4" fmla="*/ 5002610 w 5002610"/>
              <a:gd name="connsiteY4" fmla="*/ 3683054 h 3802070"/>
              <a:gd name="connsiteX5" fmla="*/ 4369074 w 5002610"/>
              <a:gd name="connsiteY5" fmla="*/ 3801957 h 3802070"/>
              <a:gd name="connsiteX6" fmla="*/ 90611 w 5002610"/>
              <a:gd name="connsiteY6" fmla="*/ 3801957 h 3802070"/>
              <a:gd name="connsiteX7" fmla="*/ 0 w 5002610"/>
              <a:gd name="connsiteY7" fmla="*/ 3688359 h 3802070"/>
              <a:gd name="connsiteX8" fmla="*/ 0 w 5002610"/>
              <a:gd name="connsiteY8" fmla="*/ 164453 h 3802070"/>
              <a:gd name="connsiteX0" fmla="*/ 0 w 5117220"/>
              <a:gd name="connsiteY0" fmla="*/ 164453 h 3807264"/>
              <a:gd name="connsiteX1" fmla="*/ 214436 w 5117220"/>
              <a:gd name="connsiteY1" fmla="*/ 7167 h 3807264"/>
              <a:gd name="connsiteX2" fmla="*/ 4813574 w 5117220"/>
              <a:gd name="connsiteY2" fmla="*/ 817 h 3807264"/>
              <a:gd name="connsiteX3" fmla="*/ 4996260 w 5117220"/>
              <a:gd name="connsiteY3" fmla="*/ 126353 h 3807264"/>
              <a:gd name="connsiteX4" fmla="*/ 5002610 w 5117220"/>
              <a:gd name="connsiteY4" fmla="*/ 3683054 h 3807264"/>
              <a:gd name="connsiteX5" fmla="*/ 4945337 w 5117220"/>
              <a:gd name="connsiteY5" fmla="*/ 3807264 h 3807264"/>
              <a:gd name="connsiteX6" fmla="*/ 90611 w 5117220"/>
              <a:gd name="connsiteY6" fmla="*/ 3801957 h 3807264"/>
              <a:gd name="connsiteX7" fmla="*/ 0 w 5117220"/>
              <a:gd name="connsiteY7" fmla="*/ 3688359 h 3807264"/>
              <a:gd name="connsiteX8" fmla="*/ 0 w 5117220"/>
              <a:gd name="connsiteY8" fmla="*/ 164453 h 3807264"/>
              <a:gd name="connsiteX0" fmla="*/ 0 w 5002610"/>
              <a:gd name="connsiteY0" fmla="*/ 164453 h 3807264"/>
              <a:gd name="connsiteX1" fmla="*/ 214436 w 5002610"/>
              <a:gd name="connsiteY1" fmla="*/ 7167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4453 h 3807264"/>
              <a:gd name="connsiteX0" fmla="*/ 9862 w 5012472"/>
              <a:gd name="connsiteY0" fmla="*/ 164453 h 3807264"/>
              <a:gd name="connsiteX1" fmla="*/ 138573 w 5012472"/>
              <a:gd name="connsiteY1" fmla="*/ 12471 h 3807264"/>
              <a:gd name="connsiteX2" fmla="*/ 4823436 w 5012472"/>
              <a:gd name="connsiteY2" fmla="*/ 817 h 3807264"/>
              <a:gd name="connsiteX3" fmla="*/ 5006122 w 5012472"/>
              <a:gd name="connsiteY3" fmla="*/ 126353 h 3807264"/>
              <a:gd name="connsiteX4" fmla="*/ 5012472 w 5012472"/>
              <a:gd name="connsiteY4" fmla="*/ 3683054 h 3807264"/>
              <a:gd name="connsiteX5" fmla="*/ 4955199 w 5012472"/>
              <a:gd name="connsiteY5" fmla="*/ 3807264 h 3807264"/>
              <a:gd name="connsiteX6" fmla="*/ 100473 w 5012472"/>
              <a:gd name="connsiteY6" fmla="*/ 3801957 h 3807264"/>
              <a:gd name="connsiteX7" fmla="*/ 9862 w 5012472"/>
              <a:gd name="connsiteY7" fmla="*/ 3688359 h 3807264"/>
              <a:gd name="connsiteX8" fmla="*/ 9862 w 5012472"/>
              <a:gd name="connsiteY8" fmla="*/ 164453 h 3807264"/>
              <a:gd name="connsiteX0" fmla="*/ 0 w 5002610"/>
              <a:gd name="connsiteY0" fmla="*/ 164453 h 3807264"/>
              <a:gd name="connsiteX1" fmla="*/ 128711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4453 h 3807264"/>
              <a:gd name="connsiteX0" fmla="*/ 0 w 5002610"/>
              <a:gd name="connsiteY0" fmla="*/ 169759 h 3807264"/>
              <a:gd name="connsiteX1" fmla="*/ 128711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9759 h 3807264"/>
              <a:gd name="connsiteX0" fmla="*/ 0 w 5002610"/>
              <a:gd name="connsiteY0" fmla="*/ 169759 h 3807264"/>
              <a:gd name="connsiteX1" fmla="*/ 128711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9759 h 3807264"/>
              <a:gd name="connsiteX0" fmla="*/ 0 w 5002610"/>
              <a:gd name="connsiteY0" fmla="*/ 169759 h 3807264"/>
              <a:gd name="connsiteX1" fmla="*/ 128711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9759 h 3807264"/>
              <a:gd name="connsiteX0" fmla="*/ 0 w 5002610"/>
              <a:gd name="connsiteY0" fmla="*/ 169759 h 3807264"/>
              <a:gd name="connsiteX1" fmla="*/ 128711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9759 h 3807264"/>
              <a:gd name="connsiteX0" fmla="*/ 0 w 5002610"/>
              <a:gd name="connsiteY0" fmla="*/ 169759 h 3807264"/>
              <a:gd name="connsiteX1" fmla="*/ 128711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9759 h 3807264"/>
              <a:gd name="connsiteX0" fmla="*/ 0 w 5002610"/>
              <a:gd name="connsiteY0" fmla="*/ 169759 h 3807264"/>
              <a:gd name="connsiteX1" fmla="*/ 128711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9759 h 3807264"/>
              <a:gd name="connsiteX0" fmla="*/ 0 w 5002610"/>
              <a:gd name="connsiteY0" fmla="*/ 169759 h 3807264"/>
              <a:gd name="connsiteX1" fmla="*/ 128711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9759 h 3807264"/>
              <a:gd name="connsiteX0" fmla="*/ 0 w 5002610"/>
              <a:gd name="connsiteY0" fmla="*/ 169759 h 3807264"/>
              <a:gd name="connsiteX1" fmla="*/ 128711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9759 h 3807264"/>
              <a:gd name="connsiteX0" fmla="*/ 0 w 5002610"/>
              <a:gd name="connsiteY0" fmla="*/ 169759 h 3807264"/>
              <a:gd name="connsiteX1" fmla="*/ 209673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169759 h 3807264"/>
              <a:gd name="connsiteX0" fmla="*/ 0 w 5002610"/>
              <a:gd name="connsiteY0" fmla="*/ 233425 h 3807264"/>
              <a:gd name="connsiteX1" fmla="*/ 209673 w 5002610"/>
              <a:gd name="connsiteY1" fmla="*/ 12471 h 3807264"/>
              <a:gd name="connsiteX2" fmla="*/ 4813574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233425 h 3807264"/>
              <a:gd name="connsiteX0" fmla="*/ 0 w 5002610"/>
              <a:gd name="connsiteY0" fmla="*/ 233425 h 3807264"/>
              <a:gd name="connsiteX1" fmla="*/ 209673 w 5002610"/>
              <a:gd name="connsiteY1" fmla="*/ 12471 h 3807264"/>
              <a:gd name="connsiteX2" fmla="*/ 4761186 w 5002610"/>
              <a:gd name="connsiteY2" fmla="*/ 817 h 3807264"/>
              <a:gd name="connsiteX3" fmla="*/ 4996260 w 5002610"/>
              <a:gd name="connsiteY3" fmla="*/ 126353 h 3807264"/>
              <a:gd name="connsiteX4" fmla="*/ 5002610 w 5002610"/>
              <a:gd name="connsiteY4" fmla="*/ 3683054 h 3807264"/>
              <a:gd name="connsiteX5" fmla="*/ 4945337 w 5002610"/>
              <a:gd name="connsiteY5" fmla="*/ 3807264 h 3807264"/>
              <a:gd name="connsiteX6" fmla="*/ 90611 w 5002610"/>
              <a:gd name="connsiteY6" fmla="*/ 3801957 h 3807264"/>
              <a:gd name="connsiteX7" fmla="*/ 0 w 5002610"/>
              <a:gd name="connsiteY7" fmla="*/ 3688359 h 3807264"/>
              <a:gd name="connsiteX8" fmla="*/ 0 w 5002610"/>
              <a:gd name="connsiteY8" fmla="*/ 233425 h 3807264"/>
              <a:gd name="connsiteX0" fmla="*/ 0 w 5002610"/>
              <a:gd name="connsiteY0" fmla="*/ 232915 h 3806754"/>
              <a:gd name="connsiteX1" fmla="*/ 209673 w 5002610"/>
              <a:gd name="connsiteY1" fmla="*/ 11961 h 3806754"/>
              <a:gd name="connsiteX2" fmla="*/ 4761186 w 5002610"/>
              <a:gd name="connsiteY2" fmla="*/ 307 h 3806754"/>
              <a:gd name="connsiteX3" fmla="*/ 4996260 w 5002610"/>
              <a:gd name="connsiteY3" fmla="*/ 189508 h 3806754"/>
              <a:gd name="connsiteX4" fmla="*/ 5002610 w 5002610"/>
              <a:gd name="connsiteY4" fmla="*/ 3682544 h 3806754"/>
              <a:gd name="connsiteX5" fmla="*/ 4945337 w 5002610"/>
              <a:gd name="connsiteY5" fmla="*/ 3806754 h 3806754"/>
              <a:gd name="connsiteX6" fmla="*/ 90611 w 5002610"/>
              <a:gd name="connsiteY6" fmla="*/ 3801447 h 3806754"/>
              <a:gd name="connsiteX7" fmla="*/ 0 w 5002610"/>
              <a:gd name="connsiteY7" fmla="*/ 3687849 h 3806754"/>
              <a:gd name="connsiteX8" fmla="*/ 0 w 5002610"/>
              <a:gd name="connsiteY8" fmla="*/ 232915 h 3806754"/>
              <a:gd name="connsiteX0" fmla="*/ 0 w 5002610"/>
              <a:gd name="connsiteY0" fmla="*/ 232915 h 3806754"/>
              <a:gd name="connsiteX1" fmla="*/ 209673 w 5002610"/>
              <a:gd name="connsiteY1" fmla="*/ 11961 h 3806754"/>
              <a:gd name="connsiteX2" fmla="*/ 4761186 w 5002610"/>
              <a:gd name="connsiteY2" fmla="*/ 307 h 3806754"/>
              <a:gd name="connsiteX3" fmla="*/ 4996260 w 5002610"/>
              <a:gd name="connsiteY3" fmla="*/ 189508 h 3806754"/>
              <a:gd name="connsiteX4" fmla="*/ 5002610 w 5002610"/>
              <a:gd name="connsiteY4" fmla="*/ 3682544 h 3806754"/>
              <a:gd name="connsiteX5" fmla="*/ 4945337 w 5002610"/>
              <a:gd name="connsiteY5" fmla="*/ 3806754 h 3806754"/>
              <a:gd name="connsiteX6" fmla="*/ 90611 w 5002610"/>
              <a:gd name="connsiteY6" fmla="*/ 3801447 h 3806754"/>
              <a:gd name="connsiteX7" fmla="*/ 0 w 5002610"/>
              <a:gd name="connsiteY7" fmla="*/ 3608266 h 3806754"/>
              <a:gd name="connsiteX8" fmla="*/ 0 w 5002610"/>
              <a:gd name="connsiteY8" fmla="*/ 232915 h 3806754"/>
              <a:gd name="connsiteX0" fmla="*/ 0 w 5002610"/>
              <a:gd name="connsiteY0" fmla="*/ 232915 h 3806754"/>
              <a:gd name="connsiteX1" fmla="*/ 209673 w 5002610"/>
              <a:gd name="connsiteY1" fmla="*/ 11961 h 3806754"/>
              <a:gd name="connsiteX2" fmla="*/ 4761186 w 5002610"/>
              <a:gd name="connsiteY2" fmla="*/ 307 h 3806754"/>
              <a:gd name="connsiteX3" fmla="*/ 4996260 w 5002610"/>
              <a:gd name="connsiteY3" fmla="*/ 189508 h 3806754"/>
              <a:gd name="connsiteX4" fmla="*/ 5002610 w 5002610"/>
              <a:gd name="connsiteY4" fmla="*/ 3682544 h 3806754"/>
              <a:gd name="connsiteX5" fmla="*/ 4945337 w 5002610"/>
              <a:gd name="connsiteY5" fmla="*/ 3806754 h 3806754"/>
              <a:gd name="connsiteX6" fmla="*/ 176336 w 5002610"/>
              <a:gd name="connsiteY6" fmla="*/ 3806753 h 3806754"/>
              <a:gd name="connsiteX7" fmla="*/ 0 w 5002610"/>
              <a:gd name="connsiteY7" fmla="*/ 3608266 h 3806754"/>
              <a:gd name="connsiteX8" fmla="*/ 0 w 5002610"/>
              <a:gd name="connsiteY8" fmla="*/ 232915 h 3806754"/>
              <a:gd name="connsiteX0" fmla="*/ 0 w 5002610"/>
              <a:gd name="connsiteY0" fmla="*/ 232915 h 3806754"/>
              <a:gd name="connsiteX1" fmla="*/ 209673 w 5002610"/>
              <a:gd name="connsiteY1" fmla="*/ 11961 h 3806754"/>
              <a:gd name="connsiteX2" fmla="*/ 4761186 w 5002610"/>
              <a:gd name="connsiteY2" fmla="*/ 307 h 3806754"/>
              <a:gd name="connsiteX3" fmla="*/ 4996260 w 5002610"/>
              <a:gd name="connsiteY3" fmla="*/ 189508 h 3806754"/>
              <a:gd name="connsiteX4" fmla="*/ 5002610 w 5002610"/>
              <a:gd name="connsiteY4" fmla="*/ 3682544 h 3806754"/>
              <a:gd name="connsiteX5" fmla="*/ 4835799 w 5002610"/>
              <a:gd name="connsiteY5" fmla="*/ 3806754 h 3806754"/>
              <a:gd name="connsiteX6" fmla="*/ 176336 w 5002610"/>
              <a:gd name="connsiteY6" fmla="*/ 3806753 h 3806754"/>
              <a:gd name="connsiteX7" fmla="*/ 0 w 5002610"/>
              <a:gd name="connsiteY7" fmla="*/ 3608266 h 3806754"/>
              <a:gd name="connsiteX8" fmla="*/ 0 w 5002610"/>
              <a:gd name="connsiteY8" fmla="*/ 232915 h 3806754"/>
              <a:gd name="connsiteX0" fmla="*/ 0 w 5002610"/>
              <a:gd name="connsiteY0" fmla="*/ 232915 h 3806754"/>
              <a:gd name="connsiteX1" fmla="*/ 209673 w 5002610"/>
              <a:gd name="connsiteY1" fmla="*/ 11961 h 3806754"/>
              <a:gd name="connsiteX2" fmla="*/ 4761186 w 5002610"/>
              <a:gd name="connsiteY2" fmla="*/ 307 h 3806754"/>
              <a:gd name="connsiteX3" fmla="*/ 4996260 w 5002610"/>
              <a:gd name="connsiteY3" fmla="*/ 189508 h 3806754"/>
              <a:gd name="connsiteX4" fmla="*/ 5002610 w 5002610"/>
              <a:gd name="connsiteY4" fmla="*/ 3624183 h 3806754"/>
              <a:gd name="connsiteX5" fmla="*/ 4835799 w 5002610"/>
              <a:gd name="connsiteY5" fmla="*/ 3806754 h 3806754"/>
              <a:gd name="connsiteX6" fmla="*/ 176336 w 5002610"/>
              <a:gd name="connsiteY6" fmla="*/ 3806753 h 3806754"/>
              <a:gd name="connsiteX7" fmla="*/ 0 w 5002610"/>
              <a:gd name="connsiteY7" fmla="*/ 3608266 h 3806754"/>
              <a:gd name="connsiteX8" fmla="*/ 0 w 5002610"/>
              <a:gd name="connsiteY8" fmla="*/ 232915 h 3806754"/>
              <a:gd name="connsiteX0" fmla="*/ 0 w 5002610"/>
              <a:gd name="connsiteY0" fmla="*/ 232915 h 3806754"/>
              <a:gd name="connsiteX1" fmla="*/ 209673 w 5002610"/>
              <a:gd name="connsiteY1" fmla="*/ 11961 h 3806754"/>
              <a:gd name="connsiteX2" fmla="*/ 4761186 w 5002610"/>
              <a:gd name="connsiteY2" fmla="*/ 307 h 3806754"/>
              <a:gd name="connsiteX3" fmla="*/ 4996260 w 5002610"/>
              <a:gd name="connsiteY3" fmla="*/ 189508 h 3806754"/>
              <a:gd name="connsiteX4" fmla="*/ 5002610 w 5002610"/>
              <a:gd name="connsiteY4" fmla="*/ 3624183 h 3806754"/>
              <a:gd name="connsiteX5" fmla="*/ 4845324 w 5002610"/>
              <a:gd name="connsiteY5" fmla="*/ 3806754 h 3806754"/>
              <a:gd name="connsiteX6" fmla="*/ 176336 w 5002610"/>
              <a:gd name="connsiteY6" fmla="*/ 3806753 h 3806754"/>
              <a:gd name="connsiteX7" fmla="*/ 0 w 5002610"/>
              <a:gd name="connsiteY7" fmla="*/ 3608266 h 3806754"/>
              <a:gd name="connsiteX8" fmla="*/ 0 w 5002610"/>
              <a:gd name="connsiteY8" fmla="*/ 232915 h 3806754"/>
              <a:gd name="connsiteX0" fmla="*/ 0 w 5002610"/>
              <a:gd name="connsiteY0" fmla="*/ 232915 h 3806754"/>
              <a:gd name="connsiteX1" fmla="*/ 209673 w 5002610"/>
              <a:gd name="connsiteY1" fmla="*/ 11961 h 3806754"/>
              <a:gd name="connsiteX2" fmla="*/ 4761186 w 5002610"/>
              <a:gd name="connsiteY2" fmla="*/ 307 h 3806754"/>
              <a:gd name="connsiteX3" fmla="*/ 4996260 w 5002610"/>
              <a:gd name="connsiteY3" fmla="*/ 189508 h 3806754"/>
              <a:gd name="connsiteX4" fmla="*/ 5002610 w 5002610"/>
              <a:gd name="connsiteY4" fmla="*/ 3624183 h 3806754"/>
              <a:gd name="connsiteX5" fmla="*/ 4902474 w 5002610"/>
              <a:gd name="connsiteY5" fmla="*/ 3806754 h 3806754"/>
              <a:gd name="connsiteX6" fmla="*/ 176336 w 5002610"/>
              <a:gd name="connsiteY6" fmla="*/ 3806753 h 3806754"/>
              <a:gd name="connsiteX7" fmla="*/ 0 w 5002610"/>
              <a:gd name="connsiteY7" fmla="*/ 3608266 h 3806754"/>
              <a:gd name="connsiteX8" fmla="*/ 0 w 5002610"/>
              <a:gd name="connsiteY8" fmla="*/ 232915 h 3806754"/>
              <a:gd name="connsiteX0" fmla="*/ 0 w 5002610"/>
              <a:gd name="connsiteY0" fmla="*/ 232915 h 3806753"/>
              <a:gd name="connsiteX1" fmla="*/ 209673 w 5002610"/>
              <a:gd name="connsiteY1" fmla="*/ 11961 h 3806753"/>
              <a:gd name="connsiteX2" fmla="*/ 4761186 w 5002610"/>
              <a:gd name="connsiteY2" fmla="*/ 307 h 3806753"/>
              <a:gd name="connsiteX3" fmla="*/ 4996260 w 5002610"/>
              <a:gd name="connsiteY3" fmla="*/ 189508 h 3806753"/>
              <a:gd name="connsiteX4" fmla="*/ 5002610 w 5002610"/>
              <a:gd name="connsiteY4" fmla="*/ 3624183 h 3806753"/>
              <a:gd name="connsiteX5" fmla="*/ 4880249 w 5002610"/>
              <a:gd name="connsiteY5" fmla="*/ 3803217 h 3806753"/>
              <a:gd name="connsiteX6" fmla="*/ 176336 w 5002610"/>
              <a:gd name="connsiteY6" fmla="*/ 3806753 h 3806753"/>
              <a:gd name="connsiteX7" fmla="*/ 0 w 5002610"/>
              <a:gd name="connsiteY7" fmla="*/ 3608266 h 3806753"/>
              <a:gd name="connsiteX8" fmla="*/ 0 w 5002610"/>
              <a:gd name="connsiteY8" fmla="*/ 232915 h 3806753"/>
              <a:gd name="connsiteX0" fmla="*/ 0 w 5002610"/>
              <a:gd name="connsiteY0" fmla="*/ 232915 h 3806753"/>
              <a:gd name="connsiteX1" fmla="*/ 209673 w 5002610"/>
              <a:gd name="connsiteY1" fmla="*/ 11961 h 3806753"/>
              <a:gd name="connsiteX2" fmla="*/ 4761186 w 5002610"/>
              <a:gd name="connsiteY2" fmla="*/ 307 h 3806753"/>
              <a:gd name="connsiteX3" fmla="*/ 4996260 w 5002610"/>
              <a:gd name="connsiteY3" fmla="*/ 189508 h 3806753"/>
              <a:gd name="connsiteX4" fmla="*/ 5002610 w 5002610"/>
              <a:gd name="connsiteY4" fmla="*/ 3624183 h 3806753"/>
              <a:gd name="connsiteX5" fmla="*/ 4924699 w 5002610"/>
              <a:gd name="connsiteY5" fmla="*/ 3799680 h 3806753"/>
              <a:gd name="connsiteX6" fmla="*/ 176336 w 5002610"/>
              <a:gd name="connsiteY6" fmla="*/ 3806753 h 3806753"/>
              <a:gd name="connsiteX7" fmla="*/ 0 w 5002610"/>
              <a:gd name="connsiteY7" fmla="*/ 3608266 h 3806753"/>
              <a:gd name="connsiteX8" fmla="*/ 0 w 5002610"/>
              <a:gd name="connsiteY8" fmla="*/ 232915 h 3806753"/>
              <a:gd name="connsiteX0" fmla="*/ 0 w 5002610"/>
              <a:gd name="connsiteY0" fmla="*/ 232915 h 3806753"/>
              <a:gd name="connsiteX1" fmla="*/ 209673 w 5002610"/>
              <a:gd name="connsiteY1" fmla="*/ 11961 h 3806753"/>
              <a:gd name="connsiteX2" fmla="*/ 4761186 w 5002610"/>
              <a:gd name="connsiteY2" fmla="*/ 307 h 3806753"/>
              <a:gd name="connsiteX3" fmla="*/ 4996260 w 5002610"/>
              <a:gd name="connsiteY3" fmla="*/ 189508 h 3806753"/>
              <a:gd name="connsiteX4" fmla="*/ 5002610 w 5002610"/>
              <a:gd name="connsiteY4" fmla="*/ 3624183 h 3806753"/>
              <a:gd name="connsiteX5" fmla="*/ 4924699 w 5002610"/>
              <a:gd name="connsiteY5" fmla="*/ 3799680 h 3806753"/>
              <a:gd name="connsiteX6" fmla="*/ 176336 w 5002610"/>
              <a:gd name="connsiteY6" fmla="*/ 3806753 h 3806753"/>
              <a:gd name="connsiteX7" fmla="*/ 0 w 5002610"/>
              <a:gd name="connsiteY7" fmla="*/ 3608266 h 3806753"/>
              <a:gd name="connsiteX8" fmla="*/ 0 w 5002610"/>
              <a:gd name="connsiteY8" fmla="*/ 232915 h 3806753"/>
              <a:gd name="connsiteX0" fmla="*/ 0 w 5002610"/>
              <a:gd name="connsiteY0" fmla="*/ 232915 h 3806753"/>
              <a:gd name="connsiteX1" fmla="*/ 209673 w 5002610"/>
              <a:gd name="connsiteY1" fmla="*/ 11961 h 3806753"/>
              <a:gd name="connsiteX2" fmla="*/ 4761186 w 5002610"/>
              <a:gd name="connsiteY2" fmla="*/ 307 h 3806753"/>
              <a:gd name="connsiteX3" fmla="*/ 4996260 w 5002610"/>
              <a:gd name="connsiteY3" fmla="*/ 189508 h 3806753"/>
              <a:gd name="connsiteX4" fmla="*/ 5002610 w 5002610"/>
              <a:gd name="connsiteY4" fmla="*/ 3624183 h 3806753"/>
              <a:gd name="connsiteX5" fmla="*/ 4924699 w 5002610"/>
              <a:gd name="connsiteY5" fmla="*/ 3799680 h 3806753"/>
              <a:gd name="connsiteX6" fmla="*/ 176336 w 5002610"/>
              <a:gd name="connsiteY6" fmla="*/ 3806753 h 3806753"/>
              <a:gd name="connsiteX7" fmla="*/ 0 w 5002610"/>
              <a:gd name="connsiteY7" fmla="*/ 3608266 h 3806753"/>
              <a:gd name="connsiteX8" fmla="*/ 0 w 5002610"/>
              <a:gd name="connsiteY8" fmla="*/ 232915 h 3806753"/>
              <a:gd name="connsiteX0" fmla="*/ 0 w 5002610"/>
              <a:gd name="connsiteY0" fmla="*/ 232915 h 3806753"/>
              <a:gd name="connsiteX1" fmla="*/ 209673 w 5002610"/>
              <a:gd name="connsiteY1" fmla="*/ 11961 h 3806753"/>
              <a:gd name="connsiteX2" fmla="*/ 4761186 w 5002610"/>
              <a:gd name="connsiteY2" fmla="*/ 307 h 3806753"/>
              <a:gd name="connsiteX3" fmla="*/ 4996260 w 5002610"/>
              <a:gd name="connsiteY3" fmla="*/ 189508 h 3806753"/>
              <a:gd name="connsiteX4" fmla="*/ 5002610 w 5002610"/>
              <a:gd name="connsiteY4" fmla="*/ 3624183 h 3806753"/>
              <a:gd name="connsiteX5" fmla="*/ 4924699 w 5002610"/>
              <a:gd name="connsiteY5" fmla="*/ 3799680 h 3806753"/>
              <a:gd name="connsiteX6" fmla="*/ 176336 w 5002610"/>
              <a:gd name="connsiteY6" fmla="*/ 3806753 h 3806753"/>
              <a:gd name="connsiteX7" fmla="*/ 0 w 5002610"/>
              <a:gd name="connsiteY7" fmla="*/ 3608266 h 3806753"/>
              <a:gd name="connsiteX8" fmla="*/ 0 w 5002610"/>
              <a:gd name="connsiteY8" fmla="*/ 232915 h 3806753"/>
              <a:gd name="connsiteX0" fmla="*/ 0 w 5002610"/>
              <a:gd name="connsiteY0" fmla="*/ 232915 h 3806753"/>
              <a:gd name="connsiteX1" fmla="*/ 209673 w 5002610"/>
              <a:gd name="connsiteY1" fmla="*/ 11961 h 3806753"/>
              <a:gd name="connsiteX2" fmla="*/ 4761186 w 5002610"/>
              <a:gd name="connsiteY2" fmla="*/ 307 h 3806753"/>
              <a:gd name="connsiteX3" fmla="*/ 4996260 w 5002610"/>
              <a:gd name="connsiteY3" fmla="*/ 189508 h 3806753"/>
              <a:gd name="connsiteX4" fmla="*/ 5002610 w 5002610"/>
              <a:gd name="connsiteY4" fmla="*/ 3624183 h 3806753"/>
              <a:gd name="connsiteX5" fmla="*/ 4864374 w 5002610"/>
              <a:gd name="connsiteY5" fmla="*/ 3796143 h 3806753"/>
              <a:gd name="connsiteX6" fmla="*/ 176336 w 5002610"/>
              <a:gd name="connsiteY6" fmla="*/ 3806753 h 3806753"/>
              <a:gd name="connsiteX7" fmla="*/ 0 w 5002610"/>
              <a:gd name="connsiteY7" fmla="*/ 3608266 h 3806753"/>
              <a:gd name="connsiteX8" fmla="*/ 0 w 5002610"/>
              <a:gd name="connsiteY8" fmla="*/ 232915 h 3806753"/>
              <a:gd name="connsiteX0" fmla="*/ 0 w 5002610"/>
              <a:gd name="connsiteY0" fmla="*/ 232915 h 3806753"/>
              <a:gd name="connsiteX1" fmla="*/ 209673 w 5002610"/>
              <a:gd name="connsiteY1" fmla="*/ 11961 h 3806753"/>
              <a:gd name="connsiteX2" fmla="*/ 4761186 w 5002610"/>
              <a:gd name="connsiteY2" fmla="*/ 307 h 3806753"/>
              <a:gd name="connsiteX3" fmla="*/ 4996260 w 5002610"/>
              <a:gd name="connsiteY3" fmla="*/ 189508 h 3806753"/>
              <a:gd name="connsiteX4" fmla="*/ 5002610 w 5002610"/>
              <a:gd name="connsiteY4" fmla="*/ 3624183 h 3806753"/>
              <a:gd name="connsiteX5" fmla="*/ 4905649 w 5002610"/>
              <a:gd name="connsiteY5" fmla="*/ 3796143 h 3806753"/>
              <a:gd name="connsiteX6" fmla="*/ 176336 w 5002610"/>
              <a:gd name="connsiteY6" fmla="*/ 3806753 h 3806753"/>
              <a:gd name="connsiteX7" fmla="*/ 0 w 5002610"/>
              <a:gd name="connsiteY7" fmla="*/ 3608266 h 3806753"/>
              <a:gd name="connsiteX8" fmla="*/ 0 w 5002610"/>
              <a:gd name="connsiteY8" fmla="*/ 232915 h 380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2610" h="3806753">
                <a:moveTo>
                  <a:pt x="0" y="232915"/>
                </a:moveTo>
                <a:cubicBezTo>
                  <a:pt x="6350" y="85180"/>
                  <a:pt x="92349" y="18312"/>
                  <a:pt x="209673" y="11961"/>
                </a:cubicBezTo>
                <a:lnTo>
                  <a:pt x="4761186" y="307"/>
                </a:lnTo>
                <a:cubicBezTo>
                  <a:pt x="4901528" y="-6043"/>
                  <a:pt x="4977210" y="87266"/>
                  <a:pt x="4996260" y="189508"/>
                </a:cubicBezTo>
                <a:cubicBezTo>
                  <a:pt x="4998377" y="1203531"/>
                  <a:pt x="5000493" y="2610160"/>
                  <a:pt x="5002610" y="3624183"/>
                </a:cubicBezTo>
                <a:cubicBezTo>
                  <a:pt x="4996260" y="3788383"/>
                  <a:pt x="4898354" y="3796143"/>
                  <a:pt x="4905649" y="3796143"/>
                </a:cubicBezTo>
                <a:lnTo>
                  <a:pt x="176336" y="3806753"/>
                </a:lnTo>
                <a:cubicBezTo>
                  <a:pt x="126482" y="3806753"/>
                  <a:pt x="0" y="3730023"/>
                  <a:pt x="0" y="3608266"/>
                </a:cubicBezTo>
                <a:lnTo>
                  <a:pt x="0" y="23291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-197843" y="2422351"/>
            <a:ext cx="1019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core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24159" y="2657898"/>
            <a:ext cx="4695182" cy="7000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112569" y="3190489"/>
            <a:ext cx="85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Makefile.drivers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7458" y="2819855"/>
            <a:ext cx="1074056" cy="3867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LSM303AGR</a:t>
            </a:r>
            <a:endParaRPr lang="en-US" sz="7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1374" y="2607307"/>
            <a:ext cx="1019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drivers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1798" y="3056873"/>
            <a:ext cx="85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Makefile.include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4159" y="3443321"/>
            <a:ext cx="4695182" cy="10558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2506" y="3411377"/>
            <a:ext cx="1019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platform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92794" y="3656315"/>
            <a:ext cx="2207635" cy="323977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/>
              <a:t>octa</a:t>
            </a:r>
            <a:endParaRPr lang="en-US" sz="700" b="1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2582319" y="3652723"/>
            <a:ext cx="2233313" cy="32757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f</a:t>
            </a:r>
            <a:r>
              <a:rPr lang="en-US" sz="700" b="1" dirty="0" smtClean="0">
                <a:solidFill>
                  <a:schemeClr val="tx1"/>
                </a:solidFill>
              </a:rPr>
              <a:t>uture platform</a:t>
            </a:r>
            <a:endParaRPr 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87458" y="4067539"/>
            <a:ext cx="4528174" cy="291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</a:t>
            </a:r>
            <a:r>
              <a:rPr lang="en-US" sz="700" b="1" dirty="0" smtClean="0">
                <a:solidFill>
                  <a:schemeClr val="tx1"/>
                </a:solidFill>
              </a:rPr>
              <a:t>ommon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1482" y="3819995"/>
            <a:ext cx="85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Makefile.include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56291" y="3829860"/>
            <a:ext cx="85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Makefile.include</a:t>
            </a:r>
            <a:endParaRPr lang="en-US" sz="7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4056290" y="4200823"/>
            <a:ext cx="85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Makefile.include</a:t>
            </a:r>
            <a:endParaRPr lang="en-US" sz="7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061436" y="4342663"/>
            <a:ext cx="85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Makefile.platform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19014" y="4586431"/>
            <a:ext cx="4695182" cy="109971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-96244" y="4560071"/>
            <a:ext cx="1019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ST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426373" y="2819855"/>
            <a:ext cx="1074056" cy="3867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SHT31</a:t>
            </a:r>
            <a:endParaRPr lang="en-US" sz="7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2582319" y="2819855"/>
            <a:ext cx="1074056" cy="3867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STC3115</a:t>
            </a:r>
            <a:endParaRPr lang="en-US" sz="7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3741576" y="2819855"/>
            <a:ext cx="1074056" cy="3867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…</a:t>
            </a:r>
            <a:endParaRPr lang="en-US" sz="7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747528" y="3056873"/>
            <a:ext cx="85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Makefile.include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95556" y="3056873"/>
            <a:ext cx="85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Makefile.include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61436" y="3056873"/>
            <a:ext cx="85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Makefile.include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87458" y="4768750"/>
            <a:ext cx="1074056" cy="3867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STM32L4xx_HAL</a:t>
            </a:r>
            <a:endParaRPr lang="en-US" sz="700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287458" y="5235011"/>
            <a:ext cx="1074056" cy="38679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SBSFU</a:t>
            </a:r>
            <a:endParaRPr lang="en-US" sz="7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1426373" y="4768412"/>
            <a:ext cx="1074056" cy="3867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/>
              <a:t>Middlewares</a:t>
            </a:r>
            <a:endParaRPr lang="en-US" sz="700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2582319" y="4768750"/>
            <a:ext cx="1074056" cy="3867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CMSIS</a:t>
            </a:r>
            <a:endParaRPr lang="en-US" sz="7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3738265" y="4768750"/>
            <a:ext cx="1074056" cy="38679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STM32CubeProgrammer</a:t>
            </a:r>
            <a:endParaRPr lang="en-US" sz="5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1426373" y="5235011"/>
            <a:ext cx="1074056" cy="38679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/>
              <a:t>STM32_Secure_Engine</a:t>
            </a:r>
            <a:endParaRPr lang="en-US" sz="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2582319" y="5235011"/>
            <a:ext cx="1074056" cy="38679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/>
              <a:t>STM32_Cryptographic</a:t>
            </a:r>
            <a:endParaRPr lang="en-US" sz="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3738265" y="5225844"/>
            <a:ext cx="1074056" cy="38679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/>
              <a:t>SECoreBin</a:t>
            </a:r>
            <a:endParaRPr lang="en-US" sz="7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355716" y="5679128"/>
            <a:ext cx="769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chemeClr val="bg1"/>
                </a:solidFill>
              </a:rPr>
              <a:t>Makefile.core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ec ugent co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</Words>
  <Application>Microsoft Office PowerPoint</Application>
  <PresentationFormat>On-screen Show (16:9)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 MT</vt:lpstr>
      <vt:lpstr>Mangal</vt:lpstr>
      <vt:lpstr>Wingdings</vt:lpstr>
      <vt:lpstr>imec ugent cobranded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IMEC</dc:creator>
  <cp:keywords/>
  <dc:description/>
  <cp:lastModifiedBy>Windows User</cp:lastModifiedBy>
  <cp:revision>258</cp:revision>
  <dcterms:created xsi:type="dcterms:W3CDTF">2015-04-29T12:04:28Z</dcterms:created>
  <dcterms:modified xsi:type="dcterms:W3CDTF">2019-09-20T10:49:36Z</dcterms:modified>
  <cp:category/>
</cp:coreProperties>
</file>