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413" r:id="rId3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85C"/>
    <a:srgbClr val="70AFDA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1" d="100"/>
          <a:sy n="101" d="100"/>
        </p:scale>
        <p:origin x="150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AA79-AA81-4459-A748-1184A7F690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íşḻîḋè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2830" b="-52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îSļíďê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85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iṥḻïďé"/>
          <p:cNvSpPr/>
          <p:nvPr userDrawn="1"/>
        </p:nvSpPr>
        <p:spPr>
          <a:xfrm>
            <a:off x="3375065" y="1368506"/>
            <a:ext cx="4768769" cy="4768769"/>
          </a:xfrm>
          <a:prstGeom prst="frame">
            <a:avLst>
              <a:gd name="adj1" fmla="val 683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095999" y="2531641"/>
            <a:ext cx="5414278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101447" y="2222339"/>
            <a:ext cx="5419041" cy="286242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ïSľ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2830" b="-52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ïṣļîḓ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işḷïḋè"/>
          <p:cNvSpPr/>
          <p:nvPr userDrawn="1"/>
        </p:nvSpPr>
        <p:spPr>
          <a:xfrm>
            <a:off x="10895346" y="5573210"/>
            <a:ext cx="1296654" cy="1272090"/>
          </a:xfrm>
          <a:custGeom>
            <a:avLst/>
            <a:gdLst>
              <a:gd name="connsiteX0" fmla="*/ 0 w 1296654"/>
              <a:gd name="connsiteY0" fmla="*/ 0 h 1272090"/>
              <a:gd name="connsiteX1" fmla="*/ 1296654 w 1296654"/>
              <a:gd name="connsiteY1" fmla="*/ 0 h 1272090"/>
              <a:gd name="connsiteX2" fmla="*/ 1296654 w 1296654"/>
              <a:gd name="connsiteY2" fmla="*/ 326041 h 1272090"/>
              <a:gd name="connsiteX3" fmla="*/ 326041 w 1296654"/>
              <a:gd name="connsiteY3" fmla="*/ 326041 h 1272090"/>
              <a:gd name="connsiteX4" fmla="*/ 326041 w 1296654"/>
              <a:gd name="connsiteY4" fmla="*/ 1272090 h 1272090"/>
              <a:gd name="connsiteX5" fmla="*/ 0 w 1296654"/>
              <a:gd name="connsiteY5" fmla="*/ 1272090 h 127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654" h="1272090">
                <a:moveTo>
                  <a:pt x="0" y="0"/>
                </a:moveTo>
                <a:lnTo>
                  <a:pt x="1296654" y="0"/>
                </a:lnTo>
                <a:lnTo>
                  <a:pt x="1296654" y="326041"/>
                </a:lnTo>
                <a:lnTo>
                  <a:pt x="326041" y="326041"/>
                </a:lnTo>
                <a:lnTo>
                  <a:pt x="326041" y="1272090"/>
                </a:lnTo>
                <a:lnTo>
                  <a:pt x="0" y="12720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68809" y="3473022"/>
            <a:ext cx="5419185" cy="895350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69925" y="4368372"/>
            <a:ext cx="5419185" cy="1015623"/>
          </a:xfrm>
        </p:spPr>
        <p:txBody>
          <a:bodyPr anchor="t">
            <a:norm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11" name="íşḷiďé"/>
          <p:cNvSpPr/>
          <p:nvPr userDrawn="1"/>
        </p:nvSpPr>
        <p:spPr>
          <a:xfrm>
            <a:off x="6462242" y="1130300"/>
            <a:ext cx="4768769" cy="4768769"/>
          </a:xfrm>
          <a:prstGeom prst="frame">
            <a:avLst>
              <a:gd name="adj1" fmla="val 683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şḷïḍé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2830" b="-52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ïṩľíḑê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0F285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íŝlïḓé"/>
          <p:cNvSpPr/>
          <p:nvPr userDrawn="1"/>
        </p:nvSpPr>
        <p:spPr>
          <a:xfrm flipH="1">
            <a:off x="4048166" y="1368506"/>
            <a:ext cx="4768769" cy="4768769"/>
          </a:xfrm>
          <a:prstGeom prst="frame">
            <a:avLst>
              <a:gd name="adj1" fmla="val 683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2936833" y="1714500"/>
            <a:ext cx="5880100" cy="263442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55833" y="5087662"/>
            <a:ext cx="58801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35" y="4791391"/>
            <a:ext cx="58801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982136"/>
            <a:ext cx="10058401" cy="48869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384175" indent="-18288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0"/>
              </a:spcAft>
              <a:buClrTx/>
              <a:defRPr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0"/>
              </a:spcAft>
              <a:buClrTx/>
              <a:defRPr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0"/>
              </a:spcAft>
              <a:buClrTx/>
              <a:defRPr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32" y="6459789"/>
            <a:ext cx="10819849" cy="365125"/>
          </a:xfrm>
        </p:spPr>
        <p:txBody>
          <a:bodyPr/>
          <a:lstStyle>
            <a:lvl1pPr>
              <a:defRPr cap="none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5462-3702-4A43-9385-A4B2E92770D0}" type="slidenum">
              <a:rPr lang="en-US" smtClean="0"/>
            </a:fld>
            <a:endParaRPr lang="en-US"/>
          </a:p>
        </p:txBody>
      </p:sp>
      <p:sp>
        <p:nvSpPr>
          <p:cNvPr id="7" name="Title Placeholder 1"/>
          <p:cNvSpPr txBox="1"/>
          <p:nvPr userDrawn="1"/>
        </p:nvSpPr>
        <p:spPr>
          <a:xfrm>
            <a:off x="2344301" y="42269"/>
            <a:ext cx="9630315" cy="68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8143" y="784656"/>
            <a:ext cx="11575719" cy="0"/>
          </a:xfrm>
          <a:prstGeom prst="line">
            <a:avLst/>
          </a:prstGeom>
          <a:ln w="412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 userDrawn="1"/>
        </p:nvGrpSpPr>
        <p:grpSpPr bwMode="auto">
          <a:xfrm>
            <a:off x="267910" y="176210"/>
            <a:ext cx="2844575" cy="550411"/>
            <a:chOff x="2520" y="2025"/>
            <a:chExt cx="6450" cy="121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2181"/>
              <a:ext cx="5010" cy="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" y="2025"/>
              <a:ext cx="1260" cy="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GI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rgbClr val="C00000"/>
                </a:solidFill>
              </a:rPr>
              <a:t>三维</a:t>
            </a:r>
            <a:r>
              <a:rPr lang="zh-CN" altLang="en-US">
                <a:solidFill>
                  <a:schemeClr val="tx1"/>
                </a:solidFill>
              </a:rPr>
              <a:t>点云</a:t>
            </a:r>
            <a:r>
              <a:rPr lang="zh-CN" altLang="en-US">
                <a:solidFill>
                  <a:srgbClr val="C00000"/>
                </a:solidFill>
              </a:rPr>
              <a:t>平面拟合</a:t>
            </a:r>
            <a:r>
              <a:rPr lang="zh-CN" altLang="en-US">
                <a:solidFill>
                  <a:schemeClr val="tx1"/>
                </a:solidFill>
              </a:rPr>
              <a:t>及</a:t>
            </a:r>
            <a:r>
              <a:rPr lang="zh-CN" altLang="en-US">
                <a:solidFill>
                  <a:srgbClr val="C00000"/>
                </a:solidFill>
              </a:rPr>
              <a:t>二维</a:t>
            </a:r>
            <a:r>
              <a:rPr lang="zh-CN" altLang="en-US">
                <a:solidFill>
                  <a:schemeClr val="tx1"/>
                </a:solidFill>
              </a:rPr>
              <a:t>点云</a:t>
            </a:r>
            <a:r>
              <a:rPr lang="zh-CN" altLang="en-US">
                <a:solidFill>
                  <a:srgbClr val="C00000"/>
                </a:solidFill>
              </a:rPr>
              <a:t>边界</a:t>
            </a:r>
            <a:r>
              <a:rPr lang="zh-CN" altLang="en-US">
                <a:solidFill>
                  <a:srgbClr val="C00000"/>
                </a:solidFill>
              </a:rPr>
              <a:t>提取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4" name="C9F754DE-2CAD-44b6-B708-469DEB6407EB-5" descr="C:/Users/ly990/AppData/Local/Temp/wpp.CvOzSY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1946910"/>
            <a:ext cx="4817110" cy="2421255"/>
          </a:xfrm>
          <a:prstGeom prst="rect">
            <a:avLst/>
          </a:prstGeom>
        </p:spPr>
      </p:pic>
      <p:pic>
        <p:nvPicPr>
          <p:cNvPr id="6" name="C9F754DE-2CAD-44b6-B708-469DEB6407EB-7" descr="C:/Users/ly990/AppData/Local/Temp/wpp.PyABKC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2191703"/>
            <a:ext cx="4451350" cy="1931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2.1</a:t>
            </a:r>
            <a:r>
              <a:rPr lang="zh-CN" altLang="en-US">
                <a:solidFill>
                  <a:srgbClr val="C00000"/>
                </a:solidFill>
              </a:rPr>
              <a:t>三维点云最小外接包围</a:t>
            </a:r>
            <a:r>
              <a:rPr lang="zh-CN" altLang="en-US">
                <a:solidFill>
                  <a:srgbClr val="C00000"/>
                </a:solidFill>
              </a:rPr>
              <a:t>框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115" y="1399540"/>
            <a:ext cx="4041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2.1.3 </a:t>
            </a:r>
            <a:r>
              <a:rPr lang="zh-CN" altLang="en-US" sz="1600">
                <a:solidFill>
                  <a:srgbClr val="C00000"/>
                </a:solidFill>
              </a:rPr>
              <a:t>点云簇凸包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0" y="1713230"/>
            <a:ext cx="8880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     </a:t>
            </a:r>
            <a:r>
              <a:rPr lang="zh-CN" altLang="en-US" sz="1600"/>
              <a:t>凸包就是针对点集构建一个</a:t>
            </a:r>
            <a:r>
              <a:rPr lang="zh-CN" altLang="en-US" sz="1600">
                <a:solidFill>
                  <a:srgbClr val="C00000"/>
                </a:solidFill>
              </a:rPr>
              <a:t>凸多边形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10" y="2465705"/>
            <a:ext cx="3778885" cy="2121535"/>
          </a:xfrm>
          <a:prstGeom prst="rect">
            <a:avLst/>
          </a:prstGeom>
        </p:spPr>
      </p:pic>
      <p:pic>
        <p:nvPicPr>
          <p:cNvPr id="14" name="C9F754DE-2CAD-44b6-B708-469DEB6407EB-12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90" y="2095500"/>
            <a:ext cx="3314065" cy="30543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82040" y="5149850"/>
            <a:ext cx="10634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参</a:t>
            </a:r>
            <a:r>
              <a:rPr lang="zh-CN" altLang="en-US" sz="1200"/>
              <a:t>考资料：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）凸包</a:t>
            </a:r>
            <a:r>
              <a:rPr lang="zh-CN" altLang="en-US" sz="1200"/>
              <a:t>问题详细</a:t>
            </a:r>
            <a:r>
              <a:rPr lang="zh-CN" altLang="en-US" sz="1200"/>
              <a:t>文档</a:t>
            </a:r>
            <a:r>
              <a:rPr lang="en-US" altLang="zh-CN" sz="600"/>
              <a:t> </a:t>
            </a:r>
            <a:r>
              <a:rPr lang="zh-CN" altLang="en-US" sz="600"/>
              <a:t>https://max.book118.com/html/2018/0523/168189495.shtm#:~:text=%E4%B8%80%E3%80%81%E7%A9%B7%E4%B8%BE%E6%B3%95%201%E3%80%81%E5%87%B8%E5%8C%85%E6%80%A7%E8%B4%A8%EF%BC%9A%E5%A6%82%E6%9E%9C%E7%82%B9%E9%9B%86%E4%B8%AD%E7%9A%84%E4%B8%A4%E4%B8%AA%E7%82%B9%E7%9A%84%E8%BF%9E%E7%BA%BF%E5%B1%9E%E4%BA%8E%E5%87%B8%E5%A4%9A%E8%BE%B9%E5%BD%A2%E7%9A%84%E8%BE%B9%EF%BC%8C%E5%BD%93%E4%B8%94%E4%BB%85%E5%BD%93%E7%82%B9%E9%9B%86%E4%B8%AD%E5%85%B6%E4%BD%99%E7%9A%84%E7%82%B9%E9%83%BD%E5%9C%A8%E8%BF%99%E4%B8%A4%E4%B8%AA%E7%82%B9%E8%BF%9E%E7%BA%BF%E7%9A%84%E5%90%8C%E4%B8%80%E4%BE%A7%E3%80%82,2%E3%80%81%E7%AE%97%E6%B3%95%E6%8F%8F%E8%BF%B0%EF%BC%9A%20%E7%AC%AC%E4%B8%80%E6%AD%A5%EF%BC%9A%E6%8A%8A%E7%82%B9%E9%9B%86%EF%BC%88%E4%B8%8D%E5%A6%A8%E8%AE%BE%E7%82%B9%E9%9B%86%E5%A4%A7%E5%B0%8F%E4%B8%BAn%EF%BC%89%E4%B8%AD%E7%9A%84%E7%82%B9%E4%B8%A4%E4%B8%A4%E9%85%8D%E5%AF%B9%EF%BC%8C%E5%BE%97%E5%88%B0%E6%9D%A1%E7%9B%B4%E7%BA%BF%E6%AE%B5%E3%80%82</a:t>
            </a:r>
            <a:endParaRPr lang="zh-CN" altLang="en-US" sz="600"/>
          </a:p>
          <a:p>
            <a:endParaRPr lang="zh-CN" altLang="en-US" sz="6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）https://www.cnblogs.com/dream-it-possible/p/8514706.html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2.1</a:t>
            </a:r>
            <a:r>
              <a:rPr lang="zh-CN" altLang="en-US">
                <a:solidFill>
                  <a:srgbClr val="C00000"/>
                </a:solidFill>
              </a:rPr>
              <a:t>三维点云最小外接包围</a:t>
            </a:r>
            <a:r>
              <a:rPr lang="zh-CN" altLang="en-US">
                <a:solidFill>
                  <a:srgbClr val="C00000"/>
                </a:solidFill>
              </a:rPr>
              <a:t>框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115" y="1399540"/>
            <a:ext cx="4041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</a:rPr>
              <a:t>例：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rgbClr val="C00000"/>
                </a:solidFill>
              </a:rPr>
              <a:t>Graham扫描法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9025" y="1862455"/>
            <a:ext cx="10527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）先提取z方向的最大值和最小值，然后将</a:t>
            </a:r>
            <a:r>
              <a:rPr lang="zh-CN" altLang="en-US" sz="1600">
                <a:solidFill>
                  <a:srgbClr val="C00000"/>
                </a:solidFill>
              </a:rPr>
              <a:t>三维点压缩</a:t>
            </a:r>
            <a:r>
              <a:rPr lang="zh-CN" altLang="en-US" sz="1600"/>
              <a:t>到XY二维平面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）将所有的点</a:t>
            </a:r>
            <a:r>
              <a:rPr lang="zh-CN" altLang="en-US" sz="1600">
                <a:solidFill>
                  <a:srgbClr val="C00000"/>
                </a:solidFill>
              </a:rPr>
              <a:t>按照纵坐标</a:t>
            </a:r>
            <a:r>
              <a:rPr lang="zh-CN" altLang="en-US" sz="1600"/>
              <a:t>优先的方式</a:t>
            </a:r>
            <a:r>
              <a:rPr lang="zh-CN" altLang="en-US" sz="1600">
                <a:solidFill>
                  <a:srgbClr val="C00000"/>
                </a:solidFill>
              </a:rPr>
              <a:t>排序</a:t>
            </a:r>
            <a:r>
              <a:rPr lang="zh-CN" altLang="en-US" sz="1600"/>
              <a:t>，显然纵坐标最小的点会在凸包上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）从</a:t>
            </a:r>
            <a:r>
              <a:rPr lang="zh-CN" altLang="en-US" sz="1600">
                <a:solidFill>
                  <a:srgbClr val="C00000"/>
                </a:solidFill>
              </a:rPr>
              <a:t>纵坐标最小的点开始入栈</a:t>
            </a:r>
            <a:r>
              <a:rPr lang="zh-CN" altLang="en-US" sz="1600"/>
              <a:t>，按</a:t>
            </a:r>
            <a:r>
              <a:rPr lang="zh-CN" altLang="en-US" sz="1600">
                <a:solidFill>
                  <a:srgbClr val="C00000"/>
                </a:solidFill>
              </a:rPr>
              <a:t>逆时针方向搜索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en-US" altLang="zh-CN" sz="1600"/>
              <a:t>     </a:t>
            </a:r>
            <a:r>
              <a:rPr lang="zh-CN" altLang="en-US" sz="1600"/>
              <a:t>将角度最小的点压入栈，然后重复操作</a:t>
            </a:r>
            <a:endParaRPr lang="zh-CN" altLang="en-US" sz="1600"/>
          </a:p>
        </p:txBody>
      </p:sp>
      <p:pic>
        <p:nvPicPr>
          <p:cNvPr id="12" name="图片 11" descr="19fe8eade029ef2c88230954e5c5fe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15" y="2966720"/>
            <a:ext cx="4785995" cy="26149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89025" y="4133850"/>
            <a:ext cx="5230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C00000"/>
                </a:solidFill>
              </a:rPr>
              <a:t>缺点</a:t>
            </a:r>
            <a:r>
              <a:rPr lang="zh-CN" altLang="en-US" sz="1400"/>
              <a:t>：</a:t>
            </a:r>
            <a:endParaRPr lang="zh-CN" altLang="en-US" sz="1400"/>
          </a:p>
          <a:p>
            <a:pPr indent="457200"/>
            <a:r>
              <a:rPr lang="zh-CN" altLang="en-US" sz="1400"/>
              <a:t>会因为目标部分点的变化，造成</a:t>
            </a:r>
            <a:r>
              <a:rPr lang="zh-CN" altLang="en-US" sz="1400">
                <a:solidFill>
                  <a:srgbClr val="C00000"/>
                </a:solidFill>
              </a:rPr>
              <a:t>拟合效果抖动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2.2 </a:t>
            </a:r>
            <a:r>
              <a:rPr lang="zh-CN" altLang="en-US">
                <a:solidFill>
                  <a:schemeClr val="tx1"/>
                </a:solidFill>
              </a:rPr>
              <a:t>传统</a:t>
            </a:r>
            <a:r>
              <a:rPr lang="zh-CN" altLang="en-US">
                <a:solidFill>
                  <a:srgbClr val="C00000"/>
                </a:solidFill>
              </a:rPr>
              <a:t>点云分割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r>
              <a:rPr lang="zh-CN" altLang="en-US">
                <a:solidFill>
                  <a:srgbClr val="C00000"/>
                </a:solidFill>
              </a:rPr>
              <a:t>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452245"/>
            <a:ext cx="6498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2.2.1 </a:t>
            </a:r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边缘</a:t>
            </a:r>
            <a:r>
              <a:rPr lang="zh-CN" altLang="en-US" sz="1600"/>
              <a:t>的方法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046480" y="1789430"/>
            <a:ext cx="1056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    </a:t>
            </a:r>
            <a:r>
              <a:rPr lang="zh-CN" altLang="en-US" sz="1600"/>
              <a:t>边缘是描述点云物体形状的基本特征，这种方法检测点云一些</a:t>
            </a:r>
            <a:r>
              <a:rPr lang="zh-CN" altLang="en-US" sz="1600">
                <a:solidFill>
                  <a:srgbClr val="C00000"/>
                </a:solidFill>
              </a:rPr>
              <a:t>区域的边界</a:t>
            </a:r>
            <a:r>
              <a:rPr lang="zh-CN" altLang="en-US" sz="1600"/>
              <a:t>来获取分割区域。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79805" y="2126615"/>
            <a:ext cx="10116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原理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zh-CN" altLang="en-US" sz="1600"/>
              <a:t>定位出边缘点的</a:t>
            </a:r>
            <a:r>
              <a:rPr lang="zh-CN" altLang="en-US" sz="1600">
                <a:solidFill>
                  <a:srgbClr val="C00000"/>
                </a:solidFill>
              </a:rPr>
              <a:t>强度变化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986790" y="5433695"/>
            <a:ext cx="106229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参考论文：</a:t>
            </a:r>
            <a:endParaRPr lang="zh-CN" altLang="en-US" sz="1400"/>
          </a:p>
          <a:p>
            <a:r>
              <a:rPr lang="en-US" altLang="zh-CN" sz="1400"/>
              <a:t>       </a:t>
            </a: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）B. Bhanu, S. Lee, C. Ho, and T. Henderson, Range data processing:Representation of surfaces by edges. In proc.int. Pattern recognition conf, 1896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  </a:t>
            </a: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）X.Y. Jiang, H. Bunke, and U. Meier, Fast range image segmentation using high-level segmentation primitives, In 3rd IEEE Workshop on Applications of Computer Vision, USA, 1996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79805" y="2921000"/>
            <a:ext cx="10116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zh-CN" altLang="en-US" sz="1600"/>
              <a:t>对于</a:t>
            </a:r>
            <a:r>
              <a:rPr lang="zh-CN" altLang="en-US" sz="1600">
                <a:solidFill>
                  <a:srgbClr val="C00000"/>
                </a:solidFill>
              </a:rPr>
              <a:t>噪声</a:t>
            </a:r>
            <a:r>
              <a:rPr lang="zh-CN" altLang="en-US" sz="1600"/>
              <a:t>和</a:t>
            </a:r>
            <a:r>
              <a:rPr lang="zh-CN" altLang="en-US" sz="1600">
                <a:solidFill>
                  <a:srgbClr val="C00000"/>
                </a:solidFill>
              </a:rPr>
              <a:t>不均匀</a:t>
            </a:r>
            <a:r>
              <a:rPr lang="zh-CN" altLang="en-US" sz="1600"/>
              <a:t>的或</a:t>
            </a:r>
            <a:r>
              <a:rPr lang="zh-CN" altLang="en-US" sz="1600">
                <a:solidFill>
                  <a:srgbClr val="C00000"/>
                </a:solidFill>
              </a:rPr>
              <a:t>稀疏</a:t>
            </a:r>
            <a:r>
              <a:rPr lang="zh-CN" altLang="en-US" sz="1600"/>
              <a:t>的</a:t>
            </a:r>
            <a:r>
              <a:rPr lang="zh-CN" altLang="en-US" sz="1600">
                <a:solidFill>
                  <a:srgbClr val="C00000"/>
                </a:solidFill>
              </a:rPr>
              <a:t>点云非常敏感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046480" y="3877310"/>
            <a:ext cx="10377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例：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/>
              <a:t>论文</a:t>
            </a:r>
            <a:r>
              <a:rPr lang="en-US" altLang="zh-CN" sz="1600"/>
              <a:t>1</a:t>
            </a:r>
            <a:r>
              <a:rPr lang="zh-CN" altLang="en-US" sz="1600"/>
              <a:t>：提出了一种边缘检测技术，通过计算</a:t>
            </a:r>
            <a:r>
              <a:rPr lang="zh-CN" altLang="en-US" sz="1600">
                <a:solidFill>
                  <a:srgbClr val="C00000"/>
                </a:solidFill>
              </a:rPr>
              <a:t>梯度</a:t>
            </a:r>
            <a:r>
              <a:rPr lang="zh-CN" altLang="en-US" sz="1600"/>
              <a:t>，检测表面上</a:t>
            </a:r>
            <a:r>
              <a:rPr lang="zh-CN" altLang="en-US" sz="1600">
                <a:solidFill>
                  <a:srgbClr val="C00000"/>
                </a:solidFill>
              </a:rPr>
              <a:t>单位法向量方向的变化</a:t>
            </a:r>
            <a:r>
              <a:rPr lang="zh-CN" altLang="en-US" sz="1600"/>
              <a:t>来拟合线段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/>
              <a:t>论文</a:t>
            </a:r>
            <a:r>
              <a:rPr lang="en-US" altLang="zh-CN" sz="1600"/>
              <a:t>2</a:t>
            </a:r>
            <a:r>
              <a:rPr lang="zh-CN" altLang="en-US" sz="1600"/>
              <a:t>：基于</a:t>
            </a:r>
            <a:r>
              <a:rPr lang="zh-CN" altLang="en-US" sz="1600">
                <a:solidFill>
                  <a:srgbClr val="C00000"/>
                </a:solidFill>
              </a:rPr>
              <a:t>扫描线的分组</a:t>
            </a:r>
            <a:r>
              <a:rPr lang="zh-CN" altLang="en-US" sz="1600"/>
              <a:t>进行快速分割。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2.2 </a:t>
            </a:r>
            <a:r>
              <a:rPr lang="zh-CN" altLang="en-US">
                <a:solidFill>
                  <a:schemeClr val="tx1"/>
                </a:solidFill>
              </a:rPr>
              <a:t>传统</a:t>
            </a:r>
            <a:r>
              <a:rPr lang="zh-CN" altLang="en-US">
                <a:solidFill>
                  <a:srgbClr val="C00000"/>
                </a:solidFill>
              </a:rPr>
              <a:t>点云分割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r>
              <a:rPr lang="zh-CN" altLang="en-US">
                <a:solidFill>
                  <a:srgbClr val="C00000"/>
                </a:solidFill>
              </a:rPr>
              <a:t>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452245"/>
            <a:ext cx="6498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2.2.2 </a:t>
            </a:r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区域</a:t>
            </a:r>
            <a:r>
              <a:rPr lang="zh-CN" altLang="en-US" sz="1600"/>
              <a:t>的方法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58545" y="1847215"/>
            <a:ext cx="1091501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区域</a:t>
            </a:r>
            <a:r>
              <a:rPr lang="zh-CN" altLang="en-US" sz="1600"/>
              <a:t>的方法使用</a:t>
            </a:r>
            <a:r>
              <a:rPr lang="zh-CN" altLang="en-US" sz="1600">
                <a:solidFill>
                  <a:srgbClr val="C00000"/>
                </a:solidFill>
              </a:rPr>
              <a:t>邻域信息</a:t>
            </a:r>
            <a:r>
              <a:rPr lang="zh-CN" altLang="en-US" sz="1600"/>
              <a:t>来将具有</a:t>
            </a:r>
            <a:r>
              <a:rPr lang="zh-CN" altLang="en-US" sz="1600">
                <a:solidFill>
                  <a:srgbClr val="C00000"/>
                </a:solidFill>
              </a:rPr>
              <a:t>相似属性的附近点归类</a:t>
            </a:r>
            <a:r>
              <a:rPr lang="zh-CN" altLang="en-US" sz="1600"/>
              <a:t>，以获得到分割区域，并区分出不同区域之间的差异性。</a:t>
            </a:r>
            <a:endParaRPr lang="zh-CN" altLang="en-US" sz="1600"/>
          </a:p>
        </p:txBody>
      </p:sp>
      <p:pic>
        <p:nvPicPr>
          <p:cNvPr id="8" name="C9F754DE-2CAD-44b6-B708-469DEB6407EB-15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2562860"/>
            <a:ext cx="4554855" cy="1466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9960" y="2880995"/>
            <a:ext cx="5546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</a:t>
            </a:r>
            <a:r>
              <a:rPr lang="zh-CN" altLang="en-US" sz="1600"/>
              <a:t>在</a:t>
            </a:r>
            <a:r>
              <a:rPr lang="zh-CN" altLang="en-US" sz="1600">
                <a:solidFill>
                  <a:srgbClr val="C00000"/>
                </a:solidFill>
              </a:rPr>
              <a:t>分割过度</a:t>
            </a:r>
            <a:r>
              <a:rPr lang="zh-CN" altLang="en-US" sz="1600"/>
              <a:t>或</a:t>
            </a:r>
            <a:r>
              <a:rPr lang="zh-CN" altLang="en-US" sz="1600">
                <a:solidFill>
                  <a:srgbClr val="C00000"/>
                </a:solidFill>
              </a:rPr>
              <a:t>不足</a:t>
            </a:r>
            <a:r>
              <a:rPr lang="zh-CN" altLang="en-US" sz="1600"/>
              <a:t>以及在如何</a:t>
            </a:r>
            <a:r>
              <a:rPr lang="zh-CN" altLang="en-US" sz="1600">
                <a:solidFill>
                  <a:srgbClr val="C00000"/>
                </a:solidFill>
              </a:rPr>
              <a:t>准确确定区域边界</a:t>
            </a:r>
            <a:r>
              <a:rPr lang="zh-CN" altLang="en-US" sz="1600"/>
              <a:t>方面存在问题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998855" y="3905885"/>
            <a:ext cx="494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C00000"/>
                </a:solidFill>
              </a:rPr>
              <a:t>种子</a:t>
            </a:r>
            <a:r>
              <a:rPr lang="zh-CN" altLang="en-US" sz="1600"/>
              <a:t>区域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1238250" y="4272915"/>
            <a:ext cx="4832985" cy="128841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16685" y="4493895"/>
            <a:ext cx="45319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 sz="1600"/>
              <a:t>选择多个</a:t>
            </a:r>
            <a:r>
              <a:rPr lang="zh-CN" altLang="en-US" sz="1600">
                <a:solidFill>
                  <a:srgbClr val="C00000"/>
                </a:solidFill>
              </a:rPr>
              <a:t>种子点</a:t>
            </a:r>
            <a:r>
              <a:rPr lang="zh-CN" altLang="en-US" sz="1600"/>
              <a:t>来开始做分割，从这些种子点为</a:t>
            </a:r>
            <a:r>
              <a:rPr lang="zh-CN" altLang="en-US" sz="1600">
                <a:solidFill>
                  <a:srgbClr val="C00000"/>
                </a:solidFill>
              </a:rPr>
              <a:t>起始点</a:t>
            </a:r>
            <a:r>
              <a:rPr lang="zh-CN" altLang="en-US" sz="1600"/>
              <a:t>，通过</a:t>
            </a:r>
            <a:r>
              <a:rPr lang="zh-CN" altLang="en-US" sz="1600">
                <a:solidFill>
                  <a:srgbClr val="C00000"/>
                </a:solidFill>
              </a:rPr>
              <a:t>添加种子的邻域点</a:t>
            </a:r>
            <a:r>
              <a:rPr lang="zh-CN" altLang="en-US" sz="1600"/>
              <a:t>的方式逐渐形成点云区域。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6183630" y="3905885"/>
            <a:ext cx="494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C00000"/>
                </a:solidFill>
              </a:rPr>
              <a:t>非种子</a:t>
            </a:r>
            <a:r>
              <a:rPr lang="zh-CN" altLang="en-US" sz="1600"/>
              <a:t>区域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6427470" y="4286250"/>
            <a:ext cx="4832985" cy="128841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33210" y="4519930"/>
            <a:ext cx="440690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 sz="1600"/>
              <a:t>首先，将所有点都分为一个区域；然后通过</a:t>
            </a:r>
            <a:r>
              <a:rPr lang="zh-CN" altLang="en-US" sz="1600">
                <a:solidFill>
                  <a:srgbClr val="C00000"/>
                </a:solidFill>
              </a:rPr>
              <a:t>细分过程</a:t>
            </a:r>
            <a:r>
              <a:rPr lang="zh-CN" altLang="en-US" sz="1600"/>
              <a:t>将其划分为</a:t>
            </a:r>
            <a:r>
              <a:rPr lang="zh-CN" altLang="en-US" sz="1600">
                <a:solidFill>
                  <a:srgbClr val="C00000"/>
                </a:solidFill>
              </a:rPr>
              <a:t>更小的区域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1084580" y="5702300"/>
            <a:ext cx="10770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参考论文：</a:t>
            </a:r>
            <a:endParaRPr lang="zh-CN" altLang="en-US" sz="1400"/>
          </a:p>
          <a:p>
            <a:r>
              <a:rPr lang="en-US" altLang="zh-CN" sz="1400"/>
              <a:t>       </a:t>
            </a:r>
            <a:r>
              <a:rPr lang="zh-CN" altLang="en-US" sz="1400">
                <a:solidFill>
                  <a:srgbClr val="C00000"/>
                </a:solidFill>
              </a:rPr>
              <a:t>种子</a:t>
            </a:r>
            <a:r>
              <a:rPr lang="zh-CN" altLang="en-US" sz="1400"/>
              <a:t>区域：P.J. Besl, R.C. Jain, Segmentation through variable order surface fitting, IEEE Transaction on Pattern Analysis and Machine Intelligence 10, 1988.</a:t>
            </a:r>
            <a:endParaRPr lang="zh-CN" altLang="en-US" sz="1400"/>
          </a:p>
          <a:p>
            <a:r>
              <a:rPr lang="en-US" altLang="zh-CN" sz="1400"/>
              <a:t>       </a:t>
            </a:r>
            <a:r>
              <a:rPr lang="zh-CN" altLang="en-US" sz="1400">
                <a:solidFill>
                  <a:srgbClr val="C00000"/>
                </a:solidFill>
              </a:rPr>
              <a:t>非种子</a:t>
            </a:r>
            <a:r>
              <a:rPr lang="zh-CN" altLang="en-US" sz="1400"/>
              <a:t>区域：J. Chen, B. Chen, Architectural modeling from sparsely scanned range data. Int. J. Comput. Vision 78, 2008.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2.2 </a:t>
            </a:r>
            <a:r>
              <a:rPr lang="zh-CN" altLang="en-US">
                <a:solidFill>
                  <a:schemeClr val="tx1"/>
                </a:solidFill>
              </a:rPr>
              <a:t>传统</a:t>
            </a:r>
            <a:r>
              <a:rPr lang="zh-CN" altLang="en-US">
                <a:solidFill>
                  <a:srgbClr val="C00000"/>
                </a:solidFill>
              </a:rPr>
              <a:t>点云分割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r>
              <a:rPr lang="zh-CN" altLang="en-US">
                <a:solidFill>
                  <a:srgbClr val="C00000"/>
                </a:solidFill>
              </a:rPr>
              <a:t>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452245"/>
            <a:ext cx="6498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2.2.3 </a:t>
            </a:r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属性</a:t>
            </a:r>
            <a:r>
              <a:rPr lang="zh-CN" altLang="en-US" sz="1600"/>
              <a:t>的方法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97915" y="1840230"/>
            <a:ext cx="10486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基本步骤：</a:t>
            </a:r>
            <a:endParaRPr lang="zh-CN" altLang="en-US" sz="1600"/>
          </a:p>
          <a:p>
            <a:r>
              <a:rPr lang="en-US" altLang="zh-CN" sz="1600"/>
              <a:t>      1</a:t>
            </a:r>
            <a:r>
              <a:rPr lang="zh-CN" altLang="en-US" sz="1600"/>
              <a:t>）基于点云</a:t>
            </a:r>
            <a:r>
              <a:rPr lang="zh-CN" altLang="en-US" sz="1600">
                <a:solidFill>
                  <a:srgbClr val="C00000"/>
                </a:solidFill>
              </a:rPr>
              <a:t>属性</a:t>
            </a:r>
            <a:r>
              <a:rPr lang="zh-CN" altLang="en-US" sz="1600"/>
              <a:t>的计算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      2</a:t>
            </a:r>
            <a:r>
              <a:rPr lang="zh-CN" altLang="en-US" sz="1600"/>
              <a:t>）根据计算点的属性进行</a:t>
            </a:r>
            <a:r>
              <a:rPr lang="zh-CN" altLang="en-US" sz="1600">
                <a:solidFill>
                  <a:srgbClr val="C00000"/>
                </a:solidFill>
              </a:rPr>
              <a:t>聚类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3950" y="3187065"/>
            <a:ext cx="9778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 </a:t>
            </a:r>
            <a:r>
              <a:rPr lang="en-US" altLang="zh-CN" sz="1600">
                <a:solidFill>
                  <a:srgbClr val="C00000"/>
                </a:solidFill>
              </a:rPr>
              <a:t>高度依赖派生属性的质量</a:t>
            </a:r>
            <a:r>
              <a:rPr lang="en-US" altLang="zh-CN" sz="1600"/>
              <a:t>，所以</a:t>
            </a:r>
            <a:r>
              <a:rPr lang="zh-CN" altLang="en-US" sz="1600"/>
              <a:t>需要</a:t>
            </a:r>
            <a:r>
              <a:rPr lang="en-US" altLang="zh-CN" sz="1600"/>
              <a:t>第一步能够精确的计算点云数据的属性，这样才会在第二步中根据属性的类别分割出最佳的效果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1263650" y="5414645"/>
            <a:ext cx="101549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参考论文：</a:t>
            </a:r>
            <a:endParaRPr lang="zh-CN" altLang="en-US" sz="1400"/>
          </a:p>
          <a:p>
            <a:r>
              <a:rPr lang="en-US" altLang="zh-CN" sz="1400"/>
              <a:t>      </a:t>
            </a: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）S. Filin, N. Pfeifer, Segmentation of airborne data using a slope adaptive filter, ISPRS J. Photogramm. Remote Sens., vol. 60, pp. 71- 80, 2006.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1193165" y="4568825"/>
            <a:ext cx="10225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论文</a:t>
            </a:r>
            <a:r>
              <a:rPr lang="en-US" altLang="zh-CN" sz="1600"/>
              <a:t>1</a:t>
            </a:r>
            <a:r>
              <a:rPr lang="zh-CN" altLang="en-US" sz="1600"/>
              <a:t>：提出了一种基于</a:t>
            </a:r>
            <a:r>
              <a:rPr lang="zh-CN" altLang="en-US" sz="1600">
                <a:solidFill>
                  <a:srgbClr val="C00000"/>
                </a:solidFill>
              </a:rPr>
              <a:t>特征空间聚类</a:t>
            </a:r>
            <a:r>
              <a:rPr lang="zh-CN" altLang="en-US" sz="1600"/>
              <a:t>分析方法。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2.2 </a:t>
            </a:r>
            <a:r>
              <a:rPr lang="zh-CN" altLang="en-US">
                <a:solidFill>
                  <a:schemeClr val="tx1"/>
                </a:solidFill>
              </a:rPr>
              <a:t>传统</a:t>
            </a:r>
            <a:r>
              <a:rPr lang="zh-CN" altLang="en-US">
                <a:solidFill>
                  <a:srgbClr val="C00000"/>
                </a:solidFill>
              </a:rPr>
              <a:t>点云分割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r>
              <a:rPr lang="zh-CN" altLang="en-US">
                <a:solidFill>
                  <a:srgbClr val="C00000"/>
                </a:solidFill>
              </a:rPr>
              <a:t>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452245"/>
            <a:ext cx="6498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2.2.4 </a:t>
            </a:r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模型</a:t>
            </a:r>
            <a:r>
              <a:rPr lang="zh-CN" altLang="en-US" sz="1600"/>
              <a:t>的方法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106805" y="1871980"/>
            <a:ext cx="10579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原理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几何的形状</a:t>
            </a:r>
            <a:r>
              <a:rPr lang="zh-CN" altLang="en-US" sz="1600"/>
              <a:t>比如球形、圆锥、平面和圆柱形来对点云进行</a:t>
            </a:r>
            <a:r>
              <a:rPr lang="zh-CN" altLang="en-US" sz="1600">
                <a:solidFill>
                  <a:srgbClr val="C00000"/>
                </a:solidFill>
              </a:rPr>
              <a:t>分组</a:t>
            </a:r>
            <a:r>
              <a:rPr lang="zh-CN" altLang="en-US" sz="1600"/>
              <a:t>，根据这些形状，具有</a:t>
            </a:r>
            <a:r>
              <a:rPr lang="zh-CN" altLang="en-US" sz="1600">
                <a:solidFill>
                  <a:srgbClr val="C00000"/>
                </a:solidFill>
              </a:rPr>
              <a:t>相同的数学表示的点</a:t>
            </a:r>
            <a:r>
              <a:rPr lang="zh-CN" altLang="en-US" sz="1600"/>
              <a:t>将会被分割为同一组点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106805" y="3070860"/>
            <a:ext cx="10460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 处理不同点云时的</a:t>
            </a:r>
            <a:r>
              <a:rPr lang="en-US" altLang="zh-CN" sz="1600">
                <a:solidFill>
                  <a:srgbClr val="C00000"/>
                </a:solidFill>
              </a:rPr>
              <a:t>不准确性</a:t>
            </a:r>
            <a:endParaRPr lang="en-US" altLang="zh-CN" sz="16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" y="5206365"/>
            <a:ext cx="108057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参考论文：</a:t>
            </a:r>
            <a:endParaRPr lang="zh-CN" altLang="en-US" sz="1400"/>
          </a:p>
          <a:p>
            <a:r>
              <a:rPr lang="en-US" altLang="zh-CN" sz="1400"/>
              <a:t>      </a:t>
            </a: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）M. Fischler, R. Bolles, Random sample consensus: a paradigm for model fitting with applications to image analysis and automated cartography, Communications of the ACM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1190625" y="4244975"/>
            <a:ext cx="1053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论文</a:t>
            </a:r>
            <a:r>
              <a:rPr lang="en-US" altLang="zh-CN" sz="1600"/>
              <a:t>1</a:t>
            </a:r>
            <a:r>
              <a:rPr lang="zh-CN" altLang="en-US" sz="1600"/>
              <a:t>：引入了</a:t>
            </a:r>
            <a:r>
              <a:rPr lang="en-US" altLang="zh-CN" sz="1600"/>
              <a:t> </a:t>
            </a:r>
            <a:r>
              <a:rPr lang="zh-CN" altLang="en-US" sz="1600">
                <a:solidFill>
                  <a:srgbClr val="C00000"/>
                </a:solidFill>
              </a:rPr>
              <a:t>RANSAC</a:t>
            </a:r>
            <a:r>
              <a:rPr lang="zh-CN" altLang="en-US" sz="1600"/>
              <a:t>（Random Sample Consensus</a:t>
            </a:r>
            <a:r>
              <a:rPr lang="zh-CN" altLang="en-US"/>
              <a:t>）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2.2 </a:t>
            </a:r>
            <a:r>
              <a:rPr lang="zh-CN" altLang="en-US">
                <a:solidFill>
                  <a:schemeClr val="tx1"/>
                </a:solidFill>
              </a:rPr>
              <a:t>传统</a:t>
            </a:r>
            <a:r>
              <a:rPr lang="zh-CN" altLang="en-US">
                <a:solidFill>
                  <a:srgbClr val="C00000"/>
                </a:solidFill>
              </a:rPr>
              <a:t>点云分割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r>
              <a:rPr lang="zh-CN" altLang="en-US">
                <a:solidFill>
                  <a:srgbClr val="C00000"/>
                </a:solidFill>
              </a:rPr>
              <a:t>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452245"/>
            <a:ext cx="6498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2.2.5 </a:t>
            </a:r>
            <a:r>
              <a:rPr lang="zh-CN" altLang="en-US" sz="1600"/>
              <a:t>基于</a:t>
            </a:r>
            <a:r>
              <a:rPr lang="zh-CN" altLang="en-US" sz="1600">
                <a:solidFill>
                  <a:srgbClr val="C00000"/>
                </a:solidFill>
              </a:rPr>
              <a:t>图优化</a:t>
            </a:r>
            <a:r>
              <a:rPr lang="zh-CN" altLang="en-US" sz="1600"/>
              <a:t>的方法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22350" y="5365750"/>
            <a:ext cx="109296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参考论文：</a:t>
            </a:r>
            <a:endParaRPr lang="zh-CN" altLang="en-US" sz="1400"/>
          </a:p>
          <a:p>
            <a:r>
              <a:rPr lang="en-US" altLang="zh-CN" sz="1400"/>
              <a:t>     </a:t>
            </a: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）P.F. Felzenszwalb, D.P. Huttenlocher, Efficient Graph-Based Image Segmentation, International Journal of Computer Vision, 59(2), 2004.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022350" y="1898015"/>
            <a:ext cx="1068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原理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zh-CN" altLang="en-US" sz="1600">
                <a:solidFill>
                  <a:srgbClr val="C00000"/>
                </a:solidFill>
              </a:rPr>
              <a:t>引入图形</a:t>
            </a:r>
            <a:r>
              <a:rPr lang="zh-CN" altLang="en-US" sz="1600"/>
              <a:t>来表示像素或超像素等数据单元，在这种情况下，</a:t>
            </a:r>
            <a:r>
              <a:rPr lang="zh-CN" altLang="en-US" sz="1600">
                <a:solidFill>
                  <a:srgbClr val="C00000"/>
                </a:solidFill>
              </a:rPr>
              <a:t>分割问题</a:t>
            </a:r>
            <a:r>
              <a:rPr lang="zh-CN" altLang="en-US" sz="1600"/>
              <a:t>可以转化为</a:t>
            </a:r>
            <a:r>
              <a:rPr lang="zh-CN" altLang="en-US" sz="1600">
                <a:solidFill>
                  <a:srgbClr val="C00000"/>
                </a:solidFill>
              </a:rPr>
              <a:t>图的构造和划分问题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066165" y="2590165"/>
            <a:ext cx="858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zh-CN" altLang="en-US" sz="1600"/>
              <a:t>有些方法</a:t>
            </a:r>
            <a:r>
              <a:rPr lang="zh-CN" altLang="en-US" sz="1600">
                <a:solidFill>
                  <a:srgbClr val="C00000"/>
                </a:solidFill>
              </a:rPr>
              <a:t>无法实时运行</a:t>
            </a:r>
            <a:r>
              <a:rPr lang="zh-CN" altLang="en-US" sz="1600"/>
              <a:t>，其中一些可能需要</a:t>
            </a:r>
            <a:r>
              <a:rPr lang="zh-CN" altLang="en-US" sz="1600">
                <a:solidFill>
                  <a:srgbClr val="C00000"/>
                </a:solidFill>
              </a:rPr>
              <a:t>离线训练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1196340" y="4100830"/>
            <a:ext cx="9911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论文</a:t>
            </a:r>
            <a:r>
              <a:rPr lang="en-US" altLang="zh-CN" sz="1600"/>
              <a:t>1</a:t>
            </a:r>
            <a:r>
              <a:rPr lang="zh-CN" altLang="en-US" sz="1600"/>
              <a:t>：</a:t>
            </a:r>
            <a:r>
              <a:rPr lang="en-US" altLang="zh-CN" sz="1600"/>
              <a:t>FH</a:t>
            </a:r>
            <a:r>
              <a:rPr lang="zh-CN" altLang="en-US" sz="1600"/>
              <a:t>算法，用于在图中查找</a:t>
            </a:r>
            <a:r>
              <a:rPr lang="zh-CN" altLang="en-US" sz="1600">
                <a:solidFill>
                  <a:srgbClr val="C00000"/>
                </a:solidFill>
              </a:rPr>
              <a:t>最小生成树</a:t>
            </a:r>
            <a:r>
              <a:rPr lang="zh-CN" altLang="en-US" sz="1600"/>
              <a:t>，简单且</a:t>
            </a:r>
            <a:r>
              <a:rPr lang="zh-CN" altLang="en-US" sz="1600"/>
              <a:t>高效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1.1 </a:t>
            </a:r>
            <a:r>
              <a:rPr lang="zh-CN" altLang="en-US">
                <a:solidFill>
                  <a:schemeClr val="tx1"/>
                </a:solidFill>
              </a:rPr>
              <a:t>三维点云</a:t>
            </a:r>
            <a:r>
              <a:rPr lang="zh-CN" altLang="en-US">
                <a:solidFill>
                  <a:srgbClr val="C00000"/>
                </a:solidFill>
              </a:rPr>
              <a:t>平面拟合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805" y="1343660"/>
            <a:ext cx="2049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1.1.1 </a:t>
            </a:r>
            <a:r>
              <a:rPr lang="zh-CN" altLang="en-US" sz="1600">
                <a:solidFill>
                  <a:srgbClr val="C00000"/>
                </a:solidFill>
              </a:rPr>
              <a:t>最小二乘法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6" name="图片 5" descr="min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680845"/>
            <a:ext cx="3505835" cy="3935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89320" y="1399540"/>
            <a:ext cx="2740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1.1.2 </a:t>
            </a:r>
            <a:r>
              <a:rPr lang="zh-CN" altLang="en-US" sz="1600">
                <a:solidFill>
                  <a:srgbClr val="C00000"/>
                </a:solidFill>
              </a:rPr>
              <a:t>最小特征值</a:t>
            </a:r>
            <a:r>
              <a:rPr lang="zh-CN" altLang="en-US" sz="1600"/>
              <a:t>法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330325" y="5735320"/>
            <a:ext cx="10382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C00000"/>
                </a:solidFill>
              </a:rPr>
              <a:t>参考博客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）https://blog.csdn.net/wishchin/article/details/17505555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）https://blog.csdn.net/qq_37569355/article/details/112620901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3</a:t>
            </a:r>
            <a:r>
              <a:rPr lang="zh-CN" altLang="en-US" sz="1200"/>
              <a:t>）https://blog.csdn.net/weixin_42595206/article/details/116094723</a:t>
            </a:r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45" y="1852930"/>
            <a:ext cx="4995545" cy="2212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55" y="4102100"/>
            <a:ext cx="4164965" cy="781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35" y="4919345"/>
            <a:ext cx="4954905" cy="27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1.1 </a:t>
            </a:r>
            <a:r>
              <a:rPr lang="zh-CN" altLang="en-US">
                <a:solidFill>
                  <a:schemeClr val="tx1"/>
                </a:solidFill>
              </a:rPr>
              <a:t>三维点云</a:t>
            </a:r>
            <a:r>
              <a:rPr lang="zh-CN" altLang="en-US">
                <a:solidFill>
                  <a:srgbClr val="C00000"/>
                </a:solidFill>
              </a:rPr>
              <a:t>平面拟合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4575" y="1523365"/>
            <a:ext cx="2049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1.1.3</a:t>
            </a:r>
            <a:r>
              <a:rPr lang="en-US" altLang="zh-CN" sz="1600">
                <a:solidFill>
                  <a:srgbClr val="C00000"/>
                </a:solidFill>
              </a:rPr>
              <a:t> Ransac</a:t>
            </a:r>
            <a:r>
              <a:rPr lang="zh-CN" altLang="en-US" sz="1600"/>
              <a:t>算法</a:t>
            </a:r>
            <a:endParaRPr lang="zh-CN" altLang="en-US" sz="1600"/>
          </a:p>
        </p:txBody>
      </p:sp>
      <p:pic>
        <p:nvPicPr>
          <p:cNvPr id="8" name="图片 7" descr="Ransa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934845"/>
            <a:ext cx="6520180" cy="2150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44905" y="5307330"/>
            <a:ext cx="10212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其他</a:t>
            </a:r>
            <a:r>
              <a:rPr lang="zh-CN" altLang="en-US" sz="1200"/>
              <a:t>方法参考资料：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陈汉清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王乐洋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赵英文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储王宁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李海燕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稳健加权总体最小二乘的点云数据平面拟合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[J].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测绘科学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,2016,41(10):48-52.DOI:10.16251/j.cnki.1009-2307.2016.10.011.</a:t>
            </a:r>
            <a:endParaRPr lang="en-US" altLang="zh-CN" sz="1200" dirty="0">
              <a:solidFill>
                <a:srgbClr val="666666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）童子良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余学祥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汪涛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王虎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苏晓刚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一种新的鲁棒三维点云平面拟合方法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[J].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合肥工业大学学报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自然科学版</a:t>
            </a:r>
            <a:r>
              <a:rPr lang="en-US" altLang="zh-CN" sz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),2020,43(12):1684-1688.</a:t>
            </a:r>
            <a:endParaRPr lang="zh-CN" altLang="en-US" sz="12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50505" y="1597660"/>
            <a:ext cx="2049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1.1.4</a:t>
            </a:r>
            <a:r>
              <a:rPr lang="en-US" altLang="zh-CN" sz="1600">
                <a:solidFill>
                  <a:srgbClr val="C00000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</a:rPr>
              <a:t>其他</a:t>
            </a:r>
            <a:r>
              <a:rPr lang="zh-CN" altLang="en-US" sz="1600"/>
              <a:t>算法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7900670" y="1995170"/>
            <a:ext cx="40074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论文</a:t>
            </a:r>
            <a:r>
              <a:rPr lang="en-US" altLang="zh-CN" sz="1600"/>
              <a:t>1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 </a:t>
            </a:r>
            <a:r>
              <a:rPr lang="zh-CN" altLang="en-US" sz="1600"/>
              <a:t>在加权总体最小二乘的基础上，通过</a:t>
            </a:r>
            <a:r>
              <a:rPr lang="zh-CN" altLang="en-US" sz="1600">
                <a:solidFill>
                  <a:srgbClr val="C00000"/>
                </a:solidFill>
              </a:rPr>
              <a:t>设置一定的准则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C00000"/>
                </a:solidFill>
              </a:rPr>
              <a:t>剔除点云</a:t>
            </a:r>
            <a:r>
              <a:rPr lang="zh-CN" altLang="en-US" sz="1600"/>
              <a:t>数据中存在的</a:t>
            </a:r>
            <a:r>
              <a:rPr lang="zh-CN" altLang="en-US" sz="1600">
                <a:solidFill>
                  <a:srgbClr val="C00000"/>
                </a:solidFill>
              </a:rPr>
              <a:t>异常点</a:t>
            </a:r>
            <a:r>
              <a:rPr lang="zh-CN" altLang="en-US" sz="1600"/>
              <a:t>，获取更为精确的平面拟合参数解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论文</a:t>
            </a:r>
            <a:r>
              <a:rPr lang="en-US" altLang="zh-CN" sz="1600"/>
              <a:t>2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 1</a:t>
            </a:r>
            <a:r>
              <a:rPr lang="zh-CN" altLang="en-US" sz="1600"/>
              <a:t>）</a:t>
            </a:r>
            <a:r>
              <a:rPr lang="en-US" altLang="zh-CN" sz="1600"/>
              <a:t>通过</a:t>
            </a:r>
            <a:r>
              <a:rPr lang="en-US" altLang="zh-CN" sz="1600">
                <a:solidFill>
                  <a:srgbClr val="C00000"/>
                </a:solidFill>
              </a:rPr>
              <a:t>RANSAC</a:t>
            </a:r>
            <a:r>
              <a:rPr lang="en-US" altLang="zh-CN" sz="1600"/>
              <a:t>算法</a:t>
            </a:r>
            <a:r>
              <a:rPr lang="en-US" altLang="zh-CN" sz="1600">
                <a:solidFill>
                  <a:srgbClr val="C00000"/>
                </a:solidFill>
              </a:rPr>
              <a:t>剔除</a:t>
            </a:r>
            <a:r>
              <a:rPr lang="en-US" altLang="zh-CN" sz="1600"/>
              <a:t>原始点云数据中的</a:t>
            </a:r>
            <a:r>
              <a:rPr lang="en-US" altLang="zh-CN" sz="1600">
                <a:solidFill>
                  <a:srgbClr val="C00000"/>
                </a:solidFill>
              </a:rPr>
              <a:t>异常值</a:t>
            </a:r>
            <a:r>
              <a:rPr lang="en-US" altLang="zh-CN" sz="1600"/>
              <a:t>和</a:t>
            </a:r>
            <a:r>
              <a:rPr lang="en-US" altLang="zh-CN" sz="1600">
                <a:solidFill>
                  <a:srgbClr val="C00000"/>
                </a:solidFill>
              </a:rPr>
              <a:t>粗差</a:t>
            </a:r>
            <a:r>
              <a:rPr lang="en-US" altLang="zh-CN" sz="1600"/>
              <a:t>，保留质量好的点云数据；</a:t>
            </a:r>
            <a:endParaRPr lang="en-US" altLang="zh-CN" sz="1600"/>
          </a:p>
          <a:p>
            <a:r>
              <a:rPr lang="en-US" altLang="zh-CN" sz="1600"/>
              <a:t>        2</a:t>
            </a:r>
            <a:r>
              <a:rPr lang="zh-CN" altLang="en-US" sz="1600"/>
              <a:t>）</a:t>
            </a:r>
            <a:r>
              <a:rPr lang="en-US" altLang="zh-CN" sz="1600"/>
              <a:t>利用</a:t>
            </a:r>
            <a:r>
              <a:rPr lang="en-US" altLang="zh-CN" sz="1600">
                <a:solidFill>
                  <a:srgbClr val="C00000"/>
                </a:solidFill>
              </a:rPr>
              <a:t>PCA</a:t>
            </a:r>
            <a:r>
              <a:rPr lang="en-US" altLang="zh-CN" sz="1600"/>
              <a:t>方法对留下的点云数据进行</a:t>
            </a:r>
            <a:r>
              <a:rPr lang="en-US" altLang="zh-CN" sz="1600">
                <a:solidFill>
                  <a:srgbClr val="C00000"/>
                </a:solidFill>
              </a:rPr>
              <a:t>平面拟合</a:t>
            </a:r>
            <a:r>
              <a:rPr lang="en-US" altLang="zh-CN" sz="1600"/>
              <a:t>，以获得更为精确的拟合平面参数解。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1.2 </a:t>
            </a:r>
            <a:r>
              <a:rPr lang="zh-CN" altLang="en-US">
                <a:solidFill>
                  <a:schemeClr val="tx1"/>
                </a:solidFill>
              </a:rPr>
              <a:t>二维点云</a:t>
            </a:r>
            <a:r>
              <a:rPr lang="zh-CN" altLang="en-US">
                <a:solidFill>
                  <a:srgbClr val="C00000"/>
                </a:solidFill>
              </a:rPr>
              <a:t>边界提取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6620" y="1435735"/>
            <a:ext cx="4957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1.2.1 </a:t>
            </a:r>
            <a:r>
              <a:rPr lang="zh-CN" altLang="en-US" sz="1600">
                <a:solidFill>
                  <a:srgbClr val="C00000"/>
                </a:solidFill>
              </a:rPr>
              <a:t>经纬线扫描</a:t>
            </a:r>
            <a:r>
              <a:rPr lang="zh-CN" altLang="en-US" sz="1600">
                <a:solidFill>
                  <a:schemeClr val="tx1"/>
                </a:solidFill>
              </a:rPr>
              <a:t>法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6150" y="1910715"/>
            <a:ext cx="100304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）将经过坐标变换后的二维数据点集按照 </a:t>
            </a:r>
            <a:r>
              <a:rPr lang="zh-CN" altLang="en-US" sz="1600">
                <a:solidFill>
                  <a:srgbClr val="C00000"/>
                </a:solidFill>
              </a:rPr>
              <a:t>x值</a:t>
            </a:r>
            <a:r>
              <a:rPr lang="zh-CN" altLang="en-US" sz="1600"/>
              <a:t>的大小</a:t>
            </a:r>
            <a:r>
              <a:rPr lang="zh-CN" altLang="en-US" sz="1600">
                <a:solidFill>
                  <a:srgbClr val="C00000"/>
                </a:solidFill>
              </a:rPr>
              <a:t>排序</a:t>
            </a:r>
            <a:r>
              <a:rPr lang="zh-CN" altLang="en-US" sz="1600"/>
              <a:t>后存储在一个链表中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）在二维平面建立点集的</a:t>
            </a:r>
            <a:r>
              <a:rPr lang="zh-CN" altLang="en-US" sz="1600">
                <a:solidFill>
                  <a:srgbClr val="C00000"/>
                </a:solidFill>
              </a:rPr>
              <a:t>最小包围盒</a:t>
            </a:r>
            <a:r>
              <a:rPr lang="zh-CN" altLang="en-US" sz="1600"/>
              <a:t>并分别计算出 x 和 y 的</a:t>
            </a:r>
            <a:r>
              <a:rPr lang="zh-CN" altLang="en-US" sz="1600">
                <a:solidFill>
                  <a:srgbClr val="C00000"/>
                </a:solidFill>
              </a:rPr>
              <a:t>最大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C00000"/>
                </a:solidFill>
              </a:rPr>
              <a:t>最小值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）令经线从 x 的</a:t>
            </a:r>
            <a:r>
              <a:rPr lang="zh-CN" altLang="en-US" sz="1600">
                <a:solidFill>
                  <a:srgbClr val="C00000"/>
                </a:solidFill>
              </a:rPr>
              <a:t>最小值开始</a:t>
            </a:r>
            <a:r>
              <a:rPr lang="zh-CN" altLang="en-US" sz="1600"/>
              <a:t>，取</a:t>
            </a:r>
            <a:r>
              <a:rPr lang="zh-CN" altLang="en-US" sz="1600">
                <a:solidFill>
                  <a:srgbClr val="C00000"/>
                </a:solidFill>
              </a:rPr>
              <a:t>步长</a:t>
            </a:r>
            <a:r>
              <a:rPr lang="zh-CN" altLang="en-US" sz="1600"/>
              <a:t>为dx，在 x 的取值范围内分别计算出每根经线的最大和最小 y 值，并将它们的索引值放在一个新建的链表中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4</a:t>
            </a:r>
            <a:r>
              <a:rPr lang="zh-CN" altLang="en-US" sz="1600"/>
              <a:t>）扫描完整个 x 区间；同样的方法扫描纬线，最后将</a:t>
            </a:r>
            <a:r>
              <a:rPr lang="zh-CN" altLang="en-US" sz="1600">
                <a:solidFill>
                  <a:srgbClr val="C00000"/>
                </a:solidFill>
              </a:rPr>
              <a:t>重复的索引值删掉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3954145"/>
            <a:ext cx="2634615" cy="2634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85" y="4007485"/>
            <a:ext cx="2485390" cy="2527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17265" y="6228715"/>
            <a:ext cx="1201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原始点云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8520430" y="6228715"/>
            <a:ext cx="262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经纬线扫描法提取的点云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轮廓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1.2 </a:t>
            </a:r>
            <a:r>
              <a:rPr lang="zh-CN" altLang="en-US">
                <a:solidFill>
                  <a:schemeClr val="tx1"/>
                </a:solidFill>
              </a:rPr>
              <a:t>二维点云</a:t>
            </a:r>
            <a:r>
              <a:rPr lang="zh-CN" altLang="en-US">
                <a:solidFill>
                  <a:srgbClr val="C00000"/>
                </a:solidFill>
              </a:rPr>
              <a:t>边界提取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6620" y="1435735"/>
            <a:ext cx="4957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1.2.2</a:t>
            </a:r>
            <a:r>
              <a:rPr lang="en-US" altLang="zh-CN" sz="1600">
                <a:solidFill>
                  <a:srgbClr val="C00000"/>
                </a:solidFill>
              </a:rPr>
              <a:t> </a:t>
            </a:r>
            <a:r>
              <a:rPr lang="zh-CN" altLang="en-US" sz="1600">
                <a:solidFill>
                  <a:srgbClr val="C00000"/>
                </a:solidFill>
              </a:rPr>
              <a:t>网格划分</a:t>
            </a:r>
            <a:r>
              <a:rPr lang="zh-CN" altLang="en-US" sz="1600">
                <a:solidFill>
                  <a:schemeClr val="tx1"/>
                </a:solidFill>
              </a:rPr>
              <a:t>法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3655695"/>
            <a:ext cx="2809875" cy="2809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92195" y="6123940"/>
            <a:ext cx="1201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原始点云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8520430" y="6228715"/>
            <a:ext cx="262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经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网格划分</a:t>
            </a:r>
            <a:r>
              <a:rPr lang="zh-CN" altLang="en-US" sz="1400">
                <a:sym typeface="+mn-ea"/>
              </a:rPr>
              <a:t>法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提取的点云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轮廓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0150" y="1954530"/>
            <a:ext cx="101085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）建立数据点集的</a:t>
            </a:r>
            <a:r>
              <a:rPr lang="zh-CN" altLang="en-US" sz="1600">
                <a:solidFill>
                  <a:srgbClr val="C00000"/>
                </a:solidFill>
              </a:rPr>
              <a:t>最小包围盒</a:t>
            </a:r>
            <a:r>
              <a:rPr lang="zh-CN" altLang="en-US" sz="1600"/>
              <a:t>，并用给定间隔的</a:t>
            </a:r>
            <a:r>
              <a:rPr lang="zh-CN" altLang="en-US" sz="1600">
                <a:solidFill>
                  <a:srgbClr val="C00000"/>
                </a:solidFill>
              </a:rPr>
              <a:t>矩形网格</a:t>
            </a:r>
            <a:r>
              <a:rPr lang="zh-CN" altLang="en-US" sz="1600"/>
              <a:t>将其</a:t>
            </a:r>
            <a:r>
              <a:rPr lang="zh-CN" altLang="en-US" sz="1600">
                <a:solidFill>
                  <a:srgbClr val="C00000"/>
                </a:solidFill>
              </a:rPr>
              <a:t>分割</a:t>
            </a:r>
            <a:endParaRPr lang="zh-CN" altLang="en-US" sz="1600"/>
          </a:p>
          <a:p>
            <a:endParaRPr lang="zh-CN" altLang="en-US"/>
          </a:p>
          <a:p>
            <a:r>
              <a:rPr lang="en-US" altLang="zh-CN" sz="1600"/>
              <a:t>2</a:t>
            </a:r>
            <a:r>
              <a:rPr lang="zh-CN" altLang="en-US" sz="1600"/>
              <a:t>）</a:t>
            </a:r>
            <a:r>
              <a:rPr lang="en-US" altLang="zh-CN" sz="1600"/>
              <a:t>找出边界网格，将这些边界网格按顺序连接起来形成一条由边界网格组成的“</a:t>
            </a:r>
            <a:r>
              <a:rPr lang="en-US" altLang="zh-CN" sz="1600">
                <a:solidFill>
                  <a:srgbClr val="C00000"/>
                </a:solidFill>
              </a:rPr>
              <a:t>粗边界</a:t>
            </a:r>
            <a:r>
              <a:rPr lang="en-US" altLang="zh-CN" sz="1600"/>
              <a:t>”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）对每个边界网格按照某种</a:t>
            </a:r>
            <a:r>
              <a:rPr lang="zh-CN" altLang="en-US" sz="1600">
                <a:solidFill>
                  <a:srgbClr val="C00000"/>
                </a:solidFill>
              </a:rPr>
              <a:t>规则判断</a:t>
            </a:r>
            <a:r>
              <a:rPr lang="zh-CN" altLang="en-US" sz="1600"/>
              <a:t>其内的点是否为</a:t>
            </a:r>
            <a:r>
              <a:rPr lang="zh-CN" altLang="en-US" sz="1600">
                <a:solidFill>
                  <a:srgbClr val="C00000"/>
                </a:solidFill>
              </a:rPr>
              <a:t>边界点</a:t>
            </a:r>
            <a:r>
              <a:rPr lang="zh-CN" altLang="en-US" sz="1600"/>
              <a:t>，连接初始边界，并对此边界线进一步处理使其光滑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45" y="3452495"/>
            <a:ext cx="2921000" cy="297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1.2 </a:t>
            </a:r>
            <a:r>
              <a:rPr lang="zh-CN" altLang="en-US">
                <a:solidFill>
                  <a:schemeClr val="tx1"/>
                </a:solidFill>
              </a:rPr>
              <a:t>二维点云</a:t>
            </a:r>
            <a:r>
              <a:rPr lang="zh-CN" altLang="en-US">
                <a:solidFill>
                  <a:srgbClr val="C00000"/>
                </a:solidFill>
              </a:rPr>
              <a:t>边界提取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7230" y="1435735"/>
            <a:ext cx="4957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1.2.3</a:t>
            </a:r>
            <a:r>
              <a:rPr lang="en-US" altLang="zh-CN" sz="1600">
                <a:solidFill>
                  <a:srgbClr val="C00000"/>
                </a:solidFill>
              </a:rPr>
              <a:t> </a:t>
            </a:r>
            <a:r>
              <a:rPr lang="zh-CN" altLang="en-US" sz="1600">
                <a:solidFill>
                  <a:srgbClr val="C00000"/>
                </a:solidFill>
              </a:rPr>
              <a:t>alpha shapes算法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60" y="1430020"/>
            <a:ext cx="2239010" cy="2239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54675" y="3755390"/>
            <a:ext cx="1201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原始点云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8310880" y="3796665"/>
            <a:ext cx="3366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经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alpha shapes算法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提取的点云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轮廓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25" y="1464310"/>
            <a:ext cx="2536190" cy="22047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10" y="1864995"/>
            <a:ext cx="4222750" cy="43827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405" y="4103370"/>
            <a:ext cx="4496435" cy="16141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34915" y="5758815"/>
            <a:ext cx="609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参考博客：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）https://blog.csdn.net/qq_27353621/article/details/127727360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）https://blog.csdn.net/Quason/article/details/104336524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575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三维点云</a:t>
            </a:r>
            <a:r>
              <a:rPr lang="zh-CN" altLang="en-US">
                <a:solidFill>
                  <a:srgbClr val="C00000"/>
                </a:solidFill>
              </a:rPr>
              <a:t>最小外接包围框</a:t>
            </a:r>
            <a:r>
              <a:rPr lang="zh-CN" altLang="en-US">
                <a:solidFill>
                  <a:schemeClr val="tx1"/>
                </a:solidFill>
              </a:rPr>
              <a:t>及</a:t>
            </a:r>
            <a:r>
              <a:rPr lang="zh-CN" altLang="en-US">
                <a:solidFill>
                  <a:srgbClr val="C00000"/>
                </a:solidFill>
              </a:rPr>
              <a:t>传统点云分割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r>
              <a:rPr lang="zh-CN" altLang="en-US">
                <a:solidFill>
                  <a:srgbClr val="C00000"/>
                </a:solidFill>
              </a:rPr>
              <a:t>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3" name="C9F754DE-2CAD-44b6-B708-469DEB6407EB-10" descr="C:/Users/ly990/AppData/Local/Temp/wpp.dCtVlf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2363470"/>
            <a:ext cx="4968875" cy="2293620"/>
          </a:xfrm>
          <a:prstGeom prst="rect">
            <a:avLst/>
          </a:prstGeom>
        </p:spPr>
      </p:pic>
      <p:pic>
        <p:nvPicPr>
          <p:cNvPr id="7" name="C9F754DE-2CAD-44b6-B708-469DEB6407EB-14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35" y="2232660"/>
            <a:ext cx="3965575" cy="357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2.1</a:t>
            </a:r>
            <a:r>
              <a:rPr lang="zh-CN" altLang="en-US">
                <a:solidFill>
                  <a:srgbClr val="C00000"/>
                </a:solidFill>
              </a:rPr>
              <a:t>三维点云最小外接包围</a:t>
            </a:r>
            <a:r>
              <a:rPr lang="zh-CN" altLang="en-US">
                <a:solidFill>
                  <a:srgbClr val="C00000"/>
                </a:solidFill>
              </a:rPr>
              <a:t>框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600" y="1399540"/>
            <a:ext cx="4041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2.1.1</a:t>
            </a:r>
            <a:r>
              <a:rPr lang="en-US" altLang="zh-CN" sz="1600">
                <a:solidFill>
                  <a:srgbClr val="C00000"/>
                </a:solidFill>
              </a:rPr>
              <a:t> </a:t>
            </a:r>
            <a:r>
              <a:rPr lang="zh-CN" altLang="en-US" sz="1600">
                <a:solidFill>
                  <a:srgbClr val="C00000"/>
                </a:solidFill>
              </a:rPr>
              <a:t>轴对齐包围框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5225" y="1736725"/>
            <a:ext cx="959040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1600">
                <a:solidFill>
                  <a:srgbClr val="C00000"/>
                </a:solidFill>
              </a:rPr>
              <a:t>轴对齐包围框</a:t>
            </a:r>
            <a:r>
              <a:rPr lang="zh-CN" altLang="en-US" sz="1600"/>
              <a:t>在三维空间中是一个简单的</a:t>
            </a:r>
            <a:r>
              <a:rPr lang="zh-CN" altLang="en-US" sz="1600">
                <a:solidFill>
                  <a:srgbClr val="C00000"/>
                </a:solidFill>
              </a:rPr>
              <a:t>六面体</a:t>
            </a:r>
            <a:r>
              <a:rPr lang="zh-CN" altLang="en-US" sz="1600"/>
              <a:t>，每一边都平行于一个坐标平面，所以构成的包围框的三条边与坐标轴平行，简称</a:t>
            </a:r>
            <a:r>
              <a:rPr lang="zh-CN" altLang="en-US" sz="1600">
                <a:solidFill>
                  <a:srgbClr val="C00000"/>
                </a:solidFill>
              </a:rPr>
              <a:t>AABB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C00000"/>
                </a:solidFill>
              </a:rPr>
              <a:t>实现方法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en-US" altLang="zh-CN" sz="1600"/>
              <a:t>1</a:t>
            </a:r>
            <a:r>
              <a:rPr lang="zh-CN" altLang="en-US" sz="1600"/>
              <a:t>）遍历聚类后的目标点集，分别记录三个轴方向上</a:t>
            </a:r>
            <a:r>
              <a:rPr lang="zh-CN" altLang="en-US" sz="1600">
                <a:solidFill>
                  <a:srgbClr val="C00000"/>
                </a:solidFill>
              </a:rPr>
              <a:t>最小</a:t>
            </a:r>
            <a:r>
              <a:rPr lang="zh-CN" altLang="en-US" sz="1600"/>
              <a:t>的三个值</a:t>
            </a:r>
            <a:r>
              <a:rPr lang="zh-CN" altLang="en-US" sz="1600">
                <a:solidFill>
                  <a:srgbClr val="C00000"/>
                </a:solidFill>
              </a:rPr>
              <a:t>x1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C00000"/>
                </a:solidFill>
              </a:rPr>
              <a:t>y1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C00000"/>
                </a:solidFill>
              </a:rPr>
              <a:t>z1</a:t>
            </a:r>
            <a:r>
              <a:rPr lang="zh-CN" altLang="en-US" sz="1600"/>
              <a:t>和</a:t>
            </a:r>
            <a:r>
              <a:rPr lang="zh-CN" altLang="en-US" sz="1600">
                <a:solidFill>
                  <a:srgbClr val="C00000"/>
                </a:solidFill>
              </a:rPr>
              <a:t>最大的三个值</a:t>
            </a:r>
            <a:r>
              <a:rPr lang="zh-CN" altLang="en-US" sz="1600"/>
              <a:t>x2，y2，z2；</a:t>
            </a:r>
            <a:endParaRPr lang="zh-CN" altLang="en-US" sz="1600"/>
          </a:p>
          <a:p>
            <a:pPr indent="457200"/>
            <a:r>
              <a:rPr lang="en-US" altLang="zh-CN" sz="1600"/>
              <a:t>2</a:t>
            </a:r>
            <a:r>
              <a:rPr lang="zh-CN" altLang="en-US" sz="1600"/>
              <a:t>）组成两个三维点（x1，y1，z1）和（x2，y2，z2）作为包围框的</a:t>
            </a:r>
            <a:r>
              <a:rPr lang="zh-CN" altLang="en-US" sz="1600">
                <a:solidFill>
                  <a:srgbClr val="C00000"/>
                </a:solidFill>
              </a:rPr>
              <a:t>对角点</a:t>
            </a:r>
            <a:r>
              <a:rPr lang="zh-CN" altLang="en-US" sz="1600"/>
              <a:t>即可；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3965" y="4124960"/>
            <a:ext cx="1033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57200"/>
            <a:r>
              <a:rPr lang="zh-CN" altLang="en-US" sz="1600"/>
              <a:t>当目标</a:t>
            </a:r>
            <a:r>
              <a:rPr lang="zh-CN" altLang="en-US" sz="1600">
                <a:solidFill>
                  <a:srgbClr val="C00000"/>
                </a:solidFill>
              </a:rPr>
              <a:t>有旋转</a:t>
            </a:r>
            <a:r>
              <a:rPr lang="zh-CN" altLang="en-US" sz="1600"/>
              <a:t>方向的时候，轴对齐包围框的</a:t>
            </a:r>
            <a:r>
              <a:rPr lang="zh-CN" altLang="en-US" sz="1600">
                <a:solidFill>
                  <a:srgbClr val="C00000"/>
                </a:solidFill>
              </a:rPr>
              <a:t>拟合会增加空隙</a:t>
            </a:r>
            <a:r>
              <a:rPr lang="zh-CN" altLang="en-US" sz="1600"/>
              <a:t>，</a:t>
            </a:r>
            <a:r>
              <a:rPr lang="zh-CN" altLang="en-US" sz="1600">
                <a:solidFill>
                  <a:srgbClr val="C00000"/>
                </a:solidFill>
              </a:rPr>
              <a:t>放大目标的实际尺寸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5"/>
          <p:cNvCxnSpPr/>
          <p:nvPr/>
        </p:nvCxnSpPr>
        <p:spPr>
          <a:xfrm flipV="1">
            <a:off x="1330150" y="1332590"/>
            <a:ext cx="5287469" cy="1114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20035" y="970159"/>
            <a:ext cx="318200" cy="32800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rgbClr val="19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 bwMode="auto">
          <a:xfrm>
            <a:off x="8487942" y="150084"/>
            <a:ext cx="3012397" cy="579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研究内容及进展</a:t>
            </a:r>
            <a:endParaRPr lang="zh-CN" altLang="en-US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068" y="303207"/>
            <a:ext cx="301399" cy="301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6340" y="1031240"/>
            <a:ext cx="483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2.1</a:t>
            </a:r>
            <a:r>
              <a:rPr lang="zh-CN" altLang="en-US">
                <a:solidFill>
                  <a:srgbClr val="C00000"/>
                </a:solidFill>
              </a:rPr>
              <a:t>三维点云最小外接包围</a:t>
            </a:r>
            <a:r>
              <a:rPr lang="zh-CN" altLang="en-US">
                <a:solidFill>
                  <a:srgbClr val="C00000"/>
                </a:solidFill>
              </a:rPr>
              <a:t>框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600" y="1399540"/>
            <a:ext cx="4041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2.1.2</a:t>
            </a:r>
            <a:r>
              <a:rPr lang="en-US" altLang="zh-CN" sz="1600">
                <a:solidFill>
                  <a:srgbClr val="C00000"/>
                </a:solidFill>
              </a:rPr>
              <a:t> </a:t>
            </a:r>
            <a:r>
              <a:rPr lang="zh-CN" altLang="en-US" sz="1600">
                <a:solidFill>
                  <a:srgbClr val="C00000"/>
                </a:solidFill>
              </a:rPr>
              <a:t>方向包围框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9660" y="1736725"/>
            <a:ext cx="1051623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1600">
                <a:solidFill>
                  <a:srgbClr val="C00000"/>
                </a:solidFill>
              </a:rPr>
              <a:t>方向包围框</a:t>
            </a:r>
            <a:r>
              <a:rPr lang="zh-CN" altLang="en-US" sz="1600"/>
              <a:t>是根据目标本身的几何形状来决定框的大小和方向，包围框</a:t>
            </a:r>
            <a:r>
              <a:rPr lang="zh-CN" altLang="en-US" sz="1600">
                <a:solidFill>
                  <a:srgbClr val="C00000"/>
                </a:solidFill>
              </a:rPr>
              <a:t>无须和坐标轴平行</a:t>
            </a:r>
            <a:r>
              <a:rPr lang="zh-CN" altLang="en-US" sz="1600"/>
              <a:t>，从而可以求出</a:t>
            </a:r>
            <a:r>
              <a:rPr lang="zh-CN" altLang="en-US" sz="1600">
                <a:solidFill>
                  <a:srgbClr val="C00000"/>
                </a:solidFill>
              </a:rPr>
              <a:t>最紧凑的包围框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90600" y="2387600"/>
            <a:ext cx="8549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）基于</a:t>
            </a:r>
            <a:r>
              <a:rPr lang="zh-CN" altLang="en-US" sz="1600">
                <a:solidFill>
                  <a:srgbClr val="C00000"/>
                </a:solidFill>
              </a:rPr>
              <a:t>主成分分析</a:t>
            </a:r>
            <a:r>
              <a:rPr lang="zh-CN" altLang="en-US" sz="1600"/>
              <a:t>拟合矩形</a:t>
            </a: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" y="2729865"/>
            <a:ext cx="6483350" cy="1181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8680" y="4217035"/>
            <a:ext cx="4816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）基于</a:t>
            </a:r>
            <a:r>
              <a:rPr lang="zh-CN" altLang="en-US" sz="1600">
                <a:solidFill>
                  <a:srgbClr val="C00000"/>
                </a:solidFill>
              </a:rPr>
              <a:t>搜索算法</a:t>
            </a:r>
            <a:r>
              <a:rPr lang="zh-CN" altLang="en-US" sz="1600"/>
              <a:t>近似拟合矩形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5" y="4554220"/>
            <a:ext cx="6102350" cy="920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01610" y="2588895"/>
            <a:ext cx="39382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</a:t>
            </a:r>
            <a:r>
              <a:rPr lang="zh-CN" altLang="en-US" sz="1600"/>
              <a:t>由于采用点集的特征向量，引入了所有点均值和方差的概念，可能出现以下情况，虽然是</a:t>
            </a:r>
            <a:r>
              <a:rPr lang="zh-CN" altLang="en-US" sz="1600">
                <a:solidFill>
                  <a:srgbClr val="C00000"/>
                </a:solidFill>
              </a:rPr>
              <a:t>旋转框</a:t>
            </a:r>
            <a:r>
              <a:rPr lang="zh-CN" altLang="en-US" sz="1600"/>
              <a:t>，但是</a:t>
            </a:r>
            <a:r>
              <a:rPr lang="zh-CN" altLang="en-US" sz="1600">
                <a:solidFill>
                  <a:srgbClr val="C00000"/>
                </a:solidFill>
              </a:rPr>
              <a:t>仍不能紧贴目标物体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7745095" y="4722495"/>
            <a:ext cx="431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缺点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       </a:t>
            </a:r>
            <a:r>
              <a:rPr lang="zh-CN" altLang="en-US" sz="1600">
                <a:solidFill>
                  <a:srgbClr val="C00000"/>
                </a:solidFill>
              </a:rPr>
              <a:t>耗时大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2.xml><?xml version="1.0" encoding="utf-8"?>
<p:tagLst xmlns:p="http://schemas.openxmlformats.org/presentationml/2006/main">
  <p:tag name="ISLIDE.THEME" val="#296245"/>
  <p:tag name="COMMONDATA" val="eyJoZGlkIjoiNGE1MmQ4Y2Y1ZDdjNzE3MTI2OGRmYzEzMjYyMWQ3MWUifQ=="/>
  <p:tag name="KSO_WPP_MARK_KEY" val="5a6891f7-bc13-41ff-95b3-0a6c229c9936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E275B"/>
      </a:accent1>
      <a:accent2>
        <a:srgbClr val="4E5D7C"/>
      </a:accent2>
      <a:accent3>
        <a:srgbClr val="081736"/>
      </a:accent3>
      <a:accent4>
        <a:srgbClr val="3C4B6A"/>
      </a:accent4>
      <a:accent5>
        <a:srgbClr val="70AFDA"/>
      </a:accent5>
      <a:accent6>
        <a:srgbClr val="0000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AyOTQ2OTg4MTc5IiwKCSJHcm91cElkIiA6ICI0ODQ0NzQ4ODAiLAoJIkltYWdlIiA6ICJpVkJPUncwS0dnb0FBQUFOU1VoRVVnQUFCYXdBQUFKTENBWUFBQUFMdU5HSkFBQUFDWEJJV1hNQUFBc1RBQUFMRXdFQW1wd1lBQUFnQUVsRVFWUjRuT3pkZDN4VVZmNy84ZmRNZWdnQlFoV1FVRVI2VWFvS2k4b3FJS2dVUWF6WUVGUkVSUkZGVmdGQlpHMklnaXdpS29Mc1lvRVZCUVNwSXAyQXNJVFFJVUI2Q0ttVE1wbjUvWkhmekRkRFpwS1pKSkNKdko2UEI0OEh1ZmVjZTg5VXd2dWUremtHcTlWcUZRQUFBQUFBQUFBQWw1SEJZRENVMU1aNEpRWUNBQUFBQUFBQUFFQkpDS3dCQUFBQUFBQUFBRjZCd0JvQUFBQUFBQUFBNEJVSXJBRUFBQUFBQUFBQVhvSEFHZ0FBQUFBQUFBRGdGUWlzQVFBQUFBQUFBQUJlZ2NBYUFBQUFBQUFBQU9BVkNLd0JBQUFBQUFBQUFGNkJ3Qm9BQUFBQUFBQUE0QlVJckFFQUFBQUFBQUFBWG9IQUdnQUFBQUFBQUFEZ0ZRaXNBUUFBQUFBQUFBQmVnY0FhQUFBQUFBQUFBT0FWQ0t3QkFBQUFBQUFBQUY2QndCb0FBQUFBQUFBQTRCVUlyQUVBQUFBQUFBQUFYb0hBR2dBQUFBQUFBQURnRlFpc0FRQUFBQUFBQUFCZWdjQWFBQUFBQUFBQUFPQVZDS3dCQUFBQUFBQUFBRjZCd0JvQUFBQUFBQUFBNEJVSXJBRUFBQUFBQUFBQVhvSEFHZ0FBQUFBQUFBRGdGUWlzQVFBQUFBQUFBQUJlZ2NBYUFBQUFBQUFBQU9BVkNLd0JBQUFBQUFBQUFGNkJ3Qm9BQUFBQUFBQUE0QlVJckFFQUFBQUFBQUFBWG9IQUdnQUFBQUFBQUFEZ0ZRaXNBUUFBQUFBQUFBQmVnY0FhQUFBQUFBQUFBT0FWQ0t3QkFBQUFBQUFBQUY2QndCb0FBQUFBQUFBQTRCVUlyQUVBQUFBQUFBQUFYb0hBR2dBQUFBQUFBQURnRlFpc0FRQUFBQUFBQUFCZWdjQWFBQUFBQUFBQUFPQVZDS3dCQUFBQUFBQUFBRjZCd0JvQUFBQUFBQUFBNEJVSXJBRUFBQUFBQUFBQVhvSEFHZ0FBQUFBQUFBRGdGUWlzQVFBQUFBQUFBQUJlZ2NBYUFBQUFBQUFBQU9BVkNLd0JBQUFBQUFBQUFGNkJ3Qm9BQUFBQUFBQUE0QlY4SzNvQUFBQUFRR21ZeldhZE9YTkdpWW1KTXBsTXlzL1ByK2doQVFDdUlqNCtQZ29LQ2xMdDJyVVZIaDR1WDE4aUZnQW9Ed2FyMVdxdDZFRUFBQUFBbnJodzRZSWlJeU1WRUJDZzBOQlErZnY3eTJqazVrRUF3SlZqc1ZpVW01dXJ0TFEwNWVUa3FIWHIxZ29MQzZ2b1lRR0FWek1ZRElZUzJ4QllBd0FBb0RLNWNPR0NEaHc0b0hyMTZpa29LS2lpaHdNQWdFd21rK0xpNHRTK2ZYdENhd0FvaGp1Qk5kTlFBQUFBVUdtWXpXWkZSa1lTVmdNQXZFcFFVSkRxMWF1bnlNaEltYzNtaWg0T0FGUnFCTllBQUFDb05NNmNPYU9BZ0FEQ2FnQ0Exd2tLQ2xKQVFJRE9uRGxUMFVNQmdFcU53Qm9BQUFDVlJtSmlva0pEUXl0NkdBQUFPQlVhR3Fxa3BLU0tIZ1lBVkdvRTFnQUFBS2cwVENhVC9QMzlLM29ZQUFBNDVlL3ZyNnlzcklvZUJnQlVhZ1RXQUFBQXFEVHk4L05sTlBJckxBREFPeG1OUnVYbjUxZjBNQUNnVXVPM2ZRQUFBQUFBQUFDQVZ5Q3dCZ0FBQUFBQUFBQjRCUUpyQUFBQUFBQUFBSUJYSUxBR0FBQUFBQUFBQUhnRkFtc0FBQUFBQUFBQWdGY2dzQVlBQUFBQUFBQUFlQVVDYXdBQUFBQUFBQUNBVnlDd0JnQUFBQUFBQUFCNEJRSnJBQUFBQUFBQUFJQlhJTEFHQUFBQUFBQUFBSGdGQW1zQUFBQUFBQUFBZ0ZjZ3NBWUFBQUFBQUFBQWVBVUNhd0FBQUFBQUFBQ0FWeUN3QmdBQUFBQUFBQUI0QlFKckFBQUFBQUFBQUlCWElMQUdBQUFBQ2xtMmJKbFdybHg1MmZ0Y0RXSmpZL1hsbDE4cUpTV2x6TWZhdG0yYk5tM2FWUFpCWFNGbXM3bkVOcW1wcVc0ZEt6VTFWVmFydGF4REtpSXRMVTF2dnZtbTNuenpUYmZHZXpVNmYvNjgvdnp6ejh0Nmp0ZGZmMTN2dlBPT1cyMUhqeDZ0cDU5K3Vrem5NNWxNWmVwZm5JeU1ER1ZtWnBiWUppc3JxOGoyMU5UVUVyOHJMQmFMUitPSmlJalEzcjE3UGVvREFLaDR2aFU5QUFBQUFNQ2JyRjI3VnFHaG9icjc3cnN2YTUrcndaZGZmcW1USjA4cU16TlRZOGFNS2RPeHZ2LytlNldscGVuV1cyOHRuOEZkWXNPR0RSNjF2LzMyMjEzdSsrV1hYN1I3OTI2TkhqMWE5ZXJWYzlvbVBUMWQ0OGVQVjYxYXRmVE1NOC9vMm11dmRYbThHVE5tS0RzN1c2TkhqMWJMbGkwOUdtZHg4dlB6RlJNVEkwbVhKUkN2N0M1Y3VLQXBVNllvSUNCQU0yYk1VRWhJeUdVNVQySmlvbkp5Y3R4cWE3RllQQTV0Qzl1NWM2ZSsvZlpiRFIwNlZEMTY5Q2oxY1Z4NThjVVhGUklTb2xtelpoWGJwbmJ0MnBveFk0YkQ5bmZmZlZlSmlZbGFzR0JCa1Q1V3ExVy8vZmFiMXE5ZnJ3a1RKcWhHalJwdWpXZmV2SG15V0N6MlkvNzg4ODg2Y2VLRUhucm9JZFdxVmN1RFJ3WUF1SklJckFFQUFJQXI1S21ubmlyM1k4NmZQMTlHbzNmZU9QbmdndzlxK3ZUcDJyOS92eUlqSTlXNmRldkxkcTV4NDhZcExTMnQyRGFob2FINjhNTVBuZTc3OXR0dlBUcWZxOEI2MTY1ZFdyRmloUXdHZzVLVGsxMEcxcnQyN1pMRllsRk9UbzdxMTYvdjhqeG56cHhSVWxLU2ZIMTkxYWhSSTQvR2VLV01IeisrWEk4M1pjb1VCUWNIRjlsZTNwOGZaOEZvWVdGaFllclJvNGUyYk5taVgzNzVSZmZmZjcvTHR1Nk03WjEzM2xHZE9uV1VuNSt2ek14TWhZYUdlanptc29pSmlkSGl4WXRsTXBtVW5Kd3NxV3pQNlZ0dnZWWHNoWmJ5WkRBWWRQejRjU1VsSlduMjdObDY3YlhYRkJBUTRORXhjbkp5dEdmUEhwMDdkMDV2dnZtbUJnNGNxRHZ1dUVNR2crRXlqUm9BVUZvRTFnQUFBTGhxblR4NTB1bXQrR2xwYVI0SE9jNzZYT2t3K1hJRTRqWWZmUENCcWxXcjVsR2Z4bzBicTNQbnpqcHc0SUFTRWhJdWEyQnQ0eW9nam91TGM2dnZ0R25UaW0wemFkSWtsOGZhczJlUEZpeFlJS3ZWcWdjZmZGQnQyclJ4ZVp6ZmYvOWRVa0h3N2VQajQ3S2RyWnhCdTNidG5JYTQ1V1h5NU1sdUIzZURCdy9XalRmZWFQKzVQRXErRkZiU0RPSzZkZXVXS1dSMDU3MWdNMkRBQU8zWXNjTnBDWXRMR1F3R2hZV0ZGZG1la1pIaE1JTTZOalpXa3lkUDFrMDMzYVFubjN6UzdiR1VSWEp5c2o3NjZDT1pUQ1oxN05oUjk5eHpqeVNWR0pyYkxnSTVhMWZjKy9aeWVPS0pKeFFURTZPelo4L3FxNisrMHFoUm96enFIeEFRb0VtVEptbjU4dVZhdTNhdGxpMWJwb1NFQkQzODhNT1hhY1FBZ05JaXNBWUFBTUJWcTJyVnF1cmV2YnZEdGgwN2RzalB6MCtkT25WeSt6aXUrbHdhcXBVMG8xT1NFaElTTkhIaVJMZmJGK1pwT0c0TEJ0M3BaM3NzMGRIUm1qTm5qdHZueU1uSmtZK1BqMWF2WHEzVnExZTcxZWVWVjE1UjdkcTEzVDZIVlBCWWZIeDhYQWJPN29UNVpyTzV4RERUVmEzbmJkdTI2YXV2dnBMRll0Rzk5OTZyMjI2N3plVXhUcHc0b1hQbnppa2dJS0RZRWljV2kwWGJ0MitYSkhYczJGRVpHUmt1MndZSEI1ZnA0a2g4Zkx6YmJTK3RnZXpwKzdTc0prK2VMRDgvdjFMM2QvVmVLTzQ5OHNjZmYraVBQLzRvc3IxZnYzNGFNbVNJSkNrd01GQXpaODUwMkc4Mm0vWDY2Ni9MMTlmWFhzYml3b1VMa3FRcVZhcDRQTWFTOXMrZVBidkloWTNZMkZoOStPR0hTa2xKVWZQbXpmWDAwMC9iUDgrdTdqZ29mQjZqMFZoaU8xZmk0dUkwYWRLa0l0c1RFeE05ZWgwV0xGaWdnSUFBUGZmY2M1bzZkYXAyNzk2dEprMmE2TTQ3Ny9Sb1BMNit2aG82ZEtoYXRteXBIMzc0UWYzNzkvZW9Qd0RneWlDd0JnQUF3RldyZHUzYVJjS1JIVHQyS0Nnb3lLUFp5cVhwY3puTW56L2Y3YmFGZ3lSUCtwbk5abnM1QVUrNE0wUFZKajgvWDhlT0hkUFhYMzl0MzJZTGF3dUhYNU1tVFZKZ1lLRHk4dkxLcGNSQ1VsS1MwM0N0T0ZhclZULysrS005akwvbm5udGMxaksvOVAyUms1T2pGMTU0b1VnN1d3Qjg2TkFoKyt6bEw3LzhzdGh4VEpnd1FjMmJOL2RvN0lWOTl0bG5aUXFCL3dwY3pjNHZUdFdxVll2ZHYyWExGcVdrcEtoUG56NzI1OWQyY2FCdTNib2VqOFYyUWNYVi9rc3ZXaHc2ZEVqejU4OVhabWFtbWpadHFyRmp4OHJmMzcvWU1YdkNiRFpyOHVUSkR0dXlzckxzbjZNMmJkb1VHV3RjWEp4OGZIeUtYSlJLVEV4VWZuNStzYTlEdlhyMWRQLzk5K3ViYjc3UnI3LytxbDY5ZW5sY0drUXF1R09oYmR1MmxBTUJBQzlGWUEwQUFBQmNJanM3VzB1V0xLbm9ZWGlscGsyYlhwRVp0VWxKU1U1bk94ZmVacHNoZnViTUdWbXRWcmNYWW5QRjA1SWdGeTVjME1LRkN4VVZGU1dqMGFpSEhucEl2WHIxS3ZFOHJoYnZ1M1FHOVcrLy9TWkpxbEdqaHN0UUxpRWhRUmFMUmI2K1Y4OS83VHdwWCtLSmFkT215V1F5NmRkZmYxV0RCZzNVcFV1WEltM1dybDJyNk9obzllM2JWdzBiTml6MmVHYXpXYXRYcjViUmFGVHYzcjN0MjgrZE95ZEpXclZxbGRhdlh5K3A0TFV2ZkxIRTFmdnc2YWVmbHNWaUtmRjlLaFZjU1B2aWl5OWt0VnJWc21WTFBmLzg4d29JQ0ZCbVpxYmk0dUxVckZtekVvOVJFcXZWV3VSemFyRlk3TnM2ZGVwVVpLeFBQZldVd3NMQ2lteC8vZlhYbFppWVdPSmo2OVdybHk1Y3VHQVBxeGN1WEtodDI3WVYyNmVraTRsWCtpNEJBRUR4cnA3ZmFnQUFBQUEzNWVibWF1UEdqUlU5akVvblBqNWV2LzMybTRZT0hlcHlGdWY1OCtmMW4vLzhSdzgvL0xEcTFLbmo4bGh0MjdaMUNKRnNpeW82QzVac3dXNXhOYU45Zkh4a01wbVVtWm5wc2hTRHlXU3kxNVoycFhBNWpNV0xGeXNxS2twVnExYlZ5SkVqSFdwMFoyUmthTU9HRGVyZnYzK1JXci92dmZkZWtkbk1lWGw1ZXVhWlordy9uejE3Vm9jT0hWSkFRSURlZXVzdGx5SDMyTEZqbFpXVmRWVUYxcDZVTC9GVVptYW0xcTlmTDR2Rm9vWU5HK3FhYTY2eDc4dkl5TkRLbFN1Vm5aMnRuajE3bG5pc3paczNLeVVsUlRmZmZMTkRiZXZUcDA5TGNxejlYVGprTFMrMlJUcHZ1ZVVXUGZMSUkvYjN5SW9WSzdSNTgyYU5IajNhb1JaNWFmajUrVGw4SnA5NjZpbUZoSVJvMXF4WlpUcHVTUVlOR21UL2U3VnExWnpPeWs1TFM3UGYyVkdhMmZNQWdJcHo5ZnhXQXdBQUFMZ3BORFRVbzVxdEZWMEt4QmxiT1kyQkF3ZDZ2RmhpYWNURnhlbjk5OS9YeFlzWFpUS1pYRDRuUC8zMGt5SWpJelZ0MmpTTkhEbFM3ZHExSzlONU4yM2FwRDE3OXNob05LcEhqeDR1MnpWczJGQm56cHpScTYrK2FpOGQwcU5IRDRjYXRxbXBxUTVsU0VveWV2Um8vZlRUVDdyampqc2NubU96MmF3NWMrYm8yTEZqeXN6TTFBTVBQT0R4NC9ycHA1OGtGY3dtZFJWV1N3WGxVeVE1RGF5enNyS2NMaXA2YVYvSnZWbkxVNmRPdmFLTGlMcFMxdklseFgxZWE5V3FwUWNmZkZCZmZQR0ZQdi84YzczeHhodjJDdzQvL3ZpalRDYVQ3cnp6VHJWbzBhTFljMlJuWit2bm4zK1d3V0RRWFhmZFpkK2VscGFtbUpnWTFhMWJWOU9uVDdlUHg5UHZISGZVcjE5Zkw3LzhzbHEyYkduZmR1N2NPVzNldkZtK3ZyN2xNc1BhR3d3Wk1zUmVSOXdtTHk5UC8vakhQK3lCdFRzejBnRUEzb1BBR2dBQUFQZ0xzczBVN3RPbnoyVVByR05qWS9YKysrOHJOVFZWMTE1N3JZWVBIKzZ5N2ROUFA2M0ZpeGZyOTk5LzErelpzelYwNkZDUEYwNlRDbWJCZi9mZGQ5cTBhWk9rZ2htWHhTM1UrTmhqaittYmI3N1IyYk5ubFppWUtFa09NN3l2dSs0NmhZV0Y2ZkhISDVjazdkeTVVMHVYTHRXamp6N3FNQXYxeXkrL3RDK2E1Ky92ci92dXU4L2hQRmFyVlY5OTlaV09IVHVtMnJWcmE4Q0FBUjQvdGlOSGptamZ2bjBLQ2dwU3YzNzlpbTFySzR2aUxMRDJaTmJ1NVp5MTdHMEt6MlIzNXFhYmJ0S09IVHNrRlZ6RUNBc0wwN0ZqeC9UNzc3K3JjZVBHUmNKUlo5YXNXYVAwOUhSMTc5N2RZWGJ2d1lNSFpiVmExYXBWSzVkOWk2dWpibnU5aTJ2ejBFTVAyWTlmT0t5MldxMWF2SGl4TEJhTGJyMzFWdnYzd3V1dnZ5NnoyYXozM251dnhNZFZIbHlWMzVneFk0YkxQdSs5OTU3OWMrZE8relZyMWlncEtjbitjMTVlbm54OWZhbFpEUUNWQklFMUFKVEF0cmlVeVdSU2RuYTJ3MndrQU1CZlUxcGFtbGZPbXZaR1o4K2UxVWNmZmFTMHREUTFidHhZNDhhTlUzQndzTXYyUGo0K0dqRmloT3JVcWFNZmYveFJ5NVl0MC9uejUvWG9vNDhXS1oxUkhCOGZIOFhFeE1ocXRlcTIyMjVUMzc1OWkyMS83YlhYYXVMRWlVVzJaMlZsS1NjblI2TkdqWkwwZjNXa2c0S0NsSk9UbytYTGw2dDU4K2Iyb0d2bzBLR1MvcStjUStHNjJWYXJWWXNXTGRLT0hUc1VIQnlzRjE1NG9jUkYrWndKQ2dwU3ExYXQxSzVkT3dVSEJ5c25KOGRsRGV2aVpsZ1hWdG9hdlZsWldSbzdkcXpUZlpmN00xSy9mbjFOblRxMXlQYnlxbUc5ZlBseVBmUE1NMnJRb0lIV3JGbWpyVnUzMnZlWnpXYjUrdnJhWnoybnBhWEphclVxSlNWRmI3MzFsc054THAyOWF6YWI3U1dGckZhckxCYUxmV2I2OXUzYkphbllPd3ZjdWNoUVhKdnM3R3luMjllc1dhUGp4NCtyU3BVcURuY1dwS1NreUd3Mmwzak9zaWp0ZThWV1hpUXBLY250eFY0VEV4TzFldlZxdFduVFJvY1BINWJGWXRIY3VYTmxNQmowOU5OUEt6QXdzRlJqQVFCY09RVFdBT0JDVEV5TVRwNDhxZmo0ZVB0c0ZnQkF4U3Jyb25ydTh2ZjMxeTIzM09KMis1THFYWmMyckhHM245Rm8xUHo1ODB0MURrbDY3cm5uaXQwL2VQQmdoMFhqYkhidTNLbXZ2LzVhdWJtNWF0cTBxY2FNR2FPSWlJaGlTM01rSnlkcjllclZ1djMyMnhVV0ZxYUZDeGZxanovK1VISnlzcDU5OXRsaXcyNmIrUGg0eGNiR2F0U29VVHA2OUtnNmQrNWM4b04wNGR0dnY3WFBwblVtS1NsSnI3NzZxc3Y5dGlEWVlyRm8wYUpGMnJwMXF3SURBL1hTU3krVnVtNXVvMGFOOVBMTEx5czVPVmt6Wjg1VWNIQ3d4bzRkVzZRY2h5ME1sVW9PckMrSG1qVnJGcnZmYkRZck5UVlZVa0VJNzg1clc1aXJ6M3Q1emdhM1dxMlNDZ0pwZDRMaTFOUlUrMk55eGRmWFZ5Kzg4SUxtekptam5UdDN5bXcyYS9UbzBUSVlETHJsbGx1VWxKUlViTDExVHk0dW5EMTdWZ2FEb2NRRklLT2pvL1hmLy81WFVrR1pJRmQxM010VGJtNnVUQ2FUZlNhM3dXQlEzYnAxSGRyWUZnMTE5bGtwL0hyTW5EblQvbmZid3BQT1dDd1dMVml3UUdheldjT0dEZE9VS1ZQc3gwcE1UTlE3Nzd5ajU1OS92dGk3TVFBQUZZL0FHZ0F1Y2ZIaVJlM2J0MDlKU1VrS0RRMVZpeFl0Vks5ZVBRVUhCeXN3TU5BcmFqY0N3TlhLdHJqZTVSWVlHS2lISG5ySTdmYVZmWUhHbkp5Y1l2ZGZPdnZTWXJIb3UrKyswN3AxNnlSSkhUdDIxTWlSSS9YSko1OG9LaXBLMWFwVmN6bURkTjI2ZGRxMGFaUE9ueit2Q1JNbXFFcVZLcG83ZDY2aW9xTDB6My8rVXkrKytLS3FWNi91Y2l6VHAwL1hxVk9uMUxGalI3VnUzVm9yVnF6UWloVXJQSHE4aFdmRTNuYmJiV3JidHExSC9TK1ZuWjJ0eno3N1RJY09IWksvdjc5ZWVPRUZOV25TcEV6SGxBcmVoeGN2WHRUSmt5ZjEvZmZmYTlpd1lRNzdDOS8xVlJHQmRlRVEwWm5GaXhkcjA2Wk44dlgxMWNTSkV4MFdNUFNVTGFBMEdBeWFQMzkrbVdkWXYvenl5MHBOVGJYWHdoNDJiRmlSNTdjc21qWnRxdGRlZTAwelpzelEzcjE3OWNzdnYyakFnQUc2NmFhYjFLbFRKNmV2MTltelozWHc0RUVkUEhoUUV5Wk1jT3M4VTZaTWthK3ZyK2JObStleVRWcGFtdWJNbVdQL0hQZnExY3VqeDJLeFdKeGVQQnN4WW9UVHhTZHpjM00xZi81OC9mbm5ueG82ZEtodXZmVldTUVh2NTB0bm8wK1lNRUhKeWNsT2EweVg1a0xmTDcvOG9oTW5UdWkyMjI1VGd3WU43TnNuVHB5b2p6LytXS2RQbjliMDZkUDF6RFBQbEZpSEhBQlFjUWlzQWFDUXMyZlBhdmZ1M1FvT0R0Yk5OOS9zOElzdUFPQ3Z4OVZNUnBQSjVIRUpCV2Q5R2pac3FMNTkrM3AwcklTRUJIdnBpdEtXY2ZDVXArZjU1cHR2N0RXeSsvWHJwOEdEQjh0Z01LaExseTZLaW9yUzh1WEwxYlp0MnlLaFltcHFxcjJmcmJaejI3WnROVzdjT00yYU5Vdm56NS9YOGVQSDFibHpaMW10VmtWSFIrdkFnUVBhdjMrLzB0TFNKRW1uVHAxU2FHaW9talZySnF2VjZuYU5abGVhTld1bVpzMmE2ZXpac3g3MXUvYmFheVVWM0pFMWI5NDh4Y1RFMk11QWxMU1lYVWsxbEcycVZLbWkwYU5IYStiTW1WcTdkcTBhTldxazd0MjcyL2NYRHF6THNnamg1WERxMUNsdDNyeFprblQzM1hlWEtheVcvcS9NUlVCQVFMbVVBOG5MeTVOMGVaKzMyclZyYSt6WXNYcm5uWGYwMDA4L3FWdTNicXBkdTdiOC9mMGxGUVRCVVZGUmtncENaZHRzWUU5bm9oY25MeTlQbjM3NnFVTTVqZEpNdm5BMm05NVdXaU05UFYwSER4N1VuMy8rS2FrZ3NONjFhNWRxMXF4NVJXY3lSMFpHYXVYS2xhcFJvNFlHRHg3c3NLOXExYW9hUDM2ODVzMmJwNE1IRCtxRER6N1FpQkVqUExxVEJnQnc1UkJZQThEL2QrTEVDVVZFUkNnOFBGeWRPblh5cUk0bUFLQnljbFVLSWk4dnI5Z3lFZTcyYWRPbVRZbTFsU3VqL3YzNzY5Q2hReG8wYUpCdXV1a20rL1piYnJsRnExZXZWblIwdERadDJxVGJicnZOb2QrS0ZTdVVrNU9qRmkxYU9KUkV1TzY2NnpSdTNEaWRQWHZXWHQ3anUrKyswOXExYTR1Yys5VlhYM1dvS2IxZ3dRSjk5TkZIaW95TTFMUnAwNHFVSExESnlNalF4SWtUN1VIenBXeGhvYnNXTEZpZ3ZYdjM2b3N2dmxCdWJxNXExS2lobDE1NlNmWHIxeSt4YjkyNmRZdUVybGFyMVdtcGk2Wk5tMnJJa0NGYXRteVpGaTFhcEVhTkd0blBZUXRkSlhuVjd5MFdpMFhmZlBPTnJGYXJ3c1BEblM0Y0dSVVZwWHIxNmhVN203NndyS3dzU1FXbFJXeVdMRmtpazhua1Z2K2dvQ0NIdXlac1lmL2xEdm9iTjI2c25qMTdhdlBtemRxOGViTUdEeDZzcUtnbzdkbXpSeEVSRWZhYTZRYURRUjA2ZE5CTk45MmtEaDA2Rkx1bzRxWHk4L01kMmxldFdsVVRKa3hRYm02dVB2MzBVNTA4ZVZLK3ZyNmxybE50TkJwZHpxWS9mLzY4SmsrZWJDK3RJaFZjVkJnM2JweWFObTE2eFJZNWpJK1AxN3g1ODJTeFdQVG9vNDg2dkU4S2ordjU1NSszWDNENzhzc3ZsWmlZcUlFREIxNlJNUUlBM0VkZ0RRQXFtTTIyYjk4K05XL2VYQjA3ZHF6bzRRQUFyaEJuTTR1UEhEbWlPWFBteUdBdzZLV1hYbExqeG8wbFNTdFhycFRKWkxLWERjakx5OVBISDMrc3FLZ290Vy9mWHFOR2pYSzVNTjVmVGExYXRmVE9PKzhVS1d2ZzYrdXJZY09HYWU3Y3VmcisrKy9WcWxVcmUyM2FxS2dvYmQyNlZVYWpVUTg4OEVDUll6WnQybFJObXphMS8xeTllblhWcUZGRFhicDBVZWZPbmZYcHA1OHFMUzFOMTE5L2ZaRytQWHIwMEtGRGg3Umh3d2FueDVZS3d2S3NyQ3pkZGRkZHhUNnVrdXA1ejVrelIwbEpTWktrSmsyYUtEZzRXT0hoNFhyMjJXZUxMTEQ0d3c4L3lHdzJhK2pRb1E2eldpZFBubHdrS00zTHkzTTU4L3FPTys3US92MzdkZlRvVWMyYk4wK1RKazJTdjcrL3c0S0xKUVdEbmdTZ2hSVU9JdDIxZnYxNlJVZEh5OWZYVjA4KytXU1JHYjBiTjI3VXQ5OStxMnV2dlZZVEpreHc2M1BqTExEZXUzZXZmZVo5U1VKRFF4MENhMWN6ckcwbEt0emg3cDBKM2J0MzErYk5teFVWRldXdmMyNVR0MjVkeGNmSHEyclZxaG96Wm94OXV5ZDNEbHg2cDRGdElkRlpzMmJwMkxGakNnb0swbU9QUGFiUFB2dk03V082cTNyMTZnb09EbGFuVHAzVXJWczN2ZmZlZS9Mejh5dnhMb1B5bEo2ZXJ0bXpaeXNySzB1OWUvY3Vka0ZMbzlHb0VTTkdLRGc0V0wvKytxdCsvdmxuSlNjbjY3SEhIdk9xaXo0QWNMVWpzQVp3MWJQTmlLdFRwNDQ2ZE9oUTBjTUJBRlNnclZ1M2F2SGl4YXBhdGFwZWZQRkZoOUpRR3pkdVZGcGFtajJ3OXZQejAvUFBQNi9aczJmcndJRURtajU5dXA1ODhrbUZoNGRYMVBDdktGYzFrMis4OFVaMTZ0UkplL2Z1MVdlZmZhYlhYbnROZVhsNSt1S0xMMlMxV3RXL2YvOFNGNGlUQ3VyczNuSEhIVzdOME96VXFaUHExcTFybjlWOTZRSnVCdzhlMU9iTm05V21UWnRpRjd2ejlmVjFPUU83Y0J1YnNMQXdUWmd3UVdGaFlVWENydjM3OTJ2Tm1qVXlHQXpxMnJWcm1XcGFHd3dHUGY3NDQzcnJyYmVVbUppb2t5ZFBxbVhMbHNyTnpaWGszaXpoc3BaT2NWZE1USXlXTDE4dVNSbzBhSkRUR2VjZE9uVFFUei85cE9qb2FQM3JYLy9TbURGalNpeFRjZjc4ZVVseVdtS2lwT0Q0MGxySUZvdkZYaFBiVnA3alVzVXRtR2xiS05CZHRtTWxKeWZiNjFmZmNNTU42dFdybDFxMGFLR1JJMGNXNldON1RIRnhjY1dPNWFtbm5uSmF3OXBpc1NnbEpVVWhJU0VhTzNic1pWdXd0a3FWS3Zyd3d3L2RDbnROSnBQTHV0U2xYWmcyTXpOVEgzendnZUxqNDlXNGNXTU5IVHJVclg1RGh3NlZ2NysvVnE1Y3FlM2J0OHZQejArUFB2cG9xY1lBQUNoL0JOWUFybnBSVVZIS3k4dFQ1ODZkcjlodGl3QUE3NUtabWFtbFM1ZHF4NDRkYXRLa2ljYU1HYU5xMWFxVjJDOGdJRUF2dmZTU0ZpMWFwRzNidG1uNjlPbnEzYnUzN3JycnJpS3piYThtano3NnFFNmRPcVh6NTgvcjAwOC9WWFoydGxKU1V0U3NXVFBkYzg4OWJoM0RrOW5xUnFOUlE0WU0wZHk1YzdWZ3dRSk5tRERCSHVLZU8zZE9uMy8rdWZ6OC9FcGNTTk5rTXVtUFAvNG9zVTFoemdMVXVMZzRMVnk0VUZhclZZTUdEU3FYQlJocjE2NnR4eDkvWEEwYk5yVFhnN1lGMXE1Q1Y2UFJhQi9makJrelNuWGU3T3hzdDh1bDVPWGxhZjc4K2NyTnpWWExsaTExNTUxM09tMFhGaGFtMGFOSDY0TVBQdENCQXdlMGRPblNFbCtiNk9ob1NWS2pSbzA4ZXdBdXhpa1ZsRkZ4RlpRN1d3VFFadno0OFVwSlNYSDdmTFpGVFEwR2c3cDE2NlllUFhxVStQMWd0VnJ0Q3hlKzhzb3JEbmNmdU1Ob05Hcnc0TUZxMUtpUjZ0V3I1OUY0UGVYdXpHUWZIeDkxNjliTllkdmV2WHVWazVPam0yKyt1VWo3YmR1MmxYak1mLzNyWHpwMzdweXFWYXVtWjU5OTFxUEZSKys5OTE0RkJBUm83ZHExeGQ1NUFRQzQ4Z2lzQVZ6Vjh2THlkUFRvVVYxMzNYWGx1c0FOQUtCeXNGZ3MycjU5dTc3Ly9udWxwNmVyWjgrZSt2MzMzL1h5eXkrNzdPTnFKdUFkZDl5aHpaczNhOTI2ZGRxeVpZdHV1ZVVXOWV6WnM4UVp1MzlGVmFwVTBRc3Z2S0IzMzMxWFI0NGNrVlJRYnNPZG1iU2xkZU9OTjZwNzkrN2FzV09IRml4WW9LZWZmbG94TVRHYU5XdVdzckt5OU5SVFQ2bE9uVHJGSGlNMU5WVmZmdmxsbWNhUmtKQ2c5OTkvWDFsWldlcllzYVBUK3MybDFhVkxGNGVmUzVwaDdlL3ZyM0hqeGptRTZsYXJWWWNQSDFaNGVMaXFWS2xpMzI0eW1iUno1MDQxYTliTTRUMGJHQmlvbDE1NlNhbXBxU1crZHQ5OTk1M09uVHVua0pBUVBmWFVVOFZPQkdqUm9vV0dEaDJxLy96blA5cTRjYU5xMTY3dE11Q1dDdFlha1ZRdW42ZVNndjd5dG52M2Jra0Y1VC9Dd3NMYzZtTXdHRlNuVGgzbDV1WnE5dXpaZXVPTk56eGV3TEJyMTY0ZWovVnk4dmYzMXhOUFBPR3c3Y2lSSThySnlTbXlYWEl2c0I0MmJKZysvZlJUUGZ2c3MyNC90NFgxN2R0WFBYcjBVRWhJaU1kOUFRQ1hENEUxZ0t0YVRFeU1MQlpMdWN4OEFnQlVMbGxaV1pveFk0WmlZMlBsNysrdkVTTkdxR2ZQbmk1RHVlM2J0eXMzTjFlOWV2Vnl1cjkvLy82NjlkWmJ0V1RKRWtWR1JtckRoZzNLeTh2VGlCRWpMdWZEOEVwV3ExVkhqeDUxMkphZm42OWp4NDdweGh0dnZHem5mZmpoaHhVWEY2ZTllL2Zxbi8vOHA4NmZQNi9zN0d6MTc5OWYzYnQzTDdidk8rKzhvL1QwZFBuNys5dEQwVW1USmlrdUxrNExGaXhRYm02dWR1ellvZGF0Vzdzc0I1R1VsS1QzMzM5ZkZ5OWVWTE5telRSeTVNakxldmRXZG5hMkpOZXowWC85OVZldFhMbFNnd1lOVXA4K2ZTUkozM3p6amJaczJhTDc3cnZQWVVIUVZhdFdhZlhxMWVyU3BZdEdqUnBsMzM3cTFDbk5tREZEVmF0VzFkdHZ2KzN5QXYrT0hUdTBZUXNURWkwQUFDQUFTVVJCVk1NR0dRd0dQZkhFRTI0dHBuakhIWGZvMkxGamlvaUkwSGZmZmFkcnJybkdhZjNocEtRa25UcDFTZ2FEd1dsdFpFL0xTVGlyaDExZWR1ellvWWlJQ0lXR2hzcmYzMTlKU1VuYXQyK2ZKTThENUlFREJ5b21Ka2I3OXUzVEo1OThvb2tUSnlvd01MRGN4MXlaTld6WVVOT21UZk5vWnZXbENLc0J3UHNRV0FPNHFzWEV4Q2drSkVTaG9hRVZQUlFBd0JVV0hCeXNybDI3NnNpUkl4b3hZb1I5OXVJamp6eml0UDIrZmZ1VW01dnJjcjlVRUh5TUd6ZE9SNDRjMGU3ZHUxMHVBUGhYWmJWYUZSRVJvVjkrK2NWZXdxRlZxMWF5V0N3NmN1U0k1czZkcTNidDJxbGZ2MzVPRjA4c3E4REFRRDMyMkdONisrMjM3VE55VzdWcXBVR0RCcFhZTnlnb1NMTm56MVpTVXBLbVRKbWl1blhyT3V4ZnQyNmRsaTlmcm5idDJqa0V1amJIamgzVDNMbHpsWjZlcnZEd2NMMzQ0b3VYZlJIT3pNeE1TYzRENitUa1pQM3l5eTh5bTgwT00wL2J0Mit2TFZ1MmFOT21UZXJUcDQ4OVVPL1ZxNWZXckZtanZYdjNLaWtwU2JWcTFaSWtOVzdjV0kwYU5kTHAwNmYxd3c4L0ZIbi9XNjFXYmRxMFNVdVhMcFZVY09HbWZmdjJUc2RydFZwbE5wdVZsNWVudkx3ODVlYm1xaytmUG9xS2lsSldWcGJtejUrdlNaTW1GWG51ZCt6WUlhdlZxcFl0V3pvdDFWTmNqV2Vid2lVNGJPVXgzQW5WUGVYcjY2dUlpSWdpMnp0MjdPanlZcGNydHZCLzZ0U3Bpb3VMMCtIRGgzWEREVGVVMTFBcnBhTkhqOW9YQXMzTnpaVy92Mytad21vQWdIZmlteDNBVlMwOVBmMnkvR2NGQUZBNURCZ3dRSGZmZlhlNUg3ZEZpeFpxMGFKRnFmcmFaczFXcG5VVjB0TFN0SFBuVG0zYXRFbng4ZkdTQ2k0SURCbzBTTGZlZXFza2FjT0dEZnJ4eHg5MThPQkJIVHg0VU9IaDRlclJvNGM2ZHV4WUxndkNwYWVuYS8zNjlWcTdkcTN5OC9NVkZCUWtrOG1rdzRjUGE4YU1HUm93WUlEYXRtM3I5SG5OeU1qUWh4OStxTGk0T1BYcjE2OUlZQ3BKZDkxMWw3S3pzN1Y2OVdyTm5EblRZU0c3TFZ1MmFNbVNKY3JQejFmVHBrMDFkdXpZWW1mdlB2UE1NMlYrdkpKMDh1UkpTYzZEMTZWTGx5bzNOMWZYWDMrOVF5bVJ0bTNiS2pnNFdFbEpTVHA4K0xCYXQyNHRxYUJrUzd0MjdYVGd3QUZ0MmJKRmd3Y1BsbFR3UHJ6Ly92czFjK1pNYmRteVJUMTY5SEM0TSszbm4zL1dmLy83WC92UCsvZnZWMFJFaFBMeThtUTJtKzEvYkQ4WHgyUXk2Wk5QUHRFYmI3eGhmLzVNSnBQV3IxOHZTVVhxSEZldlhsMCtQajdGMXB0MjV2ang0NUprcndYdXpLUkprMXp1UzAxTmRibXZlZlBtR2pod29ESXpNMlcxV2hVY0hLenJycnZPL2p4N0tpZ29TTTg4ODR4TUpsT1I3eFJiYmV6TFZXYkgyL3p4eHg5YXRHaVJQYkIrLy8zM05YcjA2RktWQWdFQWVEY0Nhd0JYTlpQSjVIRTlRQURBWDRmQllORG5uMyt1TTJmT2xOZzJJeU5EVXZGQlZtRWxoV2hXcTFVblQ1NVVjSEN3QWdNRDVlL3ZyNXljSEczY3VGR1NQTDc3eDFWWkJIZkc2MjVKaFJkZmZGRnQyN2FWSkYyNGNFSC8rOS8vdEhmdlhoMCtmTmhlSmlNb0tFaTMzMzY3K3ZUcDQxQStvbmZ2M3VyV3JadldyRm1qRFJzMjZNeVpNenB6NW95Ky9mWmJoWWVIcTFXclZtclNwSW1hTkdtaUdqVnFLQzh2VDluWjJRb09EbFppWXFJeU1qS0sxR28ybTgwNmZQaXdkdTNhcGQyN2Q4dHNOc3RvTk9yMjIyL1hvRUdEZE9USUVTMVpza1FuVHB6UXh4OS9yRnExYXVuR0cyOVVodzRkMUtSSkUvbjcreXN4TVZHelpzMVNmSHk4dW5mdmJnOXFMUmFMd3prTkJvT0dEQm1pb0tBZ3JWdTNUbGxaV1RJYWpWcXlaSWw5Um0yWExsMzB4Qk5QdUt3cGJlUHF0VTFMU3l1eUxTNHVUZ2tKQ2FwVnE1WkNRME1WRUJBZ2k4V2lnd2NQYXRPbVRaS2s4UEJ3aHo1YnQyN1YvdjM3WlRRYWl5eG02T3ZycTQ0ZE8ycmJ0bTNhdlh1M1E1QjZ5eTIzNk1DQkE5cTJiWnNHRGh4b0QwS2JOMit1RzIrODBWNjY0OVZYWDdYM2FkV3FsVU5nZmU3Y09ZZnpHWTFHQlFRRXFHclZxdkwzOTFkQVFJQUNBZ0xrNysvdjhDY3ZMMDg3ZHV5d2wyQVpNMmFNREFhRGZ2cnBKNlducDZ0cTFhcnExS21UdzdIZmZQTk5WMCt4WW1KaWxKdWJxOURRVUFVRkJjbmYzMTlXcTFYSGp4L1hiNy85WmgrN0szRnhjUzczRmFkYXRXb2FNR0JBcWZxNjBxaFJJMlZuWnlzaElVRWhJU0h5OS9lWHhXTFJyNy8rS3FsME04VVBIejZzaFFzWFNwTDlRc0w0OGVPZHRyVllMQzczelpneHcvNDVQWC8rdkNTNW5QRnNNcGxjZnRlVTlCMjBZc1VLL2Z6eno1S2tJVU9HNk55NWM5cTVjNmNtVFpxa20yKytXUjA3ZGxTREJnMVVyVm8xaHdCLy92ejVUbzludFZxVm41K3YvUHg4KzBXVjBORFFTbldoRUFEK3lnaXNBVnpWYkxjU0FnQ3VYc25KeVI2RlU2VU5zaTVsTUJnMGI5NDhlM21DUzdWczJkS2o0MTJKV1pZR2cwR0ppWW42NUpOUEZCTVQ0N0N2WWNPRzZ0V3JsMjYrK1dhWHBUQkNRa0xzdFpPM2J0MnFyVnUzS2k0dVRxZFBuOWJwMDZjbEZZUnZVNmRPVlVaR2hpWk9uT2pRM3hiTVJrUkU2UGZmZjlmeDQ4ZGxNcGtrRllSa1BYdjJWTDkrL2V5TEszYnMyRkd0VzdmVzVzMmJ0WGJ0V2lVbEpXbnQyclZhdTNhdGpFYWpoZzRkcXFDZ0lDVWxKYWx6NTg0YVBueTRQdnp3UTRXRWhDZ2hJVUVaR1JsRmFpYmZkZGRkK3R2Zi9xYkl5RWd0WHJ6WUhsemZjODg5NnQrL3YxdUIxOHlaTTR1RTJubDVlVTVuWGwrNGNFR3paODkyZWF5UWtCQ0hVaE1wS1NuNjk3Ly9MVW5xMTYrZkdqUm9VS1NQTGJEZXQyK2ZIbm5rRWZ0N3AzMzc5Z29LQ2xKK2ZyN2k0K01kWmlEZmUrKzkycmR2bjQ0ZVBhb0RCdzdZeTM1Y2Q5MTE2dE9uaityVXFhTmF0V29wT0RoWVFVRkJEaGRpM09YcjY2dXRXN2ZxenovL1ZFUkVoRHAxNm1RUFUrKzc3ejZQU3F6OCtlZWYrdUdISDF6dXIxZXZuanAzN3V4eS80SUZDMXp1R3o5K3ZNdlA3ZVZ5NGNJRmx3Rjl4NDRkUFQ1ZVhsNWVrY2RRM0dOeXRTODVPVmx2dlBHR3d6WlhDMk1hREFhbmR5KzRZdnV1dFZnczJyRmpoeVJwOE9EQjZ0ZXZueXdXaTJyVnFxVmZmLzFWbXpadHNsKzhrUXErQzIxL0NyTllMTEpZTExKYXJmWloyallOR2pUUWxDbFQzQjRiQU9EeUlyQUdBQURBVmUyMTExNnJzSE0zYU5DZ1NCQVVHQmlvMXExYmE5aXdZUjRkeTlWTXdzdWhYcjE2aW9tSlVhMWF0ZFM1YzJkMTdkcFZqUm8xY3J0L1NFaUkrdmJ0cTc1OSsrckVpUlBhdDIrZkRodzRvTmpZV0QzNTVKUDIwTlBIeDBmNStma3lHQXlxWDcrK2ZiWnczYnAxZGVqUUlVbFNzMmJOMUsxYk4zWHQydFhwNG1uKy92NjY0NDQ3MUx0M2IwVkdSbXJYcmwwNmRPaVEvUHo4MUt0WEwvbjcrK3U2NjY1VDNicDFaVEFZRkIwZHJjek1UQm1OUmpWcTFFZ1BQL3l3MC9FM2FkSkV3Y0hCQ2dzTDArT1BQMTVrbHJPbkRBYUQweklpOWV2WFYzQndzTEt6c3gwV2V3d0tDbEx6NXMxMTMzMzNPVHp1NnRXcjYrNjc3OWJ1M2J0ZGxydHAwNmFOQmcwYXBDNWR1amlFZW41K2ZucmxsVmZVb0VHRElyTmtHelJvb0p0dnZsbkJ3Y0ZxMnJTcHc3NmhRNGVXNmpGZjZzRUhIMVI4Zkx4NjkrNXRuMDM5d0FNUHlNL1ByMGc1a0pJMGF0UkkxYXBWVTI1dXJuSnpjMld4V09UbjU2ZXdzREMxYXRWS0F3WU1xRlMxait2VnF5Yy9Qei9sNWVYWnQxV3ZYbDJkTzNmV3dJRURQVDVlKy9idGl3M2wzV1d4V0JRVUZDU3oyU3cvUHorRmg0ZHIrUERoVHRzR0JnWjZWTDdGTnV2YWFEVHE3cnZ2Vm5SMHRPNjY2eTc3Tmx2Sm9mMzc5K3ZvMGFPNmVQR2lNak16N1RPbmJlRjA0YytON1lLU3dXQndDTFlMTDBBS0FLaDRCdXVsbHhZQjRDcnkzWGZmcVhYcjFtclRwazFGRHdVQTRJYmZmdnROelpzM3IraGhsS3RMWi94VmhoQXRQVDFkRnk5ZWREbVRzaXpITGJ3NG5pMW9NaGdNUldZdW56aHhRdGRjYzQxRDJSRlBtRXdtbDNXbWJhOUZTYk9sVTFOVFZhVktGYmRmTTl2RmlkTFc3RGFiemNyUHo1ZmtmS0hGd2l3V3kxVlQyN2c4clZ1M1RpYVRTZmZjYzQvTE51dlhyNWZKWkhJby9iRnc0VUw1Ky9zN3ZjQlJuZ3AvVjNqeSt1Ym41OXZ2aWlqdno2MDdrcEtTWkRRYVBhbzNYYmlQeFdKeCtqM2dyWTRkTzZhLy8vM3ZGVDBNQVBCS0JqZSt6QW1zQVZ6VkNLd0JvSEw1S3diV0FJQy9GZ0pyQUhETm5jQ2FTKzRBQUFBQUFBQUFBSzlBWUEwQUFBQUFBQUFBOEFvRTFnQUFBQUFBQUFBQXIwQmdEUUFBQUFBQUFBRHdDZ1RXQUFBQUFBQUFBQUN2UUdBTkFBQUFBQUFBQVBBS0JOWUFBQUFBQUFBQUFLOUFZQTBBQUFBQUFBQUE4QW9FMWdBQUFBQUFBQUFBcjBCZ0RRQUFBQUFBQUFEd0NnVFdBQUFBQUFBQUFBQ3ZRR0FOQUFDQVNzUEh4MGNXaTZXaWh3RUFnRk1XaTBVK1BqNFZQUXdBcU5RSXJBRUFBRkJwQkFVRktUYzN0NktIQVFDQVU3bTV1UW9PRHE3b1lRQkFwVVpnRFFBQWdFcWpkdTNhU2t0THEraGhBQURnVkZwYW1tclZxbFhSd3dDQVNvM0FHZ0FBQUpWR2VIaTRjbkp5WkRLWktub29BQUE0TUpsTXlzbkpVZVBHalN0NktBQlFxUkZZQXdBQW9OTHc5ZlZWNjlhdEZSY1hSMmdOQVBBYUpwTkpjWEZ4YXQyNk5UV3NBYUNNZkN0NkFBQUFBSUFud3NMQzFMNTllMFZHUmlvZ0lFQ2hvYUh5OS9lWDBjaGNEQURBbFdPeFdKU2JtNnUwdERUbDVPU29mZnYyQ2dzTHEraGhBVUNsUjJBTkFBQ0FTaWNzTEV6ZHUzZlhtVE5ubEpTVXBLeXNMT1huNTFmMHNBQUFWeEVmSHg4RkJ3ZXJWcTFhQ2c4UGw2OHZFUXNBbEFlK1RRRUFBRkFwK2ZyNnFsbXpabXJXckZsRkR3VUFBQUJBT2VHK1NRQUFBQUFBQUFDQVZ5Q3dCZ0FBQUFBQUFBQjRCUUpyQUFBQUFBQUFBSUJYSUxBR0FBQUFBQUFBQUhnRkFtc0FBQUFBQUFBQWdGY2dzQVlBQUFBQUFBQUFlQVVDYXdBQUFBQUFBQUNBVnlDd0JnQUFBQUFBQUFCNEJRSnJBQUFBQUFBQUFJQlhJTEFHQUFBQUFBQUFBSGdGQW1zQUFBQUFBQUFBZ0ZjZ3NBWUFBQUFBQUFBQWVBVUNhd0FBQUFBQUFBQ0FWeUN3QmdBQUFBQUFBQUI0QlFKckFBQUFBQUFBQUlCWElMQUdBQUFBQUFBQUFIZ0ZBbXNBQUFBQUFBQUFnRmNnc0FZQUFBQUFBQUFBZUFVQ2F3QUFBQUFBQUFDQVZ5Q3dCZ0FBQUFBQUFBQjRCUUpyQUFBQUFBQUFBSUJYSUxBR0FBQUFBQUFBQUhnRkFtc0FBQUFBQUFBQWdGY2dzQVlBQUFBQUFBQUFlQVVDYXdBQUFBQUFBQUNBVnlDd0JnQUFBQUFBQUFCNEJRSnJBQUFBQUFBQUFJQlhJTEFHQUFBQUFBQUFBSGdGQW1zQUFBQUFBQUFBZ0ZjZ3NBWUFBQUFBQUFBQWVBVUNhd0FBQUFBQUFBQ0FWeUN3QmdBQUFBQUFBQUI0QlFKckFBQUFBQUFBQUlCWElMQUdBQUFBQUFBQUFIZ0ZBbXNBQUFBQUFBQUFnRmNnc0FZQUFBQUFBQUFBZUFVQ2F3QUFBQUFBQUFDQVYvQ3Q2QUVBQUFBQXBXRTJtM1htekJrbEppYktaRElwUHorL29vY0VBQUJRcWZuNCtDZ29LRWkxYTlkV2VIaTRmSDJKRG5IbDhhNERBQUJBcFhQaHdnVkZSa2JhLzBNVkVCQWdvNUdiQndFQUFNckNZckVvSnlkSEZ5OWVWR3hzckZxM2JxMndzTENLSGhhdU1nVFdBQUFBcUZRdVhMaWdBd2NPcUdIRGhnb09EcTdvNFFBQUFQeGxHSTFHQlFVRktTZ29TRmxaV1RwdzRJRGF0MjlQYUkwcmlta29BQUFBcURUTVpyTWlJeVBWb0VFRHdtb0FBSURMS0RnNFdBMGJObFJrWktUTVpuTkZEd2RYRVFKckFBQUFWQnBuenB4UlVGQ1FxbFNwVXRGREFRQUErTXNMRGc1V1VGQ1F6cHc1VTlGRHdWV0V3Qm9BQUFDVlJtSmlvcXBYcjE3Und3QUFBTGhxVks5ZVhVbEpTUlU5REZ4RkNLd0JBQUJRYVpoTUpnVUVCRlQwTUFBQUFLNGFBUUVCeXNyS3F1aGg0Q3BDWUEwQUFJQktJejgvWDBZanY4SUNBQUJjS1VhalVmbjUrUlU5REZ4RitHMGZBQUFBQUFBQUFPQVZDS3dCQUFBQUFBQUFBRjZCd0JvQUFBQUFBQUFBNEJVSXJBRUFBQUFBQUFBQVhvSEFHZ0FBQUFBQUFBRGdGUWlzQVFBQUFBQUFBQUJlZ2NBYUFBQUFBQUFBQU9BVkNLd0JBQUFBQUFBQUFGNkJ3Qm9BQUFBQUFBQUE0QlVJckFFQUFBQUFBQUFBWG9IQUdnQUFBQUFBQUFEZ0ZRaXNBUUFBQUFBQUFBQmVnY0FhQUFBQUFBQUFBT0FWQ0t3QkFBQUFBQUFBQUY2QndCb0FBQUFBQUFBQTRCVUlyQUVBQUFBQUFBQUFYb0hBR2dBQUFDamszLy8rdDFhc1dISForMXh1VnF0VktTa3B4YlpKVFUxVmRuWjJtYzh6ZWZKa3paOC9YL241K1c3MStmSEhIL1grKysvcjNMbHpicC9IYkRacjc5Njl1bmp4b2x2dE16TXpGUnNicTlqWVdGbXRWcmZQVTVMejU4OXIwYUpGU2sxTkxmT3gzRDFHYW1wcXVUNkd3c2VkT0hHaUprNmNLTFBaWE83SC95czRkKzZjOXUzYlYrN0h2Unl2WjJsNTIvdGcyN1p0K3UyMzMwclZ0NlR2UEc5MjhPQkJ0NzdmbGl4Wm9oOSsrS0ZNNTFxNmRLa1dMRmlna3lkUEZ0bTNiTmt5TFZ1MlRPbnA2V1U2eC9qeDR6VjE2bFMzMmo3NTVKTjYvUEhIeTNRK2s4bFVwdjdGU1U5UFYyWm1acW5hcEthbTZzS0ZDOFgyZGZmZlRwczllL1pvOSs3ZEh2VUJLaHZmaWg0QUFBQUE0RTFXcjE2dGF0V3FhZURBZ1plMXorVmtzVmcwYytaTXBhYW1hdHEwYWZMMWRmNXIvN2ZmZnF1SWlBaU5HalZLblR0M0x0VzVZbUppZE9yVUtWbXRWdm40K0xqVlovUG16VXBOVFZWWVdKamI1NG1LaXRMczJiUFZwRWtUVFo0OHVjVDJIM3p3Z1U2Y09LSG16WnRyMHFSSmJwK25KSHYzN3RYNjlldVZtNXVycDU1NnF0VEhTVXRMMDBzdnZhUmF0V3BwekpneGF0U29rY3UyYjcvOXRrd21rOGFNR2FOV3JWcVYrcHlYeXMvUDEvbno1eVY1VjREcUxaS1RrL1htbTIvSzM5OWY3NzMzbnFwV3JWb3V4ejE5K3JUbXpadW5VYU5HcVVtVEprN2JXSzFXNWVYbEtTY25Sems1T2NyT3psWjJkclpNSnBNeU16T1ZsWldsek14TXBhZW5LeTB0VFdscGFVcFBUOWViYjc0cFB6OC9qOGJqYmUrRDVjdVhLeUVoUVgvLys5OWR0c25QejFkU1VwTE9uVHVuMDZkUDY5U3BVenA5K3JUUzA5TTFmZnAwTld6WThBcU91T3l5czdNMWE5WXM1ZWZuYS9iczJRb05EWFhaZHUzYXRRb0pDZEdRSVVOS2RhN2MzRnh0MnJSSjJkblo2dFNwVTVIOXYvenlpeVNwWjgrZVpYclBKeVFrS0Njbng2MjJGb3RGRm91bDFPZmF2bjI3dnZubUd3MGZQbHgvKzl2ZlNuMGNWOGFNR2FPUWtCRE5tVE9uMkRaMTZ0VFJlKys5NTdCOTJyUnBTa2hJME5kZmYxMmtqOVZxMWRxMWE3VnUzVHBObkRqUjdYOFQ1OHlaSTR2RllqL21mLy83WDUwNGNVS1BQUEtJYXRldTdjRWpBN3dYZ1RVQUFBQndoWXdZTWFMY2o3bHc0Y0lpUWJIUmFGVFhybDIxYU5FaXJWeTVVb01HRFNyU0x6MDlYWHYyN0pIRllsR3paczFLZmY1ang0NUprbTY4OFVhMzJpY2xKZW5peFl0cTBLQ0Jnb09EM1Q3UC92MzdKVWszM1hSVGlXMTM3ZHFsRXlkT1NKS09Ieit1RXlkT2xPa3hGdGE3ZDIrdFhMbFNmL3p4aHdZTUdLQjY5ZXFWNmpnN2QrNVVmbjYrY25KeTFLQkJBNWZ0VHA4K3JjVEVSUG42K2hZYmFsZWtGMTk4c1Z5UE4zMzZkRldwVXFYSTl2TCsvRGdMa0FxcldiT21ldmJzcVUyYk5tbmx5cFY2OE1FSFhiWjFaMnovL09jL1ZiZHVYVzNZc0VHeHNiRjY1NTEzTkhMa1NIWHQybFdTTkh2MmJFVkdSaW92TDYvVU01M1BuVHZuTWdTL1hFcnp1cno2NnF0cTA2YU41czZkcTZTa0pMMzU1cHZGdGs5TlRkV0tGU3VVa0pDZytQaDRKU2NuRndrNGc0S0NkUDMxMXlzbEphWFNCZGIvKzkvL1pEYWIxYUpGaTJMRDZ2SVFFUkdoN094c1ZhdFdUZTNidHkrMzQrYm41eXNqSTBQVnFsVXJ0Mk82NC96NTgvcjY2NjlsTXBtVW5Kd3NxV3pmRlcrLy9mWVYrNjQxR0F3NmV2U29FaE1UOWRGSEgyblNwRWtLQ0FqdzZCaloyZG5hdFd1WHpwMDdwOE9IRDJ2SWtDSHEwNmVQREFiRFpSbzFjR1VRV0FNQUFPQ3FkZUxFQ2FlM0xLZW1wbnI4SDE1bmZaeUZ5VmRLNzk2OWRmejRjYTFhdFVwLys5dmZWTE5tVFlmOXExYXRrdGxzVnFkT25WU2pSbzFTbnljcUtrcVMrNEgxMGFOSEpVa3RXclJ3K3h4V3ExVjc5dXlSMFdoVTkrN2RpMjJiazVPalpjdVd5V2cwcWsrZlBscTllclcrL3ZwclRaNDhXVWFqNjRxSXI3MzJtbUpqWTkwZWt5Uk5tRERCclhiT1pueHUyclJKVXNIclZOeDd4SGJiZDRjT0haeUd1T1ZsMHFSSmJnY2NRNGNPZFppWldkNWxHRXFhYVZtdlhyMHloVEdldk03MzNudXZ0bTNicHF5c3JCTGJHZ3lHSXA4enFlRGlVT0dacG84Ly9yaDhmSHkwWWNNR3paMDdWeWtwS2VyVHA0L0N3c0xzWlEzOC9mMFZFQkNnd01CQSs1L2c0R0FGQlFVcE9EaFl3Y0hCcWxLbGlrSkNRaFFZR0tpYU5Xc3FORFRVbzdzV25Dbk4rK0NhYTY2eGI0dU5qWldQajQvcTFLbmowRFkyTmxhK3ZyNzIyWisyVUM0Nk90cXQxeU1rSkVRN2R1eFFWbGFXQWdNRDFhaFJJNTA5ZTFiNStma2FOMjZjR2pSb29KbzFhenFNL2VXWFgzYnJjVWpTekpremk5eUo0dW4zUVVrQ0FnSmN2ajYyQzNKZHUzYlYvdjM3OWRGSEh4VjdySXlNakJML2pYSjFRV2J6NXMyU3BCNDllcFRxMzZmVHAwL3J5SkVqdXZQT094MmU3NWlZR0UyYU5FbTMzSEtMbm43NmFZK1BXeHBKU1VsNi8vMzNaVEtaZE1NTk45anZjaW9wTkxlVlkzTFc3a3IvbXoxeTVFakZ4TVFvT2pwYUN4WXMwSFBQUGVkUi84REFRRTJaTWtYZmYvKzkxcXhabzZWTGx5bytQdjZ5WENBSHJpUUNhd0FBQUZ5MXFsYXRXbVRHN3ZidDIrWG41K2RSaVF4WGZTNE5TRXVhMFNsSjhmSHhldlhWVjkxdWJ4TWRIYTI1YytjNmJNdkx5NU9QajQvRExjclBQLys4UWtKQ3RINzlla2tGSlM3Yy9ZL3RndzgrcUQ1OSttajgrUEgyYmJiYW5MTm56eTdTUGp3OFhJTUdEZElubjN4aTM1YVJrU0dwSUlnOWZQaXcwL05NblRwVjY5YXQwKysvL3k2cElNQk1TVW1SajQrUFpzeVlVYVQ5NjYrL2JnOGVsaXhab3NURVJQWHQyMWZEaHc5WGRIUzBEaDA2cE8rKyswNzMzMzkvaVkreFI0OGVUcmZuNU9SNFBQUE41dEtnK2ZqeDR6cDM3cHdDQWdMVXUzZHZsLzBzRm92KytPTVBTZElOTjl4UWJFM1o0T0RnTWdVdGNYRnhicmU5Tkx6MTVIMWFIcVpObStaeDJZdkNYTDNmaS9zYy9QNzc3L2IzWTJIOSsvZlhzR0hESkJVRVJ4OTg4SUhEZnJQWnJGZGVlVVcrdnI3MnNOSmdNR2pFaUJHcVVxV0tWcTVjcVcrLy9WWlZxMWJWc0dIRGRQZmRkOXVEYXB1SWlBZ2xKaWFxVDU4K1JjNmZtNXVyU1pNbXFXblRwaG8yYkZpWnc3YlN2QS9lZmZkZCs3YkhIbnRNdFdyVmN0Z21GVHkzdFd2WExyTGRYVDQrUHBvMGFaSkNRa0xzbi9Ybm5udE9HUmtaNnRDaGc5TStTVWxKYmgvZldTbVUxMTU3clZSamRhVmR1M1o2NVpWWGltdzNtODJLaUlpUWo0K1B1blRwb3RqWVdJZUxBSmVLalkyVjBXaFUzYnAxUFI3RDZkT25GUmtaS1I4Zm4ySy9lMXhKU1VuUlJ4OTlwSXNYTCtyczJiTU9aWkZzczV1THU3QlcwcjgxcnZaLzl0bG5SZTdJaVltSjBYdnZ2YWNMRnk2b1JZc1dldmJaWiswQnVyTi9qeTQ5ajlGb0xMR2RLN0d4c1U3Zkh3a0pDUjU5djN6OTlkY0tEQXpVMkxGajllYWJiMnJYcmwxcTFxeVordmJ0NjlGNGZIMTlOWHo0Y0xWcTFVckxsaTNUM1hmZjdWRi93QnNSV0FNQUFPQ3FWYWRPSFkwZVBkcGgyL2J0MnhVY0hGeGtlM0ZLMDZlODVlWGx1WndSV0hneHF0emNYQzFkdWxRNU9Ua0tDZ3BTOWVyVjNUNUhTRWlJcFA4THFhMVdxL0x6OCtYajQrTjBVYWthTldvb056Zlg2YmpTMDlOZEJyQVdpMFhwNmVsRit1WG41enM5bG0zQnF0MjdkMnZ6NXMycVc3ZXV2YjdyaUJFajlJOS8vRU9yVnExU28wYU5TaXdwTW5Ma3lDTGJwazZkcW9TRUJIMzQ0WWZ5OS9jdnRuOXhMZzBzY25KeTlPeXp6eFpwWnd1QS8vZS8vOWxuTHk5WXNLRFlZNy94eGh1Ni92cnJTejIyQlFzV2xDa0UvaXNvTGlSMHBhVHlEWnMyYlZKS1NvcjY5ZXRYNVBtOTc3Nzc1T3ZycS9Qbno2dGJ0MjZLaTR2VEJ4OThvUGJ0Mit1eHh4NlRWUERlL3ZlLy82MmtwQ1MxYnQxYTExNTdyY014bGk5ZnJ2ajRlT1hrNURpRTNLWGx6ZStENGtybkZLZTR4K1FOczFBaklpS1VtWm1wVHAwNnFWcTFhcXBXclZxeHdmNklFU01VSEJ4Y3F2RGZWcCs2YytmT1R1OEdLRTV1YnE1bXpacWxpeGN2eXMvUHIwamdIUjhmTDBuRmxrbHk5Um16ZmErNzJuL3B4ZCtEQncvcXM4OCtVMlptcHBvMWE2YVhYbnFwVE4vTmx6S2J6VVhXUHNqS3lyS0gxRzNidGkweVZsZDNGeVFrSkNnL1A3L1k3NWRycnJsR0R6NzRvTDc2Nml1dFdyVkt0OTU2YTZrK3p4MDZkRkQ3OXUwcEI0Sy9CQUpyQUFBQTRCSW1rMG5mZlBOTlJRL0RJODJhTmJNSG5hKy8vcnBpWTJQMTFWZGZGV2wzNE1BQmJkKytYVkxCRE1WMjdkcDVmSzR2dnZoQ2tyUisvWG90V3JSSXp6MzNuTlBGdTJ4czQ4ckl5TkNZTVdOVXJWbzFmZnp4eDhXZVkvanc0Um8rZkxna2FjcVVLVHA1OHFRKy9QQkRseUhMMGFOSE5YLytmUG41K1duTW1ESDI4S0p1M2JwNjhza25OWGZ1WEMxWXNFQyt2cjdxMHFWTHNlZk96czUyK0xsKy9mbzZjZUtFdG0vZnJtN2R1dG0zRzQxRytmdjc2L1BQUDNkNXJHYk5tdW4yMjI5MzJHWUwvaTlsbTMxdXMzYnRXa2tGd2IrcjhDSStQbDRXaThYbHdwcC9SWjZVcmZERXUrKytLNVBKcEZXclZ1bmFhNisxMTVZdWJNMmFOVHB6NW96NjkrOWZZcDFrczltc24zLytXVDQrUHJyenpqdWR0aGs0Y0tDc1Zxc01Cb1BxMXEycndNQkFiZHk0VVowN2QxYmJ0bTNsNCtPalljT0c2Wk5QUHRIaXhZdjErdXV2Mi91ZVBuMWF2Lzc2cXlUcGlTZWU4S2dtUEVwMnBlNGNzTTNjdnh5TEJSWVdGeGVuUFh2MlNGS3hDMW82WTdWYU5YLytmSjArZlZxUzlPU1RUeGFwbFg3MjdGbEowc3FWSzdWdTNUcEpCUmNtQzg5RWRoV3lQLzc0NDdKWUxHNkY4TnUyYmRQOCtmTmx0VnJWdW5WcnZmRENDd29NREZSbVpxWmlZbUxVdkhsemp4NmJNMWFydGNqRlVZdkZZdC9XcFVzWHAzY1IxS3haczhqMjhlUEhLeUVob2NUSGR0dHR0eWs1T1ZtMzMzNjdBZ01EOWZubm4ydnIxcTNGOWlsdFdSaWdNcmg2ZnFzQkFBQUEzSlNibTZ2ZmZ2dXRvb2RSYXJaWno1ZEtTVW5SL1BuekpVbWRPblVxVlZoZDJLRkRoK1RyNjZzMmJkcTQxZjd3NGNPeVdxMXV0NWNLWm5PZk9uVktUWnMyVmMyYU5UVml4QWhkYzgwMUR2LzVqNDZPMWtjZmZhVGMzRnc5OGNRVFJSYk02dGF0bTA2ZlBxMVZxMVpwenB3NWV1Q0JCNXlXVjdBWk5XcVUwKzBMRnk3VXdvVUw3VC9ieGxGY3FHQTJtNHNFMXJObXpTb3k0ek12TDgvaDl2cm82R2dkUEhoUUFRRUJldnZ0dDFXMWFsV254My9tbVdlVWxaVjFWUVhXbnBTdDhGUkdSb2JXclZzbmk4V2loZzBicW43OStnNzdWcXhZb2V6c2JQWHExYXZFWTIzY3VGRXBLU25xMGFPSFErM2k0OGVQNjdycnJyUC9iQXZmZlgxOTljUVRUMmphdEduNjhzc3ZOV1BHRFBuNys2dHo1ODVxM0xpeG9xS2l0SC8vZm5YczJGSFoyZG1hTTJlTzh2UHpkZXV0dDdvc2kzRWxXYTFXV2EzV1ltdkZ3MUZDUW9MKzk3Ly9TVktSQlJDTEswbFNlTGJ2cFZ3Rm8wdVhMclhYaC9ka1lVU0x4YUt2dnZyS1hrOS82TkNoVHU5VU9YWHFsQ1RIbXZhRlE5N3lFaDRlTGtucTJiT25IbnZzTWZ0M1h5OXlTQUFBSUFCSlJFRlUzdzgvL0tDTkd6ZHF6Smd4eFY1QWRZZWZuNTlEMkR0aXhBaUZoSVJvenB3NVpUcHVTZTY3N3o3NzM2dFhyKzUwVm5aYVdwb3lNek1sbGU2dUVLQ3l1SHArcXdFQUFQK1B2VHNQaTdMZS84Zi9uR0ZZQm1TUlZRUVhja25CRk5jc0YxSzBYTkkydGJLeXRPV2JSaWZiN1dUV3BXYXJ0aDNUYk5PUDFtazU3cEtuUkhGRFVrRUZCWEZGRUVSMmhtVm1tUFgzQjcrNXp3eXpzdzc2ZkZ4WFZ6Snp6OXh2aG51MjUvMTZ2OTVFNUNCL2YzK25lbHU2d3JSeVk5WUM2NktpSXRUVjFRbUx0VG5ibzlVNENORm9OTWpLeWtMZnZuM2g1ZVdGVjE5OUZXVmxaVFlydWd6QmpET0JkWHA2T3ZSNnZkV3E2TXpNVEh6OTlkZFFLQlNZUG4yNjFTQngxcXhaVUt2VjJMTm5EMzcrK1dlY09IRUNUejMxbE1Vdi9NYkJzUzNHRmEyTlEvUlBQLzBVcDArZmR1cDNOYlp0MnpZQXdQang0NjJHMWNEL0ZpaTBGRmpMNVhLTGk0b2FHRnFwQUk1VkxhOVlzY0lsd3NqbXRxMnc5WHdOQ1FuQkUwODhnWFhyMW1IdDJyVjQ5OTEzaGVmUzc3Ly9Eb1ZDZ2NtVEo2TmZ2MzQyOTZGVUtyRjkrM2FJUkNMY2UrKzl3dVZKU1VuWXVIRWp4b3daZ3psejVwaTFNZWpkdXpmdXZQTk9wS1NrNFBEaHc4TEpqdW5UcDJQZnZuM0NESVAvL09jL0tDa3BRZGV1WGZIWVk0L1pIRXRySGdlV0hzdWlvaUtITG5lbXBjVnZ2LzBtdExOb3pGcHY0STRnTVRGUmVBNDNmbTdaQ25xZERZTFBuRGtqTE96b0RJMUdnelZyMWdpVjJkT21UVE01bmcxa01oa0tDd3NSRmhhR2p6LytHRUREMzhYWjkxSkhSRVJFNE0wMzMwVC8vdjJGeXdvS0NwQ2NuQXlKUklKZXZYcTE2UDdheTh5Wk16Rno1a3lUeTlScU5kNTY2eTBoc0c1cVQzaWlqb0NCTlJFUkVSSFJEY1phWUIwZEhZMFpNMllnTkRRVVdWbFp6YXA4eThuSmdWS3B0Rm5abVpHUmdYLy8rOS9DejRaRnViWnMyWUtkTzNmYXZIL0RGM0ZEVlorbHdEb2pJd09mZi80NWREb2R4bzhmTC9TdHRrUWtFdUh4eHgrSFZDckZ6cDA3aFdwVlM0SDFtREZqN0Q0MkVva0VJU0VoRnE4cktpckNtVE5uRUJnWWlGR2pSdG04SDB0eWNuS1FucDRPcVZTS0tWT20yTnpXRURaYUNuQ3Q5ZnkyeEpHcVpVc0wwM1ZFQ1FrSk5xOGZOV29Vamh3NUFxQWhpQXNNRE1UNTgrZHg0TUFCUkVWRm1ZVklsaVFtSnFLbXBnWjMzSEdIeVRFV0ZCUUVMeTh2SERwMENMbTV1Vmk0Y0tIWmNUUnIxaXpFeE1TWUhEdERodzQxcVJxZE9YTW1QRDA5TVhMa1NMdTllMXZ6T0REKzNUUWFEVXBMUytIcDZXbFNVUTQwUENjYVAyZWNtUlhnNStkbnNpK0ZRb0dxcWlxek1YUWtsWldWZGxzK0JBY0hteTNrYVkzaHBHRmpHbzBHUC8vOHM5UGpVeXFWV0xseUpiS3pzd0VBOTk1N3Iwa0ZzTEhNekV5N3MyZHNuU0ExaFBhMnRwa3padzZpbzZNQndDU3MxdXYxV0w5K1BYUTZIZUxqNDRWMUdWNS8vWFdvMVdwOC92bm5WdSt6SlZrN1NXSzg2SEZqSDN6d2dkbjZEN2EyVDB4TVJHbHBxZkN6V3EyR1JDSmh6MnE2SVRHd0ppS3lvYkt5RW9XRmhTZ3RMWVZDb1lCQ29SQStVQkVSVWR2cjNMbHptK3hISnBPNVhOVzBNOVJxTlpSS3BkbVgvNFNFQkV5ZE9oVkFRd0JzV05qTjRNa25uMFJvYUtqSkYrYVVsQlNzVzdmT3JHck5FQ1FQSGp6WTZqZ1VDb1hGb014U3FHSkpWVlVWenA4L2oxNjllbGtNaDJOaVl0Q3JWeS8wNjljUE0yYk13QysvL0FKM2QzZWJ3ZlZERHoyRVcyKzlGU2twS1pnMGFaTFY3ZXhWbnpldXFEYTJaODhlNlBWNlRKa3l4ZUtKQTN1a1VpbWlvNk14Y09CQStQajRRS2xVV3UxaGJRaXM3ZTJucVJXbmNya2M4K2ZQdDNoZGF6OUhJaUlpc0dMRkNyUExXNnFIOWViTm01R1FrSURJeUVna0ppWUt2WVNCaHBCUElwRUkxYUl5bVF4NnZSNFZGUlY0KysyM1RlNm44WEdnMFdpd2QrOWU0V2VkVGlkVXp3NGVQQmhMbGl6Qlo1OTlob0tDQXJ6NzdydFlzR0FCQmd3WUFBQjQvLzMzaGNWSTdaM1VBUnBtSUZnYmh5VXRmUndZN3pNakl3T3JWcTNDNk5Hak1XZk9ISlB0bm56eVNZU0VoRFM1SW5UU3BFa216OWRObXpZSmZaSTdhcFhwMXExYm9kRm9XbjAvVzdac1FXRmhJZno5L1NHVHlSeSszVmRmZllYeThuS0lSQ0xNbmozYmFoOTJvT0Y5QWpCdmEyTE1rWk1tdHJZeFhqellXR0ppSWk1Y3VBQWZIeDlNbXpaTnVMeWlvcUxWSDkrbXZnWWEyb3VVbFpVNS9INVlXbHFLeE1SRURCZ3dBTm5aMmREcGRQanl5eThoRm9zeGYvNzhGbGwwbGNpVk1MQW1JcktncEtRRW1abVpxS3lzaEZnc1JuQndNRUpDUXVEbDVlVVNVMkdKaUc1V0xkMEwweG9QRHcrbkZzQ3kxKys2cVY5cUhiMmRXQ3pHanovK0tQeXMwV2dzVGhsdlNvV3NJWGd6cnZUVmFyVklUMDlIUkVRRXdzTENyTjUyNU1pUkdEbHlKQUJnMzc1OTJMQmhBeVpPbklqSEgzL2NvWDBmUFhvVWVyM2VZcjlVb0tGQzg0MDMzaEFxVEhmdjNnMnBWR294c003UHo4ZjE2OWN4WXNRSURCZ3dRQWdJYmJFV1N0djZ1OVRWMWVIdzRjUHc5L2QzcU0reEpUMTY5TUNiYjc2SnNySXl2UC8rKy9EMjlzWXJyN3hpOWhsRXI5Y0xKOUtiMHlLanFZS0RnMjFlcjFhcmhZQk1LcFhDeDhmSHFmdTNkb0txTlhwWTE5VFVPUFQ2SXBQSjdJWitFb2tFcjc3NktyNzQ0Z3VrcHFaQ3JWWWpJU0ZCQ05raklpTHd6anZ2WU5XcVZTZ3NMRFNwTkM0dUxuWXFWSFFsQnc0Y0FBQzc3VktNV1hwKzJTc09VYXZWUWdWOFIzWHAwaVVjUEhnUW9hR2gwR2cwWmxXMkJtVmxaYzA2TVhUaHdnWDg4Y2NmQUJvcWxMLzY2aXVIYjF0ZVhnNHZMeTg4ODh3emRoZXFIVE5tRE1yS3lteXVpK0RNeVpMOC9IeUlSQ0owNjliTjVuWjVlWG5ZdW5VcmdJYVRrYzYreGpTRlNxV0NRcUVRK29DTFJDSjA2ZExGWkp1U2toSm90VnFMMWYvR3J6UEcxZk9HaFNjdDBlbDBXTHQyTFRRYURSNTk5Rkc4ODg0N0FCcGVDMHRLU3JCMDZWSzgvUExMVm1mOUVIVkVES3lKaUl4b3RWcWtwYVVoUHo4ZkFRRUJHRGx5Sk1MRHcyK3FoWXlJaUZ4Wld3WFdVcWtVVHp6eGhNUGJ1OW9DaldxMTJxU1g2R2VmZllaVHAwNDUvWDUyL3Z4NVhMcDBDUkVSRVNidENESXpNMUZUVStOVUlIdjY5R2tBY0dweHVLTkhqMElzRm1QRWlCRld0N0hYRGdGb3FQejgrdXV2b1ZRcW9kVnFMUWJnZXIyK1JhcDJrNUtTVUY5Zmp3Y2VlTUNoc2RraWxVcFJWVldGUzVjdTRkZGZmOFdqano1cWNyMXg3K0gyK0t4aXIxWEJoZzBic0cvZlBrZ2tFaXhac3NSa0FVTm5HWUlja1VpRUgzLzhzZGwvcTMvODR4K1F5V1JDMFAvSUk0L2drVWNlYWRaOUd1dlZxeGZlZWVjZExGdTJER2xwYWRpNWN5ZW1UNTh1WE8vdjc0KzMzbm9MZVhsNXVQWFdXNFhMSGUzM201K2ZqNTkrK2drNU9Ubnc4dkl5cVN4dEQwZU9IRUY2ZWpxQ2dvS2F0ZUJkWVdFaEtpc3JiVDUzVWxKU2hCNitRTU9NQnJGWWpQajQrQ2J2dDYzOS9QUFAwT3YxZVBqaGgvSHJyNzlhM2M3VDA5TnVXR3h3L1BoeDFOZlhtMXkyYWRNbTZQVjZqQmd4QXNPR0RiTjVlNVZLaGYvODV6L0N6K0hoNFhqeHhSY1JFUkZoZDkralJvM0M4T0hETGI0TzVlZm5Jek16RXhrWkdXYXpFNng1NTUxM0lKRkk4UDMzMzF2ZFJpYVQ0Y3N2dnhTcXFNZU5HK2ZRZlJ2b2REcUxKd1Btelp0bjhiMU5wVkpoelpvMU9IbnlKQjU1NUJHaHY3eVhsNWZaaVJkRGV4Wm5UM2hhczJQSERseThlQkh4OGZHSWpJd1VMbCt5WkFsV3JseUozTnhjdlBmZWUzanh4UmVkT21GRTVNcVl3QkFSL2YrVVNpVU9IejZNNnVwcURCOCtIRDE2OUdBL01DS2lHOXphdFdzdFhpNlh5NjFlWjQybDIzVHYzaDFUcGt4eHFyS3N1TGdZYjd6eEJvQ21UZC9YYXJYUWFyVW1GYmVHTC9TR3krUnlPYjc5OWxzRUJRWFpySGFPakl6RTNMbHpFUmdZYVBLZW1KZVhCd0RZdFdzWGR1M2FaWEtieGwvR04yellJQ3pRNk9YbFpkSjcxSjVMbHk0QmFBZ1hqVFZldk0zVzQ3UjM3MTVzMnJRSk9wME9VNmRPRlNxK0c3UFU5OXZhNG5IV2FEUWFKQ1VsUVNRU1dhMEtCeHhmMU5ISHh3Y3Z2UEFDM24vL2ZmejN2LzlGejU0OVRlN1hlTHA3ZTFSWTIzTDU4bVVrSnljREFPNi8vLzVtaGRYQS85b0JlSHA2dHNqbk04TmoxNXBCZjBoSUNGNSsrV1VzWGJvVTI3WnR3OGlSSXhFYUdpcGM3K1hsWlJKV08wSW1rMkh6NXMwNGVQQWdBR0RzMkxHWU1XT0dVTzNaSGxKU1V2RDk5OTlESkJKaDd0eTVUclhCeWNyS3dtZWZmUVl2THkrNHVibWh1cm9hT3AwT3ZYdjN0cmk5VHFkRFltSWlwRklwOUhvOWxFb2x0bXpaQXJsY2pzTENRanoyMkdOTmFzUFQxZ0lEQXhFVEU0Tmh3NGJaREt4OWZYM3g3TFBQT25TZk9UazVab0gxZ0FFRFVGTlRZOWIrcWJFTEZ5N2d1KysrTTVtOWtKQ1E0RkJZYldBNHlhRFZhbkgyN0ZrQURjZXJvUnJZZUpIYTVsS3IxZmppaXk5TTJtazBaUmFzcFZraWh0WWFOVFUxeU16TXhJa1RKd0EwQk5aLy8vMDNnb09EVFo3SHJTMHJLd3M3ZHV4QVlHQ2dXZjk4WDE5ZnZQWFdXMWk5ZWpVeU1qTHc4Y2NmWSs3Y3VSZ3paa3lialkrb3RUQ3dKaUpDd3dlcnc0Y1BRNmxVWXZ6NDhjSmlIVVJFZEdOTFRVMjFlTGxhcmJaNm5UV1dibE5iVzJ0MzBieVdacWc4OVBUMEZDNHpWT0lhd2ptNVhJNFRKMDZnUjQ4ZU51L0wyOXNiZDkxMWw5bmxuVHAxTXB2cWJHc0tkRjVlSHVycjZ5R1JTTEI0OFdLN3Y0T2hLczNhZEdwYkN4NGExTlRVWVAzNjlVaExTNE5FSXNGVFR6MWxzeUpjclZhYlZIVjI3dHdaUVVGQkZzUGxqejc2eUdKQUtKRklNSEhpUkd6ZXZCbGZmUEVGM25qakRVaWxVclB0dW5UcFloYTY2dlY2aTYwdWV2WHFoWmt6WitLWFgzN0JEei84Z083ZHV3c2hrbkZnN1VvaG5VNm53L3IxNjZIWDY5R3paMCtMejRIczdHeDA3ZHJWNGM5Y2hzRGFPUFRhdUhHalNhV3RMVDQrUGlhekpneVBYWE9yNE8ySmlvcENYRndja3BPVGtaeWNqSWNmZmxpNDd0cTFhMDRGK1ltSmlkaXhZd2VVU2lYNjlldUgyYk5uMjMwT3Q3Ymk0bUw4L1BQUDBPbDBlT3l4eDJ5MmhMQWtQRHdjYXJVYWFyVWFRTU56cUUrZlBwZzdkNjdGN1ZOU1VsQlNVb0o3N3JsSDZKdjgxbHR2NFpOUFBzSGV2WHRSWGw2T0YxNTRvZFgvcnMwMWR1eFlzellTclNFK1BoNnhzYkZXVzJWVVZGUmc4K2JOU0VsSmdWNnZOK2x6N2N4cmlpR2tQbjc4T05MVDA0VSs3Q0tSQ0xHeHNSZzllalJpWTJQdHJnM1ErRDZOdC9mMTljWGJiNzhObFVxRkw3NzRBcGN1WFlKRUltbHluMnF4V0d4MWxraEJRUUVXTDE1czBrYkwwOU1UcjcvK09ucjM3dDFtUlUzRnhjVll2WG8xdEZvdG5ucnFLWXZ2SjU2ZW5uanBwWmV3WWNNR0hEaHdBTjk5OXgxS1Mwdng0SU1QdHNrWWlWb0xBMnNpSWdCcGFXbW9ycTVtV0UxRWRKT3hWSm1iazVPREw3NzRBaUtSQ0srLy9qcWlvcUlBQU51MmJZTlNxUlRhQnFqVmFxeGF0UXJaMmRtSWpZMTFtVVdQREFHZThSZmJ4aFhXS3BYSzVHZGo1ZVhsRmtPRmFkT21ZZFNvVVFDQUNSTW1ZTUtFQ1NiWDI1b0NiUWpNTlJxTlUyMWRyRTJudHJkNDIvSGp4N0Zod3diVTFOUWdKQ1FFQ1FrSjZObXpwODE5eWVWeStQbjVBV2pvRzJzcldGKzhlTEhKQ1FGajA2ZFBSMzE5UFhidDJvV05HemZpdWVlZU05dG0rZkxsWm8rOVdxMjJXbms5YWRJa25EeDVFdWZPbmNQcTFhdngzbnZ2d2NQRHc2UksyRjZBNGt4UVpLd3BpMDN2MmJNSGVYbDVrRWdrZU82NTU4eUNyNzE3OTJManhvM28zcjA3M243N2JhdVBwVEZMeC9YeDQ4Y2Q3dmZzNys5dk1iQnUvSGN3SE1lT2NIUUd4QjEzM0lIazVHU2g2aFJvQ09ELytjOS9vbHUzYmxpMGFKRkR2WGUzYk5rQ2pVYURGMTk4MFc1N0IydGEramdJQ3d2RGloVXJjT1hLRlp2dGZwWXNXUUozZDNjOCtlU1RKajMzQXdNRHNYNzlldUgrYllXa1NxVVN2Ly8rT3lRU2lVbGdiVGlPUHZqZ0E1dzZkUW9yVjY1czh1L1pWaHdOOXB2Ynd6b3dNQkNCZ1lFV3Ivdmpqeit3WmNzVzRXVEIyTEZqOGNnamoyREJnZ1ZPNzJmOSt2VkMxVC9RY0Z3VUZ4ZkR6ODhQQ3hjdUZDNTM1dlZmcjllYmJDK1h5MUZmWDQ5UFAvMFU1OCtmaDFRcXhUUFBQT05VWDI1SGRlN2NHZDdlM2hnK2ZEanV1T01PZlBEQkIzQjNkMGVmUG4xYWZGL1cxTlRVWU5XcVZhaXJxOFBFaVJOdFByL2MzTnd3Yjk0OGVIdDdZL2Z1M2RpK2ZUdkt5c3J3OU5OUHU5VEpUQ0puTUxBbW9wdGVYVjBkOHZQek1YejRjSWJWUkVRM3VZTUhEMkxEaGczdzlmWEZhNis5WnRJcmN0KytmWkRKWkVKZzdlN3Vqb1VMRjJMVnFsVTRkZW9VbGk1ZGl1ZWVlODV1TU5yYWFtdHJBY0NrQXRnUVNEUU9yQzFWYTJtMVdvdWhndUYrbTZKdjM3NDJ3ejJsVW9sbHk1YWhvS0RBYXNzT1J5a1VDdnpyWC84Q0FJd2ZQeDRQUC95dzNSTUo5ZlgxVUtsVVFtRDk2cXV2MnQzUHNHSEQ4T0tMTDFxODdzRUhIOFRwMDZlUmtwS0NDUk1tNEpaYmJuSHl0ekFsRW9ud3pEUFA0TzIzMzBaSlNRa3VYYnFFL3YzN20vMWRiV21yL3UrRmhZVkNIOXdaTTJaWWJDa3dlUEJnYk51MkRYbDVlVmk5ZWpVV0xseG9kenAvUVVFQkFGaWNpbTh2T0c0YytPbDBPdUVraXJYSHpsSjF2NEZoTm9HakRGWFV4a0Y0Ym00dTlIbzlLaXNyNGVQajQxREFhdGpuZi83ekg1TmV3NDFaT3FGazBCckhnYisvdjkzZTlMMTY5Yko2blVna2NpaFUyN0psQzJReUdjYVBINCtnb0NDVDY3cDA2WUpGaXhaaDVjcVZ1UGZlZTIrWXRuN043V0Z0UzJob0tOUnFOWHIxNm9WSEgzM1VxVEMyb0tBQVZWVlY2TisvUDl6YzNCQVdGZ2FKUklLaFE0ZmlycnZ1UXYvKy9TMjJJVEU4VjR1S2ltdyt4NTU4OGttTFBheTFXaTBxS2lyUXFWTW52UExLSzFZWFptMHVIeDhmZlBYVlZ3NGRsd3FGd3VwSmhhYWViS2lycThOSEgzMkU2OWV2SXlvcXl1SCsrbzg4OGdnOFBUMnhiZHMycEtTa3dOM2QzZXBzQlNKWHg4Q2FpRzU2SlNVbENBZ0lhUGNwbFVSRTFIN3E2dXF3YWRNbUhEbHlCTGZjY2d0ZWV1a2xoMDVpR3FZSS8vampqemg4K0RDV0xsMktDUk1tWU5xMGFmRDE5VzJEa1pzckxDd0VZTnFiczNHd1dWcGFDZ0FXZjhmUTBGQjg4c2tuVGQ3L2tTTkhVRkpTZ3RMU1VwU1VsR0RTcEVrMkYySFQ2L1ZZdDI0ZENnb0tFQlVWNVhCL1o4TnRLeW9xekhwc1IwVkY0YkhISHJNWXdOVFUxTURiMjlza2lLaW9xQUFBb1JMeHUrKytzN2kvNDhlUFkrUEdqZkQwOU1Ua3laT3Rqc3ZOelEyVEprM0NOOTk4ZzVTVWxHWUgxa0REMytYWlo1OUZaR1NrRUlBYXdpbHI3US9FWXJFUThEYjFiNnBVS29VZXRQWkNRTFZhamErLy9ob3FsUXI5Ky9mSHBFbVRMRzRYR0JpSUYxNTRBUjkvL0RFeU1qS3dhZE1tekprengrWjlHL3FtdDhUbk5jTUpHemMzTjZ1QmxLMEsvb1VMRjZLeXN0TGgvUm4rVHNhaGZHNXVMZ0FJUGF5ZENaTHRiV3RveDJEUUZzZkJtVE5uc0duVEpvZnVTNmZUT1JUUUcvOE56cDgvajcvKytndFNxUlFQUFBDQXhlM0R3OFB4MFVjZjNWQVZwYzN0WVczTHNHSEQ4TlpiYnpWcGtiN3o1ODlqdzRZTjZOYXRHNVl2WDQ0Nzc3d1RZOGVPRlU3NldhUFg2NFdGQ3hjdFdtVHpSSVlsYm01dW1EbHpKbnIwNklIdzhIRGh0YnMxT0hvY3VibTVtYTFaWURoNU1IcjBhTFB0RHg4K2JQYytWNjllamF0WHJ5SWdJQUQvK01jL25PcTFiMWp3OTg4Ly8yejN4VmlKbW9PQk5SSGQ5QlFLQlFZTkduVERWR0lRRVpIamREb2RVbEpTOE91dnY2S21wZ1p4Y1hFNGNPQUFYbnJwSmF1M3NWWXhkYzg5OXlBNU9SbC8vdmtuOXUvZmp6Rmp4aUF1TGc3ZHUzZHZyZUZiWkFqMmpIdmpxbFFxdUxtNUNlOTFobXJWcGl6VVZsTlRnOU9uVDZPNHVCakZ4Y1c0ZnYwNnJsKy9MdlFZL3VhYmIweTJuejU5T21wcWF2RFZWMS9odnZ2dVEweE1qTW4xMjdadFEzcDZPZ0lDQXJCdzRVS1RpdGU2dWpwVVYxZWpxcW9LVlZWVlFqaFJYbDZPZDk1NUI5ZXZYNGRLcGNMNjlldUYyMGlsVXJ6NzdydFczOWNQSGp5SVAvLzhFL1BtelVOc2JDeUEvd1dBaHA2eWxxcHUxNnhaZzcvLy9odlIwZEZZc0dDQjNSTVNoaURTOEZpM2hCRWpScGo4YkFoZXJRWFdoaE1xeGxYSmVyMGUyZG5aNk5tenAwa2JDb1ZDZ2RUVVZQVHUzZHZrbVBYeThzSnJyNzBHbVV4bXR3cjZsMTkrUVVGQkFYeDlmZkg4ODgvYi9HelZyMTgvUFB6d3cvajU1NSt4ZCs5ZWhJYUdXZzI0QWVEaXhZc0EwQ0xQSjN1UFcwczdldlFvQUpqMExMNXc0UUtBaHRrSGdHUHRSWjUrK21sb05CcW5GMk50aStOQW9WQzBhT2plMkprelo2RFg2L0hRUXcvWkRFVnZwTEM2TFRRbHJBYUE2dXBxQUJDT0hXdHRSeG9UaVVRSURRMkZTcVhDWjU5OWhpVkxsamk5Z0dGelorRzBOQThQRDdPVENvYVRCNVpPTmpnU1dNK2VQUnVmZmZZWi92R1Bmemo4MkJxYk9uVXE0dUxpMEtsVEo2ZHZTK1FxR0ZnVDBVMVBKQkxabkpKR1JFUTNwcnE2T2l4ZnZoelhybDJEaDRjSDVzMmJoN2k0T0t1aFhFcEtDbFFxRmNhTkcyZngrdW5UcHlNK1BoNy85My8vaHpObnppQXBLUWxxdFJyejVzMXJ6Vi9EaktGeTA3aXFWNlZTbVlSemhoRDEyTEZqdVAvKyt4MXFLV0ZRV2xwcUZrcUxSQ0tJUkNMbzlYcE1uRGdSWVdGaENBME5SV2hvS01MQ3d2REREei9nM0xseitQampqekZ1M0RnOCt1aWo4UFQwUkZwYUdyWnYzdzUzZDNlenF2Ymx5NWNMb1Y1aktwVUtCUVVGQ0F3TXRMaUFvYTJndEthbUJqS1pERlZWVmNKbCtmbjVBR0RTQWthbFVrR2hVRUF1bDBNdWwrUHZ2LytHVkNwRlRFd01kdTNhaGFxcUtsUlhWK09OTjk2d3VCOURrT05NeGFPemxFb2xBRmp0QWYzSEgzOWcrL2J0bURGamhsQVJ2bjc5ZXV6ZnZ4K3paczNDMUtsVGhXMTM3dHlKeE1SRWpCZ3hBaSs4OElKdytlWExsN0Y4K1hKMDZ0UUpIMzc0b2NtaWg4WlNVMU9SbEpRRWtVaUVaNTk5MXFFWkN2ZmNjdy9PblR1SDlQUjAvUExMTCtqYXRTc0dEaHhvdGwxcGFTa3VYNzRNa1Voa3NTTFQyV24zbGhad2JDbEhqaHhCV2xvYS9QMzk0ZW5waWRMU1VxU25wd1A0M3drSHZWNXZGbGkzcHJZNERvWVBIKzVRa042NGg3V2p4bzBiaHdzWExsaHRkWEtqYW00UDY5WlNYRndNd0hRbWo2TWVldWdoWEx0MkRlbnA2Zmo4ODgreFpNa1NsMWovd1pWRVJrYmlvNDgrY3FxeXVqR0cxZFRSTWJBbW9wdWV0N2Qzc3o0TUVCRlJ4K1RqNDRQYmI3OGQ1ODZkdzl5NWM0VXFMMHQ5TndIZ3hJa1RVS2xVVnE4SEdyNGd2djc2NjhqSnljSFJvMGZ4K09PUHQ4TElyU3N0TFVWdWJpNENBd05OcXRhVVNxVVFDR2kxV21IeHQ1S1NFdnowMDA4MmY2Zkd3c0xDRUIwZGpZaUlDRVJHUmdyL3ZmMzIyeWdySzdQNE84K1pNd2NlSGg3WXQyOGZrcE9Ua1pXVmhlblRwMlBUcGszUTYvVjQrdW1uemRwbWRPblNCUXFGQWtGQlFTYi9yVjI3Rm1GaFlmamdndythVkUxcGFJZGlYTFdXazVNREFPalpzeWNXTEZnQWhVSmhjWkU1aFVLQlhidDJ3Y2ZIQjk3ZTNnZ05EVFVKeDR1S2l1RHA2UWsvUHoraGlxNHAxWEdPTXZRVnR4UllsNVdWWWVmT25kQm9OQ2I5ZmdjTkdvVDkrL2NqT1RrWlU2Wk1FY1kvYnR3NC9QSEhIMGhMUzBOWldaa1FSRVZGUmFGNzkrN0l6YzNGYjcvOVpuYXM2UFY2N051M1QyZ0hNVzNhTkt2OWpQVjZQVFFhRFZRcUZkUnFOZFJxTlNaUG5veXpaODlDTHBmajY2Ky94bnZ2dldkU2lRdzBoTUI2dlI3UjBkRVdnM0JIQ2crTUsrTEx5OHNCV0c2SjAxd1NpVVFJcUkwTkdUSkVPTmxWV0ZpSTJ0cGFlSGg0dFBvTWpMWTZEbHBiNTg2ZDhmTExMemRwUnVUaXhZc2R2dDM1OCtmeC92dnZPNzBQWjN6NDRZY09GOHUwWmc5cmF3d25IdzJ0cEN3eG5PUXpuc25qelAwLysreXp1SHIxS29xS2lwQ1ZsV1d6YmRUTjROeTVjOURyOVFEK2Q0S1ozMC9wWnNkbkFCSGQ5SnlwS2lNaW9odkxmZmZkMXlvdG9mcjE2OWZrcWRhR3F0bW1qQ3MxTlJVQVRBSU9oVUtCK3ZwNklhekt6TXhFWFYwZC9QMzlFUllXaHVUa1pQajYrdUtoaHg1eWFCOCtQajU0ODgwM25ScVhoNGNINXN5Wmc2RkRoK0s3Nzc1RFNVbUowQ2Q2eXBRcFp2MC9BVmp0WmIxMjdWcUl4V0tyWWJXOXhmQU1yUWdNZ1ZGZFhSM09ueitQa0pBUWhJZUhvMi9mdnBCSUpBZ01ERVRuenAyRi8xYXNXSUh3OEhDYnZZMlBIeitPelpzM20xem16Ty9tck11WEx3T0F4WVhITm0zYUJKVktoVnR2dmRXa2xjakFnUVBoNCtPRDB0SlNaR2RuQ3kxYVFrSkNNSERnUUdSa1pDQTVPUmt6Wjg0RTBIQWN6cDQ5RysrLy96NzI3OStQc1dQSG1weGMyTDU5TzdadTNTcjhmUExrU2FTbnAwT3RWa09qMFpqOTN4YUZRb0hQUC84Yzc3NzdyckFncUVLaFFGSlNFZ0JnMUtoUkp0c0hCQVJBTEJiYi9KdFlZbWd2WWl0c3M5VmoyZEFPd1pLK2Zmdml3UWNmUkYxZEhmUjZQYnk5dmRHM2IxK1RWamhaV1ZrQUdtWkJPSFBTeFJCb09hT3Rqb08yME5RV0x0ZXZYMi9oa2JTZDF1eGhiVTFRVUJES3lzcHc0TUFCeko0OTIrd1lUVTFORldicDlPN2R1MG43a0VxbFNFaElnRUtoTUh1dnROVHovVVoyNk5BaC9QampqOEx6KzhNUFAwUkNRa0tybnV3azZnZ1lXQlBSVFk5bnI0bUlibDRpa1FocjE2N0ZsU3RYN0c1cldNak1rY1hDQU51THRnRU40ZE9sUzVmZzdlME5xVlFLRHc4UEtKVks3TjI3RndEc0xsN1ZXRjFkSGY3NjZ5OEFEYTBIRkFvRjNOM2Q4ZWVmZndMNFh6aG5xUHlOaTR0RGZIdzhsaTlmamgwN2RnaFYxNWJvZERxaDcyOXpwbTdIeE1SZ3hZb1YyTGh4STFKU1VnQUEyZG5aS0NvcWFwSDJYTDYrdnFpcHFjRytmZnN3WnN3WWs1UFNLcFVLaHc0ZFFtRmhJZno4L0lUSzBVT0hEa0dyMVFvVmZnc1hMalM3WDdsY0RzRCs3OTZ0V3pjRUJnWkNyVllqSUNBQWNYRnhGcXNqcmZVT2w4bGtacGNWRlJXaHBLUUV3Y0hCOFBQemc1ZVhGN1JhTFRJek00VmpwZkZDaEFjUEhzVEpreWZoNXVabXRwaWhSQ0pCYkd3c1VsSlNjUFRvVVpNZ2RlellzY2pJeU1EaHc0ZngwRU1QQ1lGUjM3NTlNWFRvVUtGMXh6Ly8rVS9oTmpFeE1TYUI5ZFdyVjAzMkp4YUxoYXB6RHc4UGVIcDZDdjk1ZUhnSS82bFVLcVNtcHFLb3FBamZmUE1OWG5ycEpZaEVJbXpkdWhYVjFkWHc5ZlhGc0dIRFRPNTc2ZEtsRmg5SG9LR0tXYVZTd2QvZlgzaCs2ZlY2WWZFK3c5aXRjYmJIc2tGQVFBRHV1KzgrbTlzWUFtdGJZVjk5ZmIxSjVmeUZDeGVnMVdxRklOOFJiWEVjZlBMSkowTEZ1cU1jWFhUUndOa1RFbzE5OTkxM1ZndFVHcmZiaUlxS3dzY2ZmOXlzL2RuVGxEWWFiZW4yMjI5SFltSWlrcEtTc0gvL2ZwUFhQWlZLSmJ3WDlPalJvMWt0YlhyMDZBR2xVb25pNG1MNCt2ckN3OE1ET3AwT3UzZnZCbUQ1Ukp3OTJkblpXTGR1SFFBSUo4Z3N2YVlERGNlaHRlcysvZlJUS0pWS1NLVlNZU0ZqYTk4WkZRcUYxYll0OXRxNWJObXlCZHUzYndjQXpKbzFDMWV2WGtWcWFpcmVmUE5OakI0OUdrT0dERUZFUklSd2NzN0FXa3NkdlY0UHJWWUxqVVlqL04vUHo0OXJOVkdIeEpTR2lHNTZmQU1uSXJxNWxaV1Z0ZXBpWWRhSVJDTDg2MS8vUW1WbHBjWHJvNk9qbmJxL0hUdDJvS2FtQmtPSERrVlZWUldXTFZ0bWN2M28wYU54NGNJRnBLZW53ODNORFhGeGNRZ0lDTUE3Nzd5REgzNzRBYWRPblFMUTBDWmszcnc0THhmNEFBQWdBRWxFUVZSNUVJdkZ3cGRmUStYWEF3ODhnUHZ2djc4SnYrMy9TS1ZTUFBmY2M0aUppY0dHRFJ0dzVjb1ZMRm15QkxObno3YmFIOXhSUTRZTXdZRURCN0Jod3dhYi9YUW5UcHdvdlAvdjI3Y1BRRU5JWjJ6Ly92MjRlUEVpM04zZGNlblNKUUJBbno1OWJPNS84T0RCR0R4NHNOMXhybHk1MGl4QVU2dlZGaXV2S3lvcXNHclZLcXYzNWV2cmEvSzRWVlpXNHFlZmZnTFFVTDF1M0pmYllNaVFJVWhKU1VGNmVqcWVldW9wSVFnWk5HZ1FwRklwdEZvdHJsKy9ibEtCL09DREQrTEVpUk00ZCs0Y1RwMDZKU3hZMmFkUEgweWVQQmxoWVdFSUNRa1JUc0FZbjRoeGxMdTd1eEN5cHFXbFlmanc0VUxvOVBERER6dDFzdVRVcVZQNDdiZmZyRjRmSGg1dXM5V0NyZU5uNGNLRlZwKzM5cWhVS3VIa2tLViszQVpyMXF4QlptWW1mSHg4SUpGSWhKN3JqZ2FFYlhVY2xKU1VvS1NreExGZjNraEx2WTYyTkhkM2Q0U0ZoYlhiL2hzSG5FM3BZVzNZL3B0dnZtblNDY1lISG5nQUlwRUlSNDhlUlhsNXVkQjZDR2g0My9MMzk4ZUFBUU13YTlhc1puK1BLaTh2TnprQlpteklrQ0ZPMzU5S3BUSjdidHA2cmxxN3JxeXN6R3dta2JYMlBTS1J5S3lOa1MyR1kxK3IxZUxJa1NNQWdKa3paMkxxMUtuUWFyVUlEZzdHN3QyN3NXL2ZQdUg5Q1dnNCtXZjR6NWhPcDROZXJ4ZitieXd5TXJMVlc5d1F0UllHMWtSRVJFUjBVMXU4ZUhHNzdUc3lNdExzQzdPWGx4Y0dEQmlBUng1NXhLbjdHak5tRE5MUzB2RG9vNDlDTEJZTG9ZdFVLa1ZjWEJ3R0R4Nk05OTU3RDNxOUhwTW5UeGFxL1B6OS9mSHl5eThqUHo4ZjZlbnB5TXZMUTIxdExlcnI2NFVxTGNNWDRmNzkrN2ZNTDQ2RzlnNjMzSElMVnE5ZWphdFhyMkx2M3IwWU0yWk1zMlkrUGZiWVkvRHo4ME4yZGpacWEydE52cnk3dWJtaGMrZk9HRGx5cEVrNFBYLytmUHo1NTUrSWlJZ3d1UytGUW9IRGh3OURyOWRES3BWaXhJZ1J6UTdyYlJHSlJCYXJaeU1pSXVEdDdZMzYrbnFUZGlkU3FSUjkrL2JGd3c4L2JOS2ZPU0FnQVBmZmZ6K09IajFxZGJ5MzNYWWJac3lZZ1JFalJwaUVIKzd1N2xpMGFCRWlJeVBOL2c2UmtaRVlQWG8wdkwyOXpTcURuVDFXclhuaWlTZFFYRnlNQ1JNbUNHSHlZNDg5Qmc4UEQ0d2VQZHFwKytyZXZUc0NBZ0pRWDE4UGxVb0ZuVTRIZDNkM0JBVUZJU1ltQnRPblQyK1hXWGExdGJYbzM3OC96cDQ5YXpPdzd0cTFLMDZlUENtMEgvSHc4RURmdm4zTktxV3RhYXZqNEpOUFBuRm9QTzBoSVNFQmdPM1psSTVzMDVaYWNpRjRTeTAxREtHcnJaYUk3dTd1bURsenB0QU9walYxNmRJRjd1N3VKdjJ5QXdJQ01HTEVDRHo0NElOTzMxOXNiS3hEaTMvYVk1ak5vTkZvNE9IaGdSNDllbGhkazhMTHk4dXBXUUNHRXdwdWJtNjQ3Nzc3a0plWGgzdnZ2VmU0Yk1hTUdZaVBqMGQ2ZWpyT256K1BxcW9xMU5iV21yMGZHLzR6UG1sZ0NMUkZJaEhFWWpHbVRKblNqRWVCcUgySjlFMXBoRVZFZElQNC9mZmZFUklTZ3J2dXVxdTloMEpFUkE1SVNrcHl1dkxZMVJsLytRU2FGNXcwYmlQUVdIRnhNWGJ0Mm9VNWMrYTArQm9PWDM3NUphcXFxckJreVJLbmJxZFdxL0hiYjc4aFBqN2VvU3Exc3JJeUlYeHVLWTIvOUJ2VDZYUjJlNm5LWkRLSXhXS1Q0TmlTaW9vS0FFMWZpRkdqMFFnVngvWXFKeDBaTjVuNzg4OC9JWmZMOGNBREQxamRacytlUFZBb0ZKZytmYnB3MmJmZmZnc1BEdytIcTJIVmFyVkR6MEhEREFjM043Y21WYlBleU1kQlVWRVJ0RnF0eGVyeGptVFhybDJvcmExdHNSTS9IWkdoUXRnUXREcEtxOVVLTFR0YWV3RlRTOHJLeWlBU2lVd1dOSFhrTm1LeEdJR0JnY0x2M0ZGbS9HWm5aMlBDaEFudFBReTZBWWdjT09nWldCUFJUWTJCTlJGUngzSWpCdFpFUkVSRXJvNkJOYlVVUndMckcvTlVLeEVSRVJFUkVSRVJFUkYxT0F5c2lZaUlpSWlJaUlpSWlNZ2xNTEFtSWlJaUlpSWlJaUlpSXBmQXdKcUlpSWlJaUlpSWlJaUlYQUlEYXlJaUlpSWlJaUlpSWlKeUNReXNpWWlJaUlpSWlJaUlpTWdsTUxBbUlpSWlJaUlpSWlJaUlwZkF3SnFJaUlpSWlJaUlpSWlJWEFJRGF5SWlJaUlpSWlJaUlpSnlDUXlzaVlpSWlJaUlpSWlJaU1nbE1MQW1JaUlpb2c3RHpjME5PcDJ1dllkQlJFUkVkTlBRNlhSd2MzTnI3MkhRVFlTQk5SRVJFUkYxR0ZLcEZQWDE5ZTA5RENJaUlxS2JSbjE5UGJ5OXZkdDdHSFFUWVdCTlJFUkVSQjFHU0VnSXFxcXEybnNZUkVSRVJEZU5xcW9xQkFjSHQvY3c2Q2JDd0pxSWlJaUlPb3dlUFhwQW9WQkFMcGUzOTFDSWlJaUlibmh5dVJ3S2hRSTllL1pzNzZIUVRZU0JOUkVSRVJGMUdCS0pCTkhSMFNnb0tHQm9UVVJFUk5TSzVISTVDZ29LRUIwZHpSN1cxS1lrN1QwQUlpSWlJaUpuQkFZR1l1REFnY2pPem9aVUtrVkFRQUE4UFQwaEZyTVdnNGlJaUtnNWREb2Q2dXZyVVZWVkJZVkNnWUVEQnlJd01MQzloMFUzR1FiV1JFUkVSTlRoQkFZR1l1VElrY2pMeTBOWldSbmtjam0wV20xN0Q0dUlpSWlvUTNOemM0TzN0emVDZzRNeGFOQWdTQ1NNRHFudDhhZ2pJaUlpb2c1SklwR2dWNjllNk5XclYzc1BoWWlJaUlpSVdnam5UUklSRVJFUkVSRVJFUkdSUzJCZ1RVUkVSRVJFUkVSRVJFUXVnWUUxRVJFUkVSRVJFUkVSRWJrRUJ0WkVSRVJFUkVSRVJFUkU1QklZV0JNUkVSRVJFUkVSRVJHUlMyQmdUVVJFUkVSRVJFUkVSRVF1Z1lFMUVSRVJFUkVSRVJFUkVia0VCdFpFUkVSRVJFUkVSRVJFNUJJWVdCTVJFUkVSRVJFUkVSR1JTMkJnVFVSRVJFUkVSRVJFUkVRdWdZRTFFUkVSRVJFUkVSRVJFYmtFQnRaRVJFUkVSRVJFUkVSRTVCSVlXQk1SRVJFUkVSRVJFUkdSUzJCZ1RVUkVSRVJFUkVSRVJFUXVnWUUxRVJFUkVSRVJFUkVSRWJrRUJ0WkVSRVJFUkVSRVJFUkU1QklZV0JNUkVSRVJFUkVSRVJHUlMyQmdUVVJFUkVSRVJFUkVSRVF1Z1lFMUVSRVJFUkVSRVJFUkVia0VCdFpFUkVSRVJFUkVSRVJFNUJKRWVyMWUzOTZEYUFubDVlVzRmdjA2S2lzcm9WUXFvZFZxMjN0SVJFUkVkSU53YzNPRGw1Y1hPbmZ1akM1ZHVpQW9LS2k5aDBSRVJFUkVSTlRoaUVRaWtkMXRPbnBnWFZkWGg2eXNMRlJXVnJiM1VJaUlpT2dtMGJselo4VEV4TURIeDZlOWgwSkVSRVJFUk5SaDNQQ0JkV1ZsSlU2Y09BR05SdFBlUXlFaUlxS2JqRVFpd1pBaFE5QzVjK2YySGdvUkVSRVJFVkdINEVoZzNXRjdXTmZWMVRHc0ppSWlvbmFqMFdodzRzUUoxTlhWdGZkUWlJaUlpSWlJYmhnZE5yRE95c3BpV0UxRVJFVHRTcVBSSUNzcnE3MkhRVVJFUkVSRWRNUG9rSUYxZVhrNWUxWVRFUkdSUzZpc3JFUjVlWGw3RDRPSWlJaUlpT2lHMENFRDYrdlhyN2YzRUlpSWlJZ0UvR3hDUkVSRVJFVFVNanBrWU0zcWFpSWlJbklsL0d4Q1JFUkVSRVRVTWpwa1lLMVVLdHQ3Q0VSRVJFUUNmalloSWlJaUlpSnFHUjB5c05acXRlMDlCQ0lpSWlJQlA1c1FFUkVSRVJHMWpBNFpXQk1SRVJFUkVSRVJFUkhSalllQk5SRVJFUkVSRVJFUkVSRzVCQWJXUkVSRVJFUkVSRVJFUk9RU0dGZ1RFUkVSRVJFUkVSRVJrVXRnWUUxRVJFUkVSRVJFUkVSRUxvR0JOUkVSRVJFUkVSRVJFUkc1QkFiV1JFUkVSRVJFUkVSRVJPUVNHRmdURVJFUkVSRVJFUkVSa1V1UXRQY0FpSWlJaUlpYVFxUFJJQzh2RDZXbHBWQW9GTkJxdGUwOUpDSWl1b200dWJsQktwVWlKQ1FFUFhyMGdFVENpSVdJcUNYdzFaU0lpSWlJT3B5S2lncGtaMmNMUVlHbnB5ZkVZazRlSkNLaXRxUFQ2VkJmWDQrcXFpb1VGUlVoT2pvYWdZR0I3VDBzSXFJT2o0RTFFUkVSRVhVb0ZSVVZ5TXpNUkdSa0pMeTl2ZHQ3T0VSRWRKTVNpOFdRU3FXUVNxV1F5K1hJek16RXdJRURHVm9URVRVVHkxQ0lpSWlJcU1QUWFEVEl6czVHUkVRRXcyb2lJbklaM3Q3ZWlJeU1SSFoyTmpRYVRYc1BoNGlvUTJOZ1RVUkVSRVFkUmw1ZUhxUlNLWHg4Zk5wN0tFUkVSQ2E4dmIwaGxVcVJsNWZYM2tNaEl1clFHRmdURVJFUlVZZFJXbHFLZ0lDQTloNEdFUkdSUlFFQkFTZ3JLMnZ2WVJBUmRXZ01ySW1JaUlpb3cxQW9GUEQwOUd6dllSQVJFVm5rNmVrSnVWemUzc01nSXVyUUdGZ1RFUkVSVVllaDFXb2hGdk1qTEJFUnVTYXhXQXl0VnR2ZXd5QWk2dEQ0YVorSWlJaUlpSWlJaUlpSVhBSURheUlpSWlJaUlpSWlJaUp5Q1F5c2lZaUlpSWlJaUlpSWlNZ2xNTEFtSWlJaUlpSWlJaUlpSXBmQXdKcUlpSWlJaUlpSWlJaUlYQUlEYXlJaUlpSWlJaUlpSWlKeUNReXNpWWlJaUlpSWlJaUlpTWdsTUxBbUlpSWlJaUlpSWlJaUlwZkF3SnFJaUlpSWlJaUlpSWlJWElLa3ZRZHdJNnFycThQZmYvOHQvRHh1M0RpSXhUdzMwQkZVVlZVaElDQ2d2WWNCb0dFc1dxMFdBQkFVRk5Tays3aDQ4U0lBUUNRU29WZXZYaTAyTmxla1ZDcWgxK3NCQUZLcDFLSGIxTmZYUTZmVDJiMk5YQzRYdHV2VXFWTXpSK3E2OUhvOU5CcU44TE83dTNzN2pvWUlVQ2dVT0h2MkxNTER3eEVlSHQ3ZXd5RWlJaUlpSXFJMndNQzZGV2kxV3Noa011Rm5RNGhHcnF1c3JBeFpXVmtvTHkvSHFGR2pFQllXMXQ1RHd2SGp4MUZUVXdNQWVQREJCNXQwSDVtWm1RQUFzVmpjS29HMVVxbEVUazRPWW1KaTJqM2NURTVPaGtLaEFPRDQ0M1h3NEVHSEh1T1VsSlFtL1MwcUt5dFJXMXVMYnQyNk9Yd2JhN1p0MnlhRTVvM0hjUFhxVllTSGgwTWlhZDVMK3JWcjEzRDA2RkVBZ0orZkh5Wk1tTkNzK3lOcWpzTENRaHcvZmh3Nm5RN0Z4Y1VJQ1FscDlqRk9SRVJFUkVSRXJvL2YvS2hWNkhRNlpHUmt0TXUrQnc4ZTdQUnRGQW9GeXN2TEFRQm56cHh4aWNDNkkwaFBUMGR4Y1RHS2lvb3diTmd3aElTRXRQZVFYSUplcjBkT1RnNXljbklBQUJLSnBOV3FRM055Y3BDZG5RMXZiMjhNR2pTb1dmdFJLcFhDdjcyOHZGcGllR1JEVGs0T3JsNjk2dlR0Sms2YzJBcWpjVDNCd2NGd2MzT0RUcWVEUXFGQWRuWTJCZzRjMk43RElpSWlJaUlpb2xiR3dMb0RVeWdVT0h6NGNMdnMyMTVnb3RQcGtKdWIyMGFqTWRXVXdMcGJ0MjY0Y09FQ3FxcXFJSlBKVUZCUWdNaklTSWR1dTN2M2JxR3kxMUgrL3Y2SWo0OTNlcHl1NVB6NTh5Z3VMZ2JRMEZyRHpjMU51RzdMbGkydHNzK2dvQ0RFeGNXMXluMjNKSkZJaE1yS1NtRjJ4YkZqeHpCMjdGaDA3dHk1UmZjamw4dHgvdng1NGQrcHFhbUlpSWhBYkd3c1BEMDluYjQvVndtc1pUSVo5dTdkMjI3N041Z3dZUUw4L1B3QXRQd3hQV0hDQkNpVlNxRnl2emtPSGp5SSt2cDZwMjgzY2VKRTFOYlc0cSsvL21yMkdJdzFkVVpJWTU2ZW51alhyeDlPbno0TkFMaDgrVEtpb3FMZzYrdmJJdmRQUkVSRVJFUkVyb21CZFFlbTErdGJKT3lnQmpFeE1VaEpTUUVBbkR0M3p1SEF1aVZjdTNZTk5UVTE4UGYzUjNCd3NNdFBlNzk2OVNyT25Ea2ovSHpiYmJjaE1EQ3dIVWZrZW9ZUEg0N2s1R1RVMXRaQ3E5WGl5SkVqR0RkdUhMeTl2VnRzSDk3ZTNvaVBqMGRhV3Bvd1E2Q3dzQkNscGFVWVBIZ3dJaUlpbkxvLzR4TXZyTER1T09ycTZwdythZFpSM0hMTExiaDQ4U0lVQ2dVOFBUMVJWMWZId0pxSWlJaUlpT2dHNTlxcDJBMWkrL2J0emJwOVJFUUVici85OWhZYVRmdG9xWW83Uy9SNlBiWnUzZHJzK3drTEM0Ty92ejlVS2hXNmQrOE92VjRQa1VqazFIM1lDMUpxYTJzdDlqUy9kdTBhOHZQekFaaFdkYnFpNHVKaXBLZW5DejkzNzk3ZHJEKzJqNCtQdy9kWFYxZm44TzBjWFV5eHNiUzBORlJXVnRyYzk1NDllNnplM3RIdGpHY2V1THU3WStUSWtVaE9Ub1pXcTBWOWZUMVNVMU1SRnhmWG9pY2tmSHg4TUhic1dKdzdkdzVuejU2RlhxK0hTcVhDcVZPbkVCSVNBZzhQRDRmdnkxVXFyRjFSdjM3OUxGNWVVVkdCa3BJU2syMHNYZGFZcDZjblltTmpFUnNiNjlEKzkrelpZL1VFcFkrUGo5a3hwVlFxb1ZhckFRQWVIaDVXSys3RllySHd1bFZYVnlmMFNmZng4Ykc1V0xCaExDS1J5TzVDcExhZU00NHdMQVFxRm90eCt2UnBvZUxhV2VQSGp6ZVpDVUpFUkVSRVJFU3VpWUYxQitidDdkMnFRZkNOcExxNkdrbEpTUTV2NzBnb2N2ZmRkNXNGTmJaYXBWUldWaUk1T1JtQWViQXRsOHVGZnp0YWdldE1pd0tkVHVmUTlsT21UTEVaVkJvdmdnWTBoUHhEaGd3eDIrNmVlKzV4ZUd5R2NZbkZZcWR1NXd5NVhHNTNOb0tqc3hXY21kWGc1K2VISVVPRzRQang0d0FhV2wya3A2ZTMrQWtva1VpRWZ2MzZJVGc0R01lT0hZTmFyY1lkZDl6aFZGZ051RzVnUFgzNmRLdlhxVlFxL1BlLy94VituanAxcXNWUWNzZU9IY0svSjB5WTRORHp6UGgrb3FPakxXNXo4ZUpGSVp3MmJHUHBzdFkwZHV4WXM4c09IVHFFMHRKU0FBMHpJSHIwNkdIeHR0N2Uzc0xyVmxKU0VxcXJxd0VBZDk1NXA4MFRjSWJucmJ1N3U5MFdVUzAxRThqNHhGRlRjQUZrY3NZdnYvd0NMeTh2M0gvLy9hMTZtOWFpVnF2YmZURmtZOW5aMlVoTVRNVGN1WE1SSEJ6Y3JQdXlWbEJRV0ZpSU0yZk8yUDBzVVZkWDU5U0o5ZFltazhuZzcrL3YwSForZm41T0YxTTRjcjhmZmZRUkFHRHAwcVV1UDh1dlBSUVVGQWl6MTFyTDY2Ky9EbDlmWHl4WnNzVHV0azgvL1RSME9oMSsvUEhISnU5UG9WQTB1UkNrdFd6ZXZCa3ltUXp6NXMxcjluM3A5WHFjT0hFQ09wME83dTd1RGhjSUVCR1I2K0Fua2piUXFWT25abjI0ZEtYZ2lKcnV3b1VMd3I5Nzl1eHBjcDFoT3IrSGg0ZkxmbEhJemMzRnFWT25oTkNuYytmT3VQMzIyMjFXWVZKRGYvVHIxNjhMaStzVkZoWWlKeWZIYXVWdGN3UUhCMlA4K1BHUXlXUk5hdEZpM0ZiaTJMRmpPSGJzV0VzT3o2cVJJMGVpYTlldVZxKzM5Wnd3Vk44YXVMdTcyejBtSlJLSnl6N1BXb0pPcDBORlJZWHdjMmhvYUR1T2hxaGoycjE3Ti96OS9aMEtuNXR5bTlaUVdWbUpaY3VXWWRTb1Viai8vdnRkWW1aQmNuSXl6cHc1ZzMvLys5OTQ4Y1VYbTN3L3g0NGR3NVl0Vy9EcXE2K2FMUFNzVnF2eDBVY2ZRU2FUSVNnb0NNT0dEYk40KzVNblQrTGJiNy9GL1BuemNkdHR0elY1SEMybHVyb2FMNy84TW9LRGc1R1FrSUR1M2J0YjNYYlpzbVZRS0JSSVNFaEEvLzc5VzJ3TVdxMFdoWVdGQUhoaXo1THk4bklzV2JJRUhoNGUrT1NUVDFxdExWVkpTWW5ENjFIb2REcWhlS1FwVWxOVHNYSGpSanp5eUNNV1QzbzN4YmZmZnV2VTl1UEdqVVB2M3IxTkxqdCsvRGlLaW9wYUpMRCs5ZGRmc1h2M2JnREFpQkVqR0ZnVEVYVkFOKzQzZGhjU0h4L3ZFbDhXYm1ZZUhoN28wNmRQazI1cnJaTEhtZXBWdVZ3dWZCbnc4ZkV4Q1pDMFdxMVFZZTNNaCtDb3FDaTcyeGdXdmhTSlJHWWh1U1dXamxPZFRvZU1qQXlUUlRRREFnSXdhdFNvZGd2OUxsMjZoSXlNREt2WEcxZVRTNlZTVEo0ODJlSjJ4bTBXYk0xV2NIUTdhMkpqWTFGZVhpNzhuWTByNmx1YWw1ZFhrMDV5YWJWYW9ZVkVSOUw0eTNWTFY1NTFSRlZWVmRCcXRRQWFxdnhkcVlKcSt2VHBiZnE2MFZvTHdCSTF4NU5QUHRuaTkvbkREejhJNytHNXVibW9ycTdHamgwN2NQcjBhY3lmUHg5aFlXRUFnT2VmZjc1Wisvblh2LzdWcE9md3JGbXpjT0xFQ2FTbHBlSFNwVXRtcmNRY2RlYk1HUlFWRldIVnFsVllzbVNKOFBybTd1Nk8yYk5uWTgyYU5maisrKy9ScTFjdnM0V09TMHRMc1c3ZE9zamxjcVNucDFzTXJJMWJJN1VVcVZScTlURTdldlNvMERiTTFyb1RWNjVjUVdscEtTUVNpYzFRdXowdFhMaXdSZS92L2ZmZnQxZ0ozOUxQbncwYk50aThQaWdvQ0dQR2pNSCsvZnV4YytkT3pKNDkyK3Eyam96dDQ0OC9SbGhZR0xSYUxXcHJheDJxcm05SmhZV0YyTEJoQXhRS2hiRCtTWE1lMDJYTGxxRjc5KzQ0ZlBpd1U3ZUxpWWt4QzZ4YnlvRURCNFN3V2l3VzQ5aXhZK2pmdnovR2p4L2ZLdnNqSXFMV3djQ2Eyc1NwVTZmYWRmOWVYbDRtWDB4VUtoV3lzckxRclZzM3UxTlRUNTQ4Q2FWU2llam82Q1ovcUR4Ly9yd1FyRFgra2xaZFhTMWNwMUtwaEZZa3hsVVdqZHVUK1BqNE9EUXQwVGl3YnNvMFJvVkNnYU5IajVwVWF3WUdCbUxVcUZFbVU0MWRjVnFoSzNGM2Q4ZlFvVU54OU9oUnhNYkdtaXpvMlpSQXpabmJTQ1FTbXkwMURJemJnUUJON3hmZUZNMDVvV2NjTEloRUlnYldnUEFGRk9oWTFkVjZ2UjZYTDE5RzkrN2Q3Yll5cUt5c2hGNnY1Mkt2MUNJdVhicUVwVXVYbWwwdWs4bWNEbklzM2NZNFRHNExRNFlNd1pJbFMvRFZWMThoTnpjWDc3NzdMcDU1NWhrTUd6YXMyUXUwV3FyQS9lYy8vK2xReUd0NGZWNjFhcFZESitpZmUrNDUzSExMTFNhWHpaa3pCd1VGQmJoMDZSSysrZVlidlBUU1M4TDlqaHc1RXFtcHFUaDE2aFRXcjErUGwxOStXYmhkWFYwZFZxNWNDYmxjanVqb2FEenh4Qk1XOTdsa3lSS1VsWlhaSFpzejVzK2ZqNUVqUjFxOGJ2LysvUURzRjdjWVdvc05HalNvVmR1WkxGNjgyT0gzMFpreloyTG8wS0hDejViV0Nta09lOGRVbHk1ZG12V2VYMVJVNVBDMjk5MTNINDRjT2VKUXdZRklKRUpRVUpEWjVUVTFOU2FmN2E5ZHU0YkZpeGRqMUtoUmVPNjU1eHdlUzNPVWxaWGgwMDgvaFVLaHdPREJnNFhaSVBhKzM4aGtNcXZiR1k1YmU4Ri9Xemx4NG9Rd2x1blRweU00T0JnLy9QQURObTdjQ0g5L2Y1Tmpsb2lJWEJzRGEyb1RseTlmYnU4aENPcnE2cENjbkF5VlNvWFMwbEtiWHhMcTYrdVJuNThQclZhTG9xSWlqQjQ5MnVrQXFMNitIbmw1ZVFBYXdzUEd2V1NycXFxRWY5ZlUxRmpzOTJyY1RnUm9xUFpvL0NXdU5XZzBHcE12SUtHaG9SZzVjcVJKcFZCNWVUa09IanlJcUtnb1JFZEhPOTAzdVNuOC9Qek1Lc3l2WHIwcXRJY3d2cTR0eHVPSWtKQVFUSm8weVdWYlVSaUhHR0t4MkdwVnVxc3gva0xiMnUxcExsNjhhSGFaY2JCaHVON1NaY1lDQWdLYTNjUFZGa1AvYkFBSUR3OXZ0ZjIwcFByNmVodzdkZ3lscGFYSXo4L0g2TkdqclliV2Nya2NSNDRjZ1VxbFFsUlVGR0ppWWx5cVZ5OTFQTDYrdnJqampqdE1Ma3ROVFlXN3U3dlYxaEtXV0x0TjQ5Y21SNEtkNHVKaXZQSEdHdzV2MzFqMzd0M3gzbnZ2WWZYcTFjakt5c0pYWDMyRlYxNTVSYmordSsrK2MrcDVZeXU0THlvcWNxb3F1YmEyRnJXMXRYYTNVNmxVWnBkSkpCSXNXTEFBaXhjdnhzbVRKM0h5NUVtVHRUUWVmL3h4b1FxN3Fxb0tBUUVCQUlEdnYvOGVSVVZGNk5xMUsxNTg4Y1UyUFlGZzdYMy80c1dMS0Nnb2dLZW5KK0xqNDYzZVhxZlRJU1VsQlFBd2VQQmdtK3NDZUh0N04rdDN1Mzc5dXNQYk5nNXYyenF3WEw1OGViTmUrNjBkMDdhTzlVT0hEdUhRb1VObWwwK2RPaFd6WnMwQzBGQWtzM0xsU3BQck5Sb05YbnZ0TlVna0V1RkVxK0hrc3EwVEVQWk9tRm03ZnMyYU5XWnJkVnk3ZGcyZmZQSUpLaW9xY091dHQyTEJnZ1ZDNFAvbGwxL2EzWTlZTExhN1hYdmJ2MzgvTm16WUFKMU9oOUdqUitQQkJ4K0VTQ1JDWldVbHRtN2RpcSsvL2hyejVzM0RxRkdqMm51b1JFVGtBTmRNVG9oYWtZK1BEd0lDQWxCU1VvTGEybHFjUFhzV0F3WU1zTGp0eFlzWGhhbjFuVHQzTnVtWDZDamorK2pSbzRmWmgrdVdya2hwU2I2K3ZvaUtpc0xseTVjUkZSV0YyTmhZazJvV3ZWNHY5TFcrZlBreXFxcXFjTmRkZDdYNnVFSkNRc3orRnRldlh4Y0M2OVpjRktjNUxIMXBkYVRLclBFVVpXZGF4emo2eGRWVkYxeTB4L0RjQXBwWHFlMkl6TXhNcDYrM2RGbWZQbjFhTGJCV3FWUkNZTzN0N2QyazE2eTJWbHhjalBUMGRPRVlyS3lzeEpVclY2eTJjVHA3OXF4UXBYYjU4bVZjdTNZTmd3WU5zam1kbnNpVzBOQlFzMVlacWFtcDhQYjJkcXFGUmxOdTA1cDhmSHp3NnF1djRxZWZma0pWVlJVR0RoeG9jYnNMRnk2WVBOLzBlajB1WHJ6b2RDdTF4b0hsMnJWclVWOWZqNWRlZXNucWJWYXZYZzJGUW9IWFhudk40ZjBFQndkajNyeDUwR2cwWmdzL2g0U0VZTkdpUllpS2lqSjV6MzM0NFlkUlhWMk41NTkvM3VhaXU0MkR4dVpJU0VoQVRVMk4yWHQvNDVDeHZyNGVDeFlzTUx1OTRmRThjK2FNOEZueHUrKytzN25QdDk5K0czMzc5bTN5bUowOWtYRWphc3FKWGo4L1A1dlg3OSsvSDVXVmxaZzhlYkx3K0JZWEZ3Tm9xQlIzZGl5RzZuQnIxemMrU1hiNjlHbXNXYk1HZFhWMTZOV3JGMTUrK2VWV0tlaFl0R2lSUTVYcnhxOFZpeFl0RXY1dFdDemErRElBK1BEREQrM2U1N1p0MjdCMTYxWUF3Smd4WS9EMDAwOEwzMW51di85KzZQVjZiTnUyRGV2V3JVTlJVUkVlZXVnaHpzb2pJbkp4REt3ZG9GQW9uT3JMMWJqS1pPL2V2VTYvSVk0ZVBmcUdhckhRbEw2L2p0THI5Y0lIRkVmRnhzWWlLU2tKT3AwT0Z5OWVSSThlUGN4Q1FMVmFiVklaUG1qUUlLZi9qaXFWQ3BjdVhRTFFNRVhRVXE4MlE3Z2tGb3N4YmRvMElYUnJidC9rbG5McnJiZkMxOWZYWXIvSjNOeGNZWm9nME5DUGpwd3pjZUpFbTlkWFYxZGo3OTY5VHQybUtXNkV3TnBWcTlmYjByVnIxNFFwKzY3UzU5UjRWb3J4YTZoYXJjYnAwNmR4NWNvVjRUSkQreHhiaTNBT0dUSUVuVHAxd3Rtelo2SFQ2YUJVS25IMDZGRjA2ZElGc2JHeEptR1V0WDBUT1VLaFVHRGp4bzN0UFl4bWNYTnp3NXc1YzZEVmFpRVNpZkQvL3QvL0E5RHdlcW5WYXZIenp6OGpLU2tKOTk1N0wyYk9uQWtBK08yMzMvREhIMzhnTGk0T3MyZlBocGVYbHhBb08vTTZlK3JVS2JzdFNMS3pzeDJxdG00Y1lCbnMyTEhENGZFQXdLZWZmbXAyMllvVksxcGxobzdoL2NuYVk5YXBVeWVMbHpkK1BQNzY2eThBRFlVVDF0NmZpNHVMb2RQcGJxcjNRV2ZhbHpqand3OC9oRUtod0I5Ly9JRnUzYnBoeElnUlp0djg5Ny8vUlY1ZUhxWk9uV3JTNXMwU2pVYURYYnQyd2MzTkRYZmZmYmR3dVdFeDdwMDdkMkxQbmowQUdtWmFHaC9yMW9MYXVYUG5RcWZUT1JUa0hqbHlCT3ZXcllOZXIwZDBkRFJlZXVrbGVIbDVvYTZ1RHRldVhXdnlHaisyVEowNjFlTGwrL2Z2UjExZG5jbGxsZ0p1WjlxMXlHUXlmUHZ0dDBMN3hDbFRwbURXckZsbXg4WUREendBcVZTS1gzNzVCVHQzN2tSK2ZqNmVldW9wdGhZakluSmhOOCtubW1iUTYvVTJwOS9aNDhnSGNVdjdKTWVJUkNMRXhjVTVkWnRPblRxaGI5Kyt5TW5KZ1U2blEyWm1wdG4wc1BQbnp3dUwwUFhzMmJOSkgyZ3VYcndvVlAxR1JFU1lUZnVycmEwVnBsUUdCZ2E2NU9LY1VxblVZbGl0VXFtUW5aMHQvTnl0V3plVGFzN0N3a0xoT0xiM1liNjlPQnI4dGtaQTdDaERCWHRyTXc0Vk9sSmdiWGgrQVcwWFdQZnAwMGZvaVgveDRrV2hpdHB3WXNuU1pVRGJMQUJZVUZBZy9MczVnWFZMaGdDalI0ODJ1K3phdFd2SXlNZ3dPZTZDZzRNeGZQaHd1eWRyUlNJUmJyMzFWb1NIaHlNOVBWMm9QTHgrL1RxU2twSVFFeE1qdkdaWjJqZVJvMVFxRlpLU2t0cDdHRTVSS3BWWXQyNGR4bzBiWjdKMmgrSHp4WjEzM2dtZ0llVDUrdXV2a1pPVEF4OGZINVBxNjlHalJ5TXRMUTBIRGh4QWRuWTJubi8rZVlzTEZEWjI2TkFoSkNZbW1vd0ZzQjQyQS85cksyRnBHK013enBrQXkxblczbU4vL2ZWWGxKU1U0TzY3NzhhdHQ5N3E5UDBhQW10ckZjdWZmLzY1MlhWcXRSclBQUE9NOEhOK2ZqNU9uejROVDA5UExGdTJ6T29NcS9uejUwTXVsOTlVZ2JVejdVdWNWVnRiaXoxNzlrQ24weUV5TXRMa0pHcHRiUzIyYmRzR3BWTHAwUGVQNU9Sa1ZGWldZdlRvMFNiZkpRenJ6QmpQdE5UcGRDMStyQnRhRVk0Wk13WlBQZldVY0l4czNscnpwcm9BQUNBQVNVUkJWTHdaeWNuSlNFaElhUEcrem9iMktJMmRPSEhDTExBR0dpckZQL3p3UTZGQzIxQ0JiYTlpT3owOUhULysrQ05xYW1yZzd1Nk9KNTk4RW1QR2pMRzYvYVJKa3hBV0ZvYTFhOWNpSXlNRGI3MzFGbWJNbUlFSkV5YndwRFlSa1F1NmVUN1YwQTNOMHVJbTl2VHQyeGU1dWJtb3I2K0hUQ2FEVXFrVWdqcWxVaW4wbm0yOFlLT2oxR3ExVUYwTndPS1huV3ZYcmduL2RuVHEvb1VMRjh3V1liUkhwOU01RlpZNVV0Rjk0c1FKb2Ira3U3dTcyV04wL1BoeFliYUJLd1RXV1ZsWkZ2dGh0Z1RqRmlRbEpTWEl5TWl3dXEwejRYZCtmbjZMTC81a1RVZXRzRGIrbTdiSE5HWkQwT0VLWDNUa2Nya3duZGJOelEzbnpwMnp1SjJYbDVmRjJSQnRjV0trdXJvYW1abVpKbjIyM2R6Y01HREFBQ0ZrcnFxcUVzWVNFQkJnOWJIMTgvUERYWGZkaFFzWEx1RHMyYlBRYXJYUWFEVEl5TWhBWVdFaGhnNGQycXFMazlHTno5L2YzNm1lcmM0dTBOZ2FqaHc1Z3ZUMGRLU25wMlBzMkxHWVBYdTIyVW1nMU5SVWJOcTBDYlcxdFFnTEM4T3JyNzZLc0xBdzRmcUlpQWlUL3RjclZxekF6Smt6TVduU0pKdXZkYlcxdFUydWxuUTBwR3ZKUHNtMi9sNHltUXdIRHg1RWJXMHQwdExTMEwxN2QweWFOQW0zMzM2N3c2R3d2UXByUjJ6YnRnMEFNSDc4ZUp2dHdBeWZ0eXp0U3k2WFcxeFV0UEU0QWNlcWxsdXJJdDFaelcxZll1dnZIeElTZ2llZWVBTHIxcTNEMnJWcjhlNjc3d29uZlg3Ly9YY29GQXBNbmp3Wi9mcjFzN2tQcFZLSjdkdTNReVFTNGQ1Nzd4VXVsOGxrS0N3c1JGaFlHRDcrK0dOaFBNNis1amdpSWlJQ2I3NzVKdnIzN3k5Y1ZsQlFnT1RrWkVna0VvdEZLYTZ1cEtRRXYvMzJtN0FZYVhoNE9CWXNXT0RRaWZyQmd3ZGo2ZEtsV0xObURYSnpjN0ZwMHlZY1BIZ1EwNlpOdzdCaHcxemkyQ1lpb2dZTXJKdWd0ZG96T0JJb3RrV0ZuclBHakJsak4ydzlkZXBVRzQybVFiZHUzZXlHMkJLSkJQMzc5MGROVFEyaW82Tk5QdlRtNU9RSUgrQUhEUnJVcEEvRXhoWGFZV0ZoRmxmV3pzL1BGLzd0N0dLTzdlbktsU3NtWVh0c2JLekxoNXo1K2ZsMnB5WTNsWEZncmRGb21qVWp3OERRTGdGb1dEaFNyVllMSVY1OWZUM09uajNib292TmRkVEEydERMR0dpZkJUWU4rMjlxSUpHU2ttSzJjSlVsbGlxU0dydDQ4YUp3akdpMVdtR3gxOFo4ZlgzYnZIMlBRcUZBVGs0T3JseTVZaEtNQndjSG13WEwrL2Z2RjhLWCsrNjd6K2JNRTVGSWhMNTkreUk4UEJ4cGFXbENwVnBaV1psSnRiVXJuRkFnYWd2ang0K0hSQ0xCaGcwYmNQRGdRYUZDdWsrZlBsQW9GUGptbTI5dzh1UkpBRUQvL3YyUmtKQWd0S1pZdm53NWdJYlEwc2ZIQjYrOTlobzJiTmlBL2Z2MzQ1ZGZma0ZPVGc0U0VoS3N2dTlNbmp6WlpNSGU1NTkvSGdxRndtYkkvTUlMTDZDMnRyYk5GK3l6eDkvZkh5dFhyc1RCZ3dleGUvZHU1T2ZuWTkyNmRmanR0OTh3Y2VKRXhNZkgyNTBOWXEvQzJwNmNuQnlrcDZkREtwVml5cFFwVGQ2WFllRndSemhTdFh5anpBSk5TRWl3ZWYyb1VhTnc1TWdSQUEwQmMyQmdJTTZmUDQ4REJ3NGdLaXBLYUtGalMySmlJbXBxYW5ESEhYZVk5SnZPek15RVhxKzMrVjVzYTJhQzRUM1Mxalp6NXN4QmRIUTBBSmlFMVhxOUh1dlhyNGRPcDBOOGZMeXdNT25ycjc4T3RWcU56ei8vM083dlpVOXJuYnlycTZ2RDl1M2JzWGZ2WG1nMEdrZ2tFb2hFSXFoVUtuejk5ZGRPM1pkR284RXR0OXlDeTVjdkl6OC9INnRYcjBab2FDZ2VldWdoakJ3NXNsWEdUMFJFem1GZ1RXM0N1QmQwVytqY3ViTkpZRzB2NkRldWhHN3M2TkdqRmkvMzkvZTN1cXE3VHFjVHB2b0JEVlZIMWRYVkpvdXkxTlhWb2JxNkdrQkQydzFIcThUOS9mMFJGUlhsMExhdG9iYTIxbVFodVlpSUNIVHIxcTNkeG1PUFNxVnFseUN6dVU2ZE9pV0VvZEhSMGNLWEc2Q2hncTZ5c2hLbHBhVVlPWEtrVTRzd1dtTTR1UUkwOUJRMWJ2ZlNHdnIzNzIveUJhcXBqTVBlNWdidE9wME90YlcxZGhkUE1tYW84RzdxTVNhWHkxdnNCSWR4TDJoWG9WUXFoYURhZUgwSFQwOVBEQmd3UUppcWJLRFQ2WVR0UkNLUncyMlNmSDE5RVJjWGg2eXNMRnk0Y0FGQVEwaVRtWmtwVkZ0YjZ4ZmJrckt5c2xwOUg5UjJaREtaUzFSTk8ydnMyTEhvMnJVcnZ2amlDNVNWbFdIRmloVll0R2dSZXZmdWpjcktTb2hFSWt5Yk5nMFBQUENBU1RXaDRibGpJQmFMTVhmdVhQajYrbUxuenAzdzlQUjBtUVg1WG4vOTlTYmRMaUFnQUcrLy9iWkQyM3A1ZWVIdXUrOUdmSHc4amh3NWdwMDdkNks0dUJpLy8vNDdkdTNhaGZqNGVFeWFOTW5pZTdCV3F4WGVzNXQ2UWxNcWxTSTZPaG9EQnc2RWo0K1B5VXhBUy9zRDdDOCszTlFUQTNLNUhQUG56N2Q0WFdzL1J5SWlJckJpeFFxenkxdXFoL1htelp1UmtKQ0F5TWhJSkNZbTR0Q2hROEoxaGxEVVVBVXRrOG1nMSt0UlVWRmhkaHcxN2lldDBXaE0xaURSNlhUQzh5MGxKUVVBckM2RUNqUi9ab0sxSW8zRXhFUmN1SEFCUGo0K21EWnRtbkI1UlVXRlNadTE1cGcrZmJyRnkvZnQyOWVrVnBrR1c3WnNFZG8wM1hMTExYajIyV2Z4MldlZm1jemFjc2FubjM2S1k4ZU9ZY3VXTFNncUtrSkpTY2tOdFlZVUVWRkh4OEM2ZzJscU1OVTRFUEh4OFdteEtVK3UyQyt2dlh0Qmk4VmlqQm8xQ2tlUEhvVmNMa2RkWFIwT0hEaUFPKys4VXdpbWZYeDhNSGJzV0tTbHBkbGNZS3l4ME5EUVpsVmpsNVdWQ1YraUhHMURZcURWYW5IOCtIR1REN1RHMWNYTm9kUHBoRVZuckltTGkzTW9HRlNyMVNnc0xFUmVYaDRrRW9sWmYzSmJzeVFjWGV3eU1USFJwTHJYb0d2WHJtYTMyN3AxcTFNVlNmbjUrY0ppUElZVEZNWW5DUXduT21wcWFyQi8vMzRNSHo3YzVpcnpycWlsUWcvakx6N0dpKzAxUlgxOVBaS1NraEFVRklUSXlFajA3Tm5UN210SlJVVUZnUGF2U3MvTnpUVjVYbG82ZG8xUDNHazBHcHVMbFJrVytiSkhwVkpaUENGbzJIOU5UUTF5YzNOTldxZjA3TmtUTVRFeEZwL0x4aWRPbkgxdkVZdkZ1TzIyMnhBV0ZvYTB0RFJoMWtCNWVUbUtpb3BhWldHcHhscjdSQTgxNk55NWM1dnN4OFBEQTJQSGpuVjRlM3Y5cnBzYTdEbDZPN0ZZakI5Ly9CRUEwTHQzYjd6enpqdjQ5Tk5QNGVmbmg3NTkrMElrRXVHSko1NkFRcUZ3cXRYWmpCa3pFQjRlM3VRK3Q5OSsrNjNWNjR4bjk5aGlXUFRSb0trQmxmRnJqT0UrN1gwZWRuTnp3NWd4WXpCcTFDaWtwcVppKy9idEtDNHVSbUppSWdZT0hHaXg1WnR4bTQybXZ0LzE2TkVEYjc3NUpzckt5dkQrKysvRDI5c2JyN3p5aXRsNDlYcTljS0t2UFU0b0JBY0gyN3hlclZZTEMzUkxwVktuV3pWWmU3NjNSZy9ybXBvYWg0SmltVXhtc3VpNEpSS0pCSysrK3VyL3g5NmRoMGRWbm44RC84NlNtVXoyZmQ4Z2hBUUNJUkJBaExBRUVBVVZWN1J1VlNudXJXTFZuOWFGVWtSYnRjV3R1RlZGSzFyUVdyRlU2Z1lCZ1lRbElRUklRbGdTQWlIN3ZreVNXZDgvOHM3cFRHYWZUTWdFdjUvcjRpSXpjNVpudGpQbjNNLzkzQTllZi8xMTVPZm5RNjFXNDllLy9qVkVJaEZtejU2TnBxWW1tOTlEWnpvWHpwNDlDNUZJWkRlQnBLcXFTcGlvL29ZYmJuQjcyYXdubjN3U1dxM1c2bWRpL3Z6NUp0OE5aeTFidGd5bHBhV1lQMysrVUhmNmxWZGVjWGw3QURCOStuUk1tellOaFlXRnFLNnV4cVJKa3dhMVBTSWljaC9QaXpTU1RhNU0vbFpWVllYQ3drTGhka1JFeEpCUFJHVWNuQk9KUkxqdXV1dUdkSDhBc0d2WExqUTNOd013RDFpUEdUUEc3ZnV6RjZBS0RnNUdUazZPa0EyclZxdXhkKzllekpzM1Q4amdEQXNMdzRJRkMwd3VvR3pwNit2RDJiTm5FUllXNXZJRisrN2R1NFgzeDlueU5nY1BIalNaSEFad2J4a0dlNW1teGhtYXRtemJ0azA0SVhZMktEL2N1cnU3VFVyb1pHUmttR1VRelprekIvbjUrZWp0N1lWYXJVWitmajdHangvdjBxUlFCdDdlM2tPZVZkTGIyeXQ4OXR4MVVXMzhlWFFtTTlvU1E3WjBjM016bXB1YkVSTVRZL00xNmV2ckV6b1ByRTNLYXB4UlpZK2pIU2tEcWRWcXM4eElUeEVlSG83eDQ4ZWpwS1FFa1pHUm1EaHhvczMzeWZoWTZPcXhKU0lpQWdzV0xFQkJRUUhxNitzUkV4TnpRWUxWQUJ3YUlrNkRkNkVtUWxRb0ZMampqanNjWHQ3VEptaU1pSWpBYzg4OWg5N2VYdUYzeE5Yem9ZRWR2OGJzZGNqdTJiUEhwWDBhR3hqWWN6U1lWMTVlam4vODR4K29yS3lFVENiRHdvVUxyVzdUSGtNeXdvd1pNN0Jueng0ME5UVlovZDBkVE9mYlFBcUZBbTF0YlRoOStqUTJiOTZNVzI2NXhlUng0d0RnY0NTUi9PVXZmN0g1K01jZmY0d2RPM1pBS3BWaTFhcFZUaVZwREdROEFtZkRoZzJEenJCKytPR0gwZDdlTHB5VC9PSVh2OEF2ZnZHTFFXM1RXSEp5TXA1NzdqazgvL3p6S0Nnb3dOYXRXN0YwNlZMTW1qVUwwNlpOcy9oK25UMTdGa2VPSEVGeGNiSERvd0dlZSs0NVNLVlNmUERCQjFhWGFXOXZ4eHR2dkNGMGJ1Zms1RGoxWEhRNm5jWE9zK1hMbDJQdTNMbjQ5Ny8vYlRlSWI4eVpZNnVCdDdjM1huenhSYmVYK1JLSlJKZzZkU3FtVHAzcTF1MFNFZEhnTUdCOWtldnQ3VFhKelBUeThuTDdUTkNXR0FjV0wxUzJzL0UrQndhSWJBMjVHMHB5dVJ6WjJkbll1M2V2TU5RdVB6OGZDeFlzRUU1U3ZieTg3QWJ2YW1wcVVGVlZoZnI2ZXVoME9reWVQUG1DWlpnWkhEMTYxS1J1dFNmUTYvVm9hR2hBZFhXMVNiYXo4Y1hiU0pvOFJhZlRtV1N3SnlRa1dBeTRHM2VHR0lhbmxwU1VvTDI5SFZsWldTNTk1MmJPbkRubzl0dnozWGZmQ2JXWTNSR3dibXBxTW5uZlhabDgxWmp4dGlRU2lkMEF2bkhaSCtOc0l1TUwwUEx5Y3Jka3YrZms1RmdOQ3BXVmxWbk05cmRGSkJLWmpkZ3hEb2o3K2ZuWnZDQTBMQ3NTaWV5VzJraE5UVVZZV0poRDc0L3hKSnFENlF5VHkrV1lOV3NXS2lzclBXTFNWL0pzNzd6empzWDdsVXFsMWNlc3NiUk9Ra0lDbGl4WjRsVEdaSDE5UGY3di8vNFB3T0FtR3ZUMzl4ZSs2MTkrK2FYTmtSVUc5aks2amR0aktIMWhLMURxU0ExcmQ2dXJxOFBtelp0eDZOQWhpRVFpWkdkblk5bXlaVUs5M3NHUVNDU1lPM2V1eVgxdGJXMDRjT0FBOXUzYmgxLy8rdGNtNXg3V2Z1OVdyRmpoMFA1OGZYM3gwRU1QNFlVWFhzQzMzMzZMcEtRa1hIcnBwY0xqeHFOclBLVmtpMEZGUlFWeWMzTUJBTmRlZSsyZ2d0WEEvOHBjeU9WeXR3UXREYS9kVUFiNnc4UEQ4ZWlqajJMTm1qWFlzbVVMWnN5WWdZaUlDT0UzVHF2Vm9xeXNERUIvVVBtNTU1NERNUGhSWThiVWFyVlFJc2pBbGZOalM1blRoZ1Nldkx3OGgydWxBNjRGckFIUG1PU2FpSWd1REFhc0wzS0hEeDgyeWZLWU5HblNCYW5OTlJ3QncrRUlranZDeThzTGwxNTZLWEp6YzRYeUlDVWxKWGFIbkJrSHAvYnQyMmZ5bUR0cTNqcmoxS2xUUTU3QktSYUxjZTIxMXpxMGJFTkRBODZlUFl1NnVqcVRBSmVCUkNKQmJHeXMxWUN2cHlvcUtqSXBNV0hyTTZKUUtEQjM3bHpzMzc4ZjlmWDFBUHBuZmUvcTZzTE1tVE9IdlVTRkplN0lualZtL0prTURnNGU5RGFONnozYUd5WnJuTlhzNWVWbDhqa3pEb2lVbFpVSkY2S0RZZTFpdXJPejA2VTVBaVFTaWRtSUhlUFNOUXNYTHJSNTdEYVVBZkh5OG5KbzVFOTFkVFVPSFRwa2R6bmp3RXRIUjRmZE1rSEdMTFZqT092OTA4aVJuNTl2OFg3RENCWm5XRnFucTZ2TDdxUjVRMEdsVWtHdjEwTXVsd1BvNzRpeVZsS3NzN05UT0FiNisvczdmSzVvK0EyMmRJeDY2NjIzN0daZnIxKy8zcUg5T0VxcjFlS3p6ejVEYm00dXRGb3QwdExTY091dHQ1clZ5M2VIMXRaV0ZCUVU0TUNCQXpoNThxUko2U05IZnUraW9xTE1nbTk2dmQ1aXFZdms1R1FzVzdZTW16WnR3b2NmZm9pRWhBVEV4c1lDTUQxdWV0TDVyMDZudzBjZmZRUzlYbytrcENTTDM0SFMwbExFeE1RNDNKRmcrSXdhQjNNLytlUVRoeVltQnZwLzI0MERwWWJYYnFqbk9oazFhaFRtenAyTDNOeGM1T2JtNHNZYmIwUlpXUmtPSGp5SXdzSkNrMDdnek14TVpHZG5Jek16MCtha2lnTnB0VnFUNWYzOS9mSE1NODlBcFZMaDlkZGZ4K25UcHlHVlNsMnVVeTBXaSsxbTB3UDlIVlNOalkyUXlXVENoUE90cmExb2FHaEFhbW9xbm5ycUtiUEFkbTF0clVsSG1hTmxrSng1Zld3WldIK2NpSWc4QXdQV0Y3SHE2bXFUak5pWW1CZ2tKQ1RZWEtlbHBRWEJ3Y0dEN3IwMnp2YXpsTzF4L1BqeFFXMC9MUzNON0Q1UERWZ0QvWmtnV1ZsWndrUXVsWldWU0UxTk5Rc3FkblYxNGR5NWMwTGcwWkt3c0xCQjFiQjIxdkhqeDAzcXN2cjUrUTFKTnBRektpc3JjZjc4ZWF1UEwxbXl4T095ak93NWNlSUVxcXFxaE50VHBreXgreHlrVWlsbXpweUpvcUlpWWNLOXRyWTI1T2JtWXViTW1jS0ZncWN3dm9BZjdQdFRWMWRuY3NHVGxKUTBxTzBCcGgxQjl1WUxPSGp3b1BCOEVoTVRUWUkxUVVGQlNFbEp1U0JsT3NyS3lxRFQ2WVFKQ2wyOUVEV2VJRXdzRnJ1OW83RzN0OWZwamphdFZudkJPK2ZvNThsU0J2RHg0OGZ4K3V1dlF5UVM0WWtubmhBNlA3WnMyWUxlM2w2aGJJQmFyY2E2ZGV0UVdscUt6TXhNUFBEQUF4N1RZWGpvMENGOC9QSEhtRDkvUHBZdFc0YkxMNzhjbDE5K3VkbHl0YlcxZVA3NTU0WGJDb1VDenozM25FTmxsZ3puQTRhUkZtdldyREdaRE5kWmd3MGNHZVlpQVByTFBiaDdWR0Y5ZlQwS0NncFFXRmlJaW9vSzRiZ3BrOG1Ra1pHQmFkT21JU0Fnd0NUb2JPMzNidTNhdFdhUHFkVnFxNW5YVjF4eEJZcUtpbEJlWG83MTY5ZGo5ZXJWa01sa0psbkM5czdmWFEzd09WcVN6ZGdQUC93Z3pDVnk3NzMzbXAyYmI5KytIWjk4OGdrU0VoTHd6RFBQQ0IwcnRoZ0MwOFlkS2djUEhuUzRGRVZnWUtERmdQWEE5K0d4eHg0enlVYTJ4ZEVSRUlia2xiS3lNbnowMFVmNDZhZWZoTWNpSXlOUlgxK1BnSUFBckZ5NVVyamZtWXhsdlY1dnNyeFNxVVJmWHgvKy9PYy80OFNKRTFBb0ZGaXhZZ1hlZlBOTmg3ZnBDbzFHZytlZmZ4NmpSbzNDbzQ4K0NxQi9Yb3p0MjdmanRkZGVzN2lPVkNwRmVIZzRHaHNib2RGb0VCMGQ3ZEMrbkhsOWlJaG81R0hBMmdYT1pId05GNVZLaGVMaVl1RzJ0N2MzcGt5WlluVjV0VnFObzBlUDRzeVpNeGcxYXRTZ0o5SXpEbGhiT2dFZDdNUlVnd2xZRzVkSWNZV3I1VVhDdzhNUkZSV0Z1cm82NkhRNm5EdDNEaWtwS1ZBcWxUaC8vanpPblR1SHRyWTJpK3Y2K2ZraElTRUJDUWtKOFBIeHdZOC8vb2k4dkx6QlBBMEFzRGhaR3ZDL1dycEhqeDQxeTJMTnpNd1VobmNPRitQc1Y0VkNnY1RFUkZSVVZBaVpYaU10V0YxVFU0Tmp4NDRKdDVPU2tod3VJeUVTaVRCbHloVDQrUGdJMzZ1ZW5oN3MyclVMMDZkUDk1akpHRFVhalVtbTNXQ3ltYnE3dTFGUVVDRGNObndHYkJHSlJNTCtlM3Q3TFE2MWJXeHNGUDYyRmFpcHFha1JMcG9sRWdtU2s1UE5scGs0Y1NMR2pSdG5FcmdaaXZxMm8wZVB4dm56NXhFYkc0djI5bmFYQTd6R0l4VThjU0pkb2d2cHA1OSt3c2NmZnd4L2YzODgvdmpqSm1WbGR1ellnZmIyZGlGZzdlWGxoWlVyVjJMZHVuVTRmUGd3MXF4WmczdnZ2ZGN0bldpRGRmandZU2lWU3B1VDAzVjBkR0RkdW5VWVBYbzBqaDQ5Q3FEL04zYmR1blY0NnFtbjdBYmZEZk1JR0RyNTZ1dnIzZDZwN1V5UTFmaGM4SXN2dnNBWFgzeGhkNTNRMEZBODhjUVRGaC9UNi9Xb3FLaEFVVkVSRGgwNlpOSlo3dTN0amN6TVRFeWJOZzBaR1JrbXYydkdtZWZ1S21FZ0VvbXdZc1VLUFBQTU0yaG9hTURwMDZjeGJ0dzRvZlBVa1hPZkN4WGdPMy8rUFA3NXozOEM2SiswMDVBTmJtenk1TW5Zc21VTHFxcXFzSDc5ZXF4Y3VkSnVaMmwxZFRVQVdFemNzQmM0SHBpMXE5UHBoQkdoMWw0N1c0SFRob1lHcHlZUU5KUkRhV3Bxd3RTcFV5R1ZTcEdWbFlWNTgrWmgzTGh4dU91dXU4eldNVHluMnRwYW0yMjU4ODQ3TGRhdzFtcTFhR2xwZ1orZkgzNzcyOTlla0hLQ1Vxa1VpeGN2eHFaTm0xQllXSWkwdERUczJMRURWMXh4aGNWenI2VkxsOExmM3grTEZpMFNzcStkN2JoNi8vMzNuVDczdDlVNVJFUkVub0ZYcFM0WUNSbGZSVVZGSmtIanFWT24yZ3dRblRselJzalFyS3lzaEorZjM2QW1xVEllbXVkSXhvUTdPRnFHNU5TcFU0UGF6MkRxWVNjbUpnb1hqZzBORFdocGFiR1pLV3l3YU5FaWwvZnBLcVZTYWZKYStmdjdZOWFzV1U3WHloMEsvdjcraUkyTlJWSlNFaUlpSWlBU2lVeXlrKzBaT0hHa01lUFBrYTNsN0ExemRsUnpjek1PSGp3bzNBNEtDbkpwaHZLMHREUjRlM3VqcUtnSWVyMWVxSmVla1pGaE1hQjZvUTJjV05UVlRnV2xVb2s5ZS9hWUJGZ25UWnBrOXlKWG9WQUl3ZVBTMGxKTW5qeFp1SERTYURRNGZmcTB5ZnR0cTk1eVRFd01aRElaU2twS2tKNmViclY4aUZRcUhmUkVrUGFFaFlVaExTME44Zkh4VHBjdU1HWjh6QjZLc2xHWFhIS0pROHZsNWVVSng4aXBVNmZhSEJYVTI5dUxiZHUydWFWOVJFRC85MkRqeG8zSXk4dkQ2TkdqOGNnamp6aFVxa0F1bCtPSko1N0FoZzBic0dmUEhxeFpzd1lMRnk3RTFWZGZiWGUweGxEUjZYUkNCNzIxaElYbTVtYTgvUExMMEdnMHVQLysrL0hRUXc4QkFPNjc3ejZzV3JVS2YvempIL0hiMy83VzVtZ2RRMGtxUXdEUlVPTGpoeDkrd01hTkc1R1dsb1pISDMzVWF1Qjc1ODZkK1B2Zi93NmRUb2ZiYnJ2TjRqS3VCbGtkWFc5ZzBGR2xVcUdrcEFSRlJVVTRmUGl3U2ZhdWo0OFBKaytlakduVHBtSGl4SWxXTy9nTXYxSHVQZ2VPaUlqQVBmZmNnN2k0T0NFQWFqZ3ZzM2FlTHhhTGhmZm5sVmRlY1dtL3ZiMjlRbTFsZXdGNHRWcU50OTU2Q3lxVkN1UEdqY01WVjF4aGNibVFrQkE4OU5CRGVQbmxsMUZjWEl5Tkd6ZmlsNy84cGMxdEc4NzEzRkhpeGZBZVNTUVNxNGt1dGdLbksxZXV0SG1lT0pEaGZSS0x4Wmc1Y3libXpKbGo5eHhCcjlmajdiZmZSbEZSRVo1NjZpbW56K2NrRWdtV0xWdUd4TVJFUkVkSEMyWG5odHFpUll0UVVWR0IwTkJRZlB2dHQvRHg4Y0ZWVjExbGNka2JicmpCNHYwcWxRb25UcHhBV0ZpWXh5UmZFQkhSaGNXQTlVWG85T25USmtIUWxKUVV1eVVrVWxKU1RJS254NDRkZzUrZm44TkRzZ1lhT0htWE5iNit2aGFIcDFwaVBHR2JKWjVjRXNUQU9MT2hxNnZMNG9scWVIZzRFaE1UVVZaV1p2WDV4c2ZIbTlUYmRZWnh2ZHZSbzBkYlhjN0h4d2ZSMGRHb3FhbEJZR0Fnc3JPeklaUEpQQ0pnblppWU9LaUxGVWN6eEljNms3eTV1Umw3OSs0MXlmQzU1SkpMWFA3OEppVWxRU2FUNGNDQkE5RHBkTkRyOVNndUxrWjNkemNtVHB5SXRyWTJ0MlRtTytQS0s2OEVZQnF3Rm92RkxtWHh0cmEySWo4L0g3Mjl2Y0o5U1VsSkRrM2lGQkVSSVhUS05UUTA0THZ2dnJPNnJJK1BqOTNhNTZtcHFRZ0pDYkU0QWRHRk5tN2N1RUZ2d3pnajBsNzk3cUZrZkRIdGpzblJpQnloMCttd2QrOWViTjY4R1oyZG5aZzdkeTUyN2RxRlJ4NTV4T282MW1xc1huNzU1Y2pOemNWMzMzMkhuVHQzWXZiczJaZzdkNjdka216dWR1clVLWFIzZDBNaWtTQXpNOVBzOGJObnorTFZWMTlGVDA4UG5ucnFLWk56dGVqb2FOeDU1NTM0MjkvK2h1ZWZmeDZQUFBJSTR1UGpMZTdIRUVBY2VMNTQyV1dYb2E2dURqLysrQ1ArOUtjLzRiSEhIak1KM211MVdtemV2Qm5mZmZjZHBGSXA3ci8vZnN5WU1jUGlQcHlaZEZLcFZPS0JCeDV3ZWoyZy96WDU0b3N2VUZaV1p2S2I1ZXZyaXlsVHBtRGF0R2xJVDA5MzZQZkw4RHMxRk9WaHBrK2ZibkxiRUhpMUZyQTJkS2dZWHd2bzlYcVVscFlpS1NuSjVKamYwOU9EL1B4OGpCa3p4dVF6NiszdGpjY2ZmeHp0N2UxMk80ZzNiZHFFNnVwcStQdjc0Lzc3NzdjWjRFNUxTOFBOTjkrTXp6NzdETnUzYjBkRVJJVFZBRGZ3djZRVGQzeWY3TDF1N3JaLy8zNEEvYlhMUTBKQ0hGcEhKQkloSWlJQ0twVUtyNzc2S2xhdFd1VjBXVUJyMzZ1aDh0SkxMd2tqL2c0Y09DRGNmODg5OXdDd25iVnVyS0NnQU8rKyt5NFdMMTRzakdnaElxS2ZGd2FzWFdBb2wrQnUxc296T0tPbHBVVVkwZ24wWC9DbnA2Yzd0TzdVcVZQUjNkMk50clkyNlBWNkhEeDRFSFBtekhFcGFHQ2NqWEtoc291TU0yUWN1Wmp3OS9kM2FMSXdvRDlUeUIyWjljWlpwV3ExR2dFQkFhaXRyWVczdHpjU0V4Tk5MaHpLeTh1dGJpYzFOZFhrZGwxZG5jUFpCNVdWbFVKMnNLV0xXR09qUjQ5R2IyOHZaczJhTmVMS2JIaTZscFlXN04yN1Y2aWZLQktKTUczYXRFRUhDMk5pWWpCcjFpems1K2NMMjI1cWFvSldxNFZPcHh1MkRnZmovVHA3Y2FqWDYzSHExQ21VbEpTWWRFeEZSa2JhL1F3YmpCczNEblYxZFNiQmJrdkVZakd5c3JKc1htQ3JWQ3AwZEhSQUxwZGY4QkUzU3FYUzRwRGF3VExPRWh1dWpOQzJ0amFUWWZURDFRNzZlZW51N3NiYXRXdFJVMU1EbVV5RzVjdVhZKzdjdVZhRGNudjM3b1ZLcFVKT1RvN0Z4NWN1WFlvRkN4Ymc3My8vTzQ0ZE80WWZmL3dSYXJVYXk1Y3ZIOHFuWWFhb3FBaEFmMEJ3NE8vS2poMDc4TmxubjBFa0V1SHh4eCszV0w0a096c2JqWTJOMkxKbEMxYXZYbzBiYjd3UlYxeHhoZG14OGNTSkV3QXNkNERmZHR0dFVLdlYyTFZyRjU1KyttbmNjY2NkbUQ1OU9zckx5L0h4eHgvai9QbnpDQTBOeGIzMzNtdXgxTnVGRmhBUWdHUEhqa0duMHdsQjZ1blRweU05UGQzcGp1U0doZ1lBRjZianpmQzdaaTJiZTl1MmJmajY2Njl4NDQwM1l2SGl4UUNBano3NkNEdDM3c1JOTjkwa2RDd0R3TmF0Vy9ITk45OWcrdlRwUXNZOTBKL3NzSGJ0V3ZqNStlRlBmL3FUMWQraC9QeDgvUGpqanhDSlJMam5ubnNjZXY2WFgzNDV5c3ZMVVZoWWlFMmJOaUVtSnNiaWFNYkd4a1pVVkZSQUpCSlp6RFIyZEtJK0Ewc1RPTHBMWGw0ZUNnb0tFQmdZQ0xsY2pzYkdSaFFXRmdJdzczQ3c1NFliYmtCTlRRMEtDd3Z4Mm11dllkV3FWUjVUSjkrU21UTm5Zc3lZTVFENlN3dFdWbFppNmRLbHd1UEdvd3B0bVRScEVpUVNDUTRmUHN5QU5SSFJ6eFFEMWc0UWk4VVhaUEl5NDMyNE11R1ZTcVhDL3YzN2hZQ09JVnZUMFcxSkpCSmhRcERlM2w1b05Ccms1ZVVoSnlmSHFTSGlPcDNPcEJielVBK0pOOTZ2Z2FkbVdBOE1xa2RIUnlNNE9CalIwZEV1MVRqVWFyVTRkT2dRenAwN2gzSGp4cmtsMDlKWVJFUUVRa05EUGZiMWROWGN1WE90UG5idzRFR2hkSVN0NWZMejgwM0tVamlqcjYvUEpGZ045SmVhY2RlUXgvRHdjR1JuWjJQdjNyM3c4dkxDckZtemhyMHVzZkZyNVd6QVdxbFU0dVRKa3liZjhlam9hRXlmUHQzaDQ1dENvVUJPVGc2T0h6K09ob1lHOVBUMG1HeFBMcGNqTEN3TXFhbXBkaSt3cTZxcW5DcEI0MDZIRGgyQ1dxMUdjbkl5NHVMaTNEWTVZbk56cy9DM281bGY3bFpaV1NuODdlb3gwUkt0Vm52UkhjUElmWHg5ZlhISkpaZWd2THdjZDk5OXQ1QzlhS21lTE5EL0hWU3BWRllmQi9wSGxqM3h4Qk00ZnZ3NDl1L2ZqOXR2djMwSVdtNmRYcS9Idm4zN0FQUW5JeGkwdExUZ2swOCt3YUZEaCtEcjY0dVZLMWRpN05peFZyZHozWFhYUWFQUjRELy8rUTgyYmRxRUF3Y080T2FiYnhhQ3l5MHRMYWlxcW9KRUlyRzRIYkZZak9YTGwyUFVxRkhZdUhFajFxOWZqNjFidCtMczJiTUFnRGx6NXVEV1cyOGRrakpFcmdnS0NzTE5OOStNNk9ob1RKZ3dZVkRIRGNNOEMrNG9YV0dQWVlTTXBZQjFVMU1UdG03ZENvMUdZMUxxYXRLa1NkaTVjeWR5YzNPeFpNa1M0WGliWXdQcitBQUFJQUJKUkVGVWs1T0RiZHUyb2FDZ0FFMU5UY0lvb2xHalJpRWhJUUdWbFpYNC9QUFB6VDcvZXIwZU8zYnN3TWFOR3dFQVYxOTl0ZFh5Wm9heVpTcVZDbXExR21xMUdvc1hMMFpaV1JtVVNpWGVldXN0ckY2OTJ1eWNLQzh2RDNxOUh1UEhqN2Y0TysxSTVxNXhSNmpoZDI4b09oV2tVcWtRb0RZMlpjb1VxNTFkMWhpQy8rZk9uVU50YlMxS1NrcmNQcG1vTzgyZVBWdjRXNmxVb3JLeTBxVHNoNk1CYTE5Zlg0d1pNd2JsNWVWb2JHeTBPL0tOaUlndVBneFlPOERiMnhzTEZpeXd1WXhXcTRWSUpMSVpQR2hxYW9LL3Y3L1ZESWdGQ3haQXBWSzVORnhlcjlmandJRURKbVVpcGt5WjRuUzJwa0tod0NXWFhJTGR1M2REcDlPaHQ3Y1grZm41bURObmpzTnRhbWxwRVFLekVvbmtnbVNYR01vZkFQMFhTTzRLNHJpYjhYQjNoVUl4Nk1CUWRYVTF6cDA3QndBb0t5dURqNCtQMnkrT0xzWkFqNjM2eE1iUDE5Wnlnd21teWVWeVpHVmxvYUNnQUJxTkJxbXBxVzZ2TXgwU0VvSTVjK1pBTEJZTHg1elEwTkFoR3lGaWo3MkpXRzN4OWZVVmh1ajM5ZlZoN05peEdEOSt2TlB2Z1VLaEdQU0Vzc05OcFZLaHJhME5CUVVGQ0EwTmRVdjVqdTd1Ym5SMGRBaTNoeU5nM2RQVEl4ekxBRmd0UCtDSzZ1cHFuRHg1RXFOR2pVSmNYTndGbTFlQlJvNXJycm5HYlIwa3h0TFMwbHpPSERaa3piclNydVBIajZPbHBRVWlrVWdJYk8zWXNRT2JObTFDWDE4ZklpTWo4ZWlqanpvVTRGdTJiQmtDQXdPeGFkTW1WRlJVNE9XWFg4YlRUeitOTVdQR1lOZXVYUUQ2UjdCWUN6cHJ0Vm9FQlFVaE9qb2E1ODZkRTRMVm9hR2hTRWxKTWVrNGRJZkJ6aTlocXh5RjhUN2EyOXZoNit0ck52cXNyYTBOLy9uUGYzRDgrSEVBd0t4WnM2eHV4MTBUdmhsS3ZWbWFVRy9qeG8xUXFWUklUVTAxeWV6TnlNaUFyNjh2R2hzYlVWcGFLb3pHREE4UFIwWkdCb3FMaTVHYm00dGx5NVlCNlA4YzNucnJyWGpoaFJld2MrZE96Smt6eHlTci91dXZ2OFpYWDMwbDNDNHFLa0poWVNIVWFqVTBHbzNaLzdiMDlQVGd0ZGRldys5Ly8zdmhjOVhUMHlOTVhEendOUTBLQ29KWUxIWjZvajVEZVJGYlpjVnNUZmhwL0xzNTBOaXhZM0g5OWRlanU3c2JlcjBlUGo0K0dEdDJyTU9qWGdkU0tCVDQ5YTkvalo2ZUhyTmppbkZ0N0l1RldxMUdkM2MzNHVQalVWNWVqcU5IajJMKy9QbkQzU3dpSXJyQUdMQjJRR05qSTQ0ZE80YU1qQXl6QUZacmF5dE9uejZObXBvYVpHUmtXQnhXV1Y5Zmp5TkhqcUN6czlOcUZxeEdvOEhKa3lkeDZ0UXB4TWZIT3p6TTNhQzB0RlFZZmdnQXljbkpGbWZrZGtSb2FDZ21UWm9rRENjMUJFY2NyWUZXVTFNai9CMGNIR3p6QkVxajBRZ1hML2JZT3NFMWZzeFRBNnhxdFJwbFpXWENiWGNFaFJJVEU5SFUxQ1JrZXhZVkZUbFVmNWVHWDB4TURHYlBubzF6NTg2NWZBRmp6NFVZR2VLb3dRU3NnZjZnZFhaMk5sUXExYkRYalk2UGozZXBnMkhuenAyRDNyZng2K2l1ckVUak9RK0NnNE9ISmFCNzVNZ1I0VGp1NStlSHlNaEl0MjFiclZham82TUR4Y1hGYUc5dnR6b0JIZjE4aVVRaXZQUE9PMEtkZTFzTVpZQnNCYktNMlF1aTZmVjZuRDU5R2o0K1BsQW9GSkRKWk9qdDdjWDI3ZHNCdURaS3pUQlhRV3BxcXZBN2tKaVlDSkZJaEprelorTE9PKzkwcXFUQW9rV0xNR3JVS0h6MDBVZjR4UzkrZ1RGanhxQzd1eHMvL1BBREFQUFJTSjJkblNndkw4Zmh3NGR4K1BCaDRUV0xqWTNGakJrelVGQlFnS3FxS256d3dRZllzR0VERWhJU2tKYVdocVNrSk1USHh5TWlJc0toa1RnYWpRYXRyYTN3OS9jWG5vK2hMSjZ0K1ZQYzRhbW5ua0pQVHc4a0VnbTh2YjBoa1VpZ1ZxdE5Fa2N1dSt3eW9UU0NKZForbzQzTDZoblUxdGFpb2FFQllXRmhDQWdJZ0xlM043UmFMWTRjT1NKOFZnWW1MUHowMDA4b0tpcUNSQ0l4bTh4UUtwVWlNek1UZS9mdXhmNzkrMDNPUStiTW1ZUGk0bUxzMmJNSE45eHdnM0FlUDNic1dHUmxaUW1sTzU1KyttbGhuZlQwZEpPQXRYRUhKQUNoOHp3Z0lBQXltUXh5dVZ6NEo1UEpoSDhxbFFyNStmbW9yYTNGdSsrK2kwY2VlUVFpa1FoZmZmVVZPam82NE8vdmJ6SnFBQURXckZsajlUVStmLzQ4VkNvVkFnTURoZStYWHEvSGlSTW44UDMzM3d0dHQ4YlZDVCtEZ29Kd3pUWFh1TFN1TlltSmllanQ3VVY5ZlQzOC9mMGhrOG1nMCtudzMvLytGNERsRGd0N1NrdEw4ZDU3N3dINDM3WFV5cFVyTFM2cjArbXNQdmJhYTY4NXREK05Sb091cmk2aEkyN3o1czFvYW1wQ2QzYzNPanM3aFd2WmdaMDVaV1ZsTmdQVzd1cjhJU0lpejhLQXRSMkdTY3M2T2pxd2E5Y3VUSmd3d1dUWVkxdGJteEJ3cmF5c3RCaXdsa2drd3NsNlpXVWxVbE5UellLNFRVMU5RakN6b3FJQzhmSHhOck03alpXVWxKalVPdzRMQzdOWSs4MFpvMGFOUW10cnEzRHhWbE5UZytQSGo5dk5GTkxyOWFpdXJoWnUyeXR4ME5mWEp3eWJIQXpqY2dQRG1UMm5WQ3F4ZS9kdStQcjZRcUZRd012TEMxS3BGQ3FWQ2pVMU5TYjFjOTAxQWRQa3laUFIxZFdGNXVabTZIUTY3TisvSHprNU9jTTZjUm81SmpnNDJLVUxqSkhJK0xQdjZuZjBRcFVYc3NmYjIzdFlzcEQxZXIzd09zcGtNcHVkZ1phR0lsdmJwbkVwRGtjbXNIUzNpb29LazZCNWVucTZXN05kalg4ZlBMbnVKdzJ2cHFZbXA0SlRyZ2F5QmhLSlJQanJYLzlxVWtmZTJQang0NTNhbmxxdEZvYmNUNXMyVGJnL09Ua1pMNzMwa3N1ajNsSlNVdkRDQ3k4SXR6Ly8vSE4wZDNjaktpb0tXVmxaMkxWckY4ckt5bEJWVllYYTJsb2gwMWtxbFdMcTFLbVlOMjhlSmt5WUFKRkloS1ZMbCtMRWlSUFl0MjhmQ2dzTGNlYk1HYlBPQW45L2Z6ejIyR01ZTldxVTFUWnBOQm84L3ZqakFQcGZSNGxFSWdUZDNGMGl6WmhJSkVKQ1FnTEt5OHVoMVdyTkpzaU9qbzdHNHNXTGJaWVZBNEMvL09VdlpobmFhclhhWXZDdHBhVUY2OWF0czdvdGYzOS9rMUlUcmEydCtQVFRUd0VBUzVZc1FWeGNuTms2VTZaTXdkNjllMUZZV0lpNzdycEwrRTJaTkdrU0ZBb0Z0Rm90NnVycVRINFhyci8rZWh3NmRFam9rREFrMktTa3BHRHg0c1dJakl4RWVIaTQwQUZqM0JIaktDOHZMeUhZWGxCUWdHblRwZ252NjgwMzMrelVjZnp3NGNQNC9QUFByVDRlSFIxdDhqMFp5TmJFblN0WHJyVDZ2UjBxemMzTkpoMEZ4bHpwakZXcFZHYlB3ZFp6Y3ZYNWZ2bmxsOWkzYng5NmVuclEyZGtwWEIrZU9YTkdtS0RSbUtGY1lreE1EUEx6ODRVUkM5WkVSVVU1ZmQ2ZzErdFJWMWZuMURwRVJIUmhNV0J0eCtuVHA0VWhYeUtSeUd6NFpHeHNMSXFMaTZIVDZkRGEyb3JXMWxhekFKUWhHNktqb3dPOXZiMm9ycTQyQzFaR1JVVWhJaUpDNkZrdUtpckNnZ1VMYlA3NDl2WDFvYmk0MkNSQWJDanA0Y2lQdGw2dmgwNm5FeVpqMDJxMXd0OGFqUWJSMGRHb3Fha1JMdmJMeXNvUUZCUmtNd2hkVzF0ckVwaTZVTUVQUTgxaHdIMVpoNjVRS0JUbzdlMDF1M2daYVBUbzBXN0xmaFdMeFpneFl3YTJiOStPM3Q1ZUlUdGwzcng1dzE2M21HQ1NiZlZ6WnZ3ZFpkRFFOWWFoeFlEOTdFRkhhMnpYMXRZS3h5dVJTT1RXVWh5T3FLbXBRWEZ4c1hBN1BEemM1ZEZCMWhobnBmT3pSOVk4Kyt5enc3YnZ1TGc0czBDUXQ3YzNKa3lZNFBSa1l4S0pCQTgrK0NEeTh2TE1Bbkh1TE5FMlo4NGM3TjI3RjdmZWVpc2tFb2x3N2dIMEIwL1QwOU14YWRJa1pHWm1XcHpVYnV6WXNSZzdkaXp1dU9NT25EMTdGc2VQSDhlSkV5ZHc3dHc1TkRZMklpb3F5bWF3R3VoL2pZS0RnNFhKd2pVYURSUUtCY2FOR3pma2RjTi84NXZmUUtsVVFxMVdRNmZUUWFmVFFTcVZJakF3Y0ZBVHhvcEVJb3Zuc2JHeHNmRHg4VUZmWDUvSmZDZ0toUUpqeDQ3RnpUZmZiTExmb0tBZ1hIdnR0ZGkvZnordXZmWmFpL3VhT0hFaWJyenhSclA1SUx5OHZQRFVVMDhoTGk3TzdEd3lMaTRPMmRuWjhQSHhNY3NlZDlmRWVIZmNjUWZxNit1eGNPRkM0VE44MjIyM1FTYVRJVHM3MjZsdEpTUWtJQ2dvQ0gxOWZWQ3BWTkRwZFBEeThrSm9hQ2pTMDlPeGRPblNFWFd1SEJVVkJTOHZMNmpWYXVHK29LQWdUSjgrM2FXU2I1bVptVGFEOG9NVkdocUtwS1FraElTRW9LbXBDV0t4R0hGeGNiampqanNBOUplbThmTHlRbXhzTEdKaVloQVhGNGZvNkdpVDMrcnU3bTZjT0hIQ3BLYjZRR3ZYcm5WNmNuaHJuVU5FUk9RNVJzNHY5RERvNmVreDZmVWRQWHEwMlVtb1RDWkRaR1Nra0dsVFVWRmhjU0tNcEtRa0hEbHlCRUIvRU54U2R1M0VpUk94WThjTzZQVjZkSFIwNE9USmsxWW53MmxyYThQdTNidE5UbGlBL2t5V2d3Y1BDaWZQaG4vR1FXbmorNTJoMSt0eDhPQkI1T1RrV0EyV0dHYUxCL3BMWHRnTHF2ajQrTmpOUUhHRThZWGVjR1lXaTBRaStQcjZXcTFySnhLSk1HYk1HRXlZTU1HdCs1WEw1WmcrZlRwMjc5NE52VjRQbVV3R3JWWTdvazdDTDBiMTlmVTRlUENnU1UzTjh2SnlwS2FtRG1PckxqeXRWbXRTdjkyVFNwVjRFclZhYmZPQ3kvaTRNcGlBaUlGZXJ6ZjVqWXVKaWJFWVdCb3FKMCtleExGang0VHZoN2UzdDBtTlZYc0dkc3pxOVhxTG5iWEduVVljZVVLZTZQSEhIeGZtNGpET1RIYUZXQ3hHUmthR1N5UHRuQWxjSlNjblkvWHExVUxtN3Z6NTgrSG41NGZSbzBjN1ZkSkhKQkloTVRFUmlZbUp1UHp5eXdGQW1JalBFWVpTQkliWDdrTFY4ZlgzOTNmNU9QenFxNjhDZ01YanZWUXF4VHZ2dkdOMmYxQlFFTjUrKzIwQS9abmxob3hqYTUxd0lwRUlpeGN2eHVXWFgyNzFOWkhMNWJqNjZxc3RQbVpweEtqQlVBZjVaREtaV1JheFJDSnhLU0ErY2VKRXZQNzY2MDZ2dDJqUklwT09ka3V1dlBKS3M2U0U3T3hzcHllV05uRGsreWVSU1BEKysrOExTVWYyNWs4YUtEQXdFTTgvLzd4TDdiUEhVdm1qSlV1V1lNbVNKUUJnY2JMSnhZc1hZL0hpeFRhM2UvLzk5MXQ5ekZCajNaVnlrQktKUkFpY0V4R1JaMkkweTRhaW9pTGhoRkFtazFrZGxoa2ZIeThFck0rZlA0L016RXl6SDg2RWhBUWNPM1pNeU1UdTZPZ3dHOTRlR0JpSXhNUkVZVmprOGVQSGtaQ1FZUEZrMU0vUHorS0ZlV2RucDFCK1pDaW8xV3JrNStjakp5Zkg3R0txdHJiV0pDaGxQQm5MUUlibnJsQW8zSklSYlp4bDdtaUpoZDdlWG9lSHpSdG5qZHVUbnA2TzF0WldxRlFxSVF0R0pwUEIzOThmVVZGUlE1YmhGeFlXaHZIangwT2xVZ25EYmdjeW5weVNobzVlcjBkWldabkZJWXdsSlNWb2FXbEJlbnE2VXlVdXhHTHhpSDN2U2t0TGhlQ0RTQ1FhbG5JYTd0VFgxK2UyWWNER0FZdlcxbFpFUkVSWVhiYXhzVkg0Mjk1bng1Rk1xNHFLQ3BNZ3VMVU9VbmZyNmVsQmNYR3h5WHdIWGw1ZW1ERmpobFBsWWdiK3puWjNkMXZzSkRYK1RSek9FVGhFdG96RUNkT015MHhJSkJKY2V1bWxidG11bDVlWDA5bVNJcEZvU0NiT0hBcUQvUTJVU3FVT2QyaU14TStWSnpCMG50aHkyV1dYbWQxM3p6MzNERVZ6ekJoSzREaExJcEc0clNTaEo3anFxcXRjWGxjc0ZtUGh3b1Z1YkEwUkVia2JBOVpXVkZWVm1kUzFtakJoZ3RXVDU2aW9LSWpGWXFHVVJuMTl2VmtwREpsTWhxaW9LT0VDdmFxcUNoTW5UalRiVm5wNk9xcXJxNFhzaWRMU1VvczF5YVJTS1pLVGswMG04Yk5ISXBFSUo3bFNxVlM0YmZ6L3dMOE4vMXBhV29RNnA1MmRuV2FUTUdvMEdwTmgzVDQrUGhicjVSazRjb0tnMFdqUTJka0p1Vnh1OWVKRnFWU2lyS3hNbUtER1V0a1dhOVJxdGNQRDVwMFJIUjN0Y0J2Y3pWN21ybkhneHQwWE1ibTV1U2FUWHhwbjhCc21ackpGcDlNNXRKeWxDNFNCKzdQblgvLzZsMXVYTTZaU3FYRGd3QUdUU1ZDRGc0T1JscGFHZ29JQ3FOVnExTmJXb3JhMkZwR1JrWWlLaWtKNGVEajgvUHhzdmlkTGx5NTF1aTFEb2JxNkdqcWRUcGdnU1NxVkNyWGFKUktKOEJ5MFdpM2EydHB3K3ZScGt3NGxSeWZUTXViSysrQU9JU0VobURkdm50bjlaOCtlZFhpeVdIdjgvZjJGanI3aTRtSmtaV1VoS0NqSTVMT2cwV2hRVzF0clVtdDZzTFhQdTdxNlVGSlNJdHlPajQ4ZjhucnFhclVhRlJVVktDOHZOemxXeU9WeXpKbzF5K2x5QlZLcEZISzVYQ2o1VVZwYWlzek1UT0h6cGRWcWNlYk1HYUhraVVRaUdmS0oySWlJaUlpSWlHandHTEMyUUtsVUN1VTdnUDdNVlZ0RDQ2UlNLY0xEdzFGZlh3K2dQNkJqcVhaemZIeThFTEErZCs2Y3hTeFl1VnlPNU9Sa1lSTEZxcW9xakJrenhtSTJYWEp5TWlvckt4RVlHSWlBZ0FENCt2ckN5OHZMTEloaytIOHdtU2NKQ1Fubzd1NFdnbkExTlRVbXBRMjZ1cnBNc3BESGp4OC82SUNvUnFOQmJtNnV5WDFTcVJSaXNSZ2lrUWhhcmRZazZBSDAxL2hqalZLZ29hRkJtSVhkRUVoVUtwVW1uUXJ1empUczZ1cXlPb1RYMGF4L1I1ZnI2T2lBUkNLQlhDNkhSQ0pCWFYyZEVMUnlkU2ltdTV3NmRjb2tXQjBXRm9hWk0yZENLcFVpT3pzYitmbjV3bmVsdnI1ZU9HNEFFTjR6d3hCUFd4bGpodUhQbHY0Wk11bU55LzlNbVRMRkxWazFOVFUxSmdIb2dReHR0dGFCTUpRVFlZMUVzYkd4UXNkWloyY25kdTdjYVhjZFB6OC9oeWZsdFVTcjFlTEFnUVBDOFZNcWxicTlUSkd4am80T1ZGVlY0Y3laTTJiSGlKQ1FFRXliTnMzbFVoMlJrWkZDNTBGMWRiWE56MlpZV0JpekRZbUlpSWlJaUVZQUJxd3RLQ3dzRkM2cUpSS0pRN011eDhURUNJR251cm82YUxWYXM2RmFVVkZSa0VxbDBHZzBDQWdJZ0VxbHNqajhPU1VsQlJVVkZWQ3IxVUtOVWVOc1pnT1pUQ2JVQlJ0cUlwRUkwNlpORXliMjgvUHpNOGtpRGdvS1FtWm1KZzRkT29UUTBGQzNCTWE4dmIzTkpoWVpHS0EyRmhBUWdFbVRKam04Zlg5L2Y2dlp1Z1A5OE1NUFExcHF4ZDJPSGowcVpKMWJZNnYwZ0tjckx5L0h1WFBuTEQ3bVNKbU50TFMwUWJmaDFLbFRGaitQeWNuSk9IbnlKTFJhTFVKRFE0VmdOZENmRmJ0bzBTS2NQSGtTSjArZU5GdGZwVklKazV5Nmswd21jOXRFZGtGQlFUYURnc1kxV0kySlJDSmtabWFPK0hJZ1FQOHcrT1RrWktmWDI3VnJsOWw5VVZGUmlJdUxzL21hR3BOS3Bjakt5ckxZa1RGeDRrU2J4MGlnLy8wNWNPQUEydHJhaFBzeU16T0hwRlJHZDNjMzh2UHpMZGIwbDBna1NFdEx3OWl4WXdmVm1UcHUzRGpVMXRiYXJYY3JGb3VITkNoUFJFUkVSRVJFN3NPQXRRVVpHUms0ZVBBZ09qbzZrSjZlN3RBUTR1am9hRlJVVkNBdUxnNXhjWEVXNjRwSkpCSk1uandaSVNFaE5yUEpaRElaeG93Wmc3S3lNb1NGaFYyd3VxTDJ5T1Z5VEowNkZhZFBuOGJVcVZQTlNuUWtKU1dodmIzZGJOYnd3UWdPRGtaTFM0dlZJSXlYbHhjQ0F3TVJHeHVMeE1SRVRqTDQvd1VHQnRvTVdNdGtNcmRQL0dkdDRwNmhZR3VpSTBlZWw3VjY5TTZvckt5MCtMbVV5K1VZUFhvMG1wcWFUSUxWQmxLcEZPUEdqVU5xYWlxYW1wcFFYMStQam80TzlQWDFvYmUzRnhxTnhxVkpVVzBaTldxVVM3VU9MUWtLQ29LWGw1ZlFSbHQxdFNVU0NmejkvUkVlSG82a3BDU0hKNmdLQ0Fqd2lCSW8xZ0twQ29WaVVCbk9BMDJiTmcwUkVSRTRmLzQ4ZW5wNkxMNm1YbDVlQ0FrSlFYSnlzdFhmajZpb0tMdjdFb2xFSmgybENRa0pRMWJQMHRmWEYvNysvaVlCYTRsRWdsR2pSbUhzMkxGdUdRM2o2K3VMbkp3Y2xKZVhvNjJ0emV3NzZlWGxoWUNBQUtTbXBycGxva29pSWlJaUlpSWFlb3p1V1JBWUdJaWNuQnhVVlZYWm5EalFtTGUzTnhZc1dHQjN1Zmo0ZUllMmw1S1NncUNnb0dHcmhXeE5SRVNFemN4Y1p6S2NIWkdkblEyZ1B5dFFxOVZDcTlWQ3A5TkJMQllMcFM2Y1pRaENPWlBWWnlpdE1sSUVCZ1lLZGRVTkRJR3FpSWdJakJzM0RqNCtQaTV0V3lLUkRIdVdiRUJBZ0VrZ1dDcVZJaUFnQUNrcEtZaU1qTFM0amtLaGNPdUVURDQrUGxZL2YyUEhqa1ZxYXFyTno0eFlMTGI3ZlJwWTRtUGdZd1lEUDlPR3NoeERNUWxWUkVTRVdlZUVjZkRhMEM1RC9YdFhpRVFpait4OE10UllkalViMlJEa0hoaHdGb2xFU0VwS3NsbDZ5cDBtVDU0TXRWb05sVXJsMEFpaXdjak16RVJqWXlOOGZIeVFrSkNBK1BoNHB5WldkSVNmbngreXNyTGN1azBpSWlJaUlpSWFQaUs5cmZRNEQvWGRkOThOZHhPSUJKMmRuVUtRenBGeUZJN1NhclhDZGdjYnZOUHI5VzRQWEJMUnlHWG8vSE8xSTg1U2g0azFhclY2UkhYNERjYmxsMTgrM0UzNFdmanh4eC9kTWxLR2lJaG9xSlNXbG1MaHdvWEQzUXdpSW84a2NpQkE1WGtwYkVRanpGQU5NM2RYQ1FmQXVXeHlJcnI0RFNZREhuRHVtUEp6Q1ZZVEVSRVJFUkdSZTRpSHV3RkVSRVJFUkVSRVJFUkVSQUFEMWtSRVJFUkVSRVJFUkVUa0lSaXdKaUlpSWlJaUlpSWlJaUtQd0lBMUVSRVJFUkVSRVJFUkVYa0VCcXlKaUlpSWFNU1FTQ1RRNlhURDNRd2lJaUtMZERyZG9DYTNKaUlpQnF5SmlJaUlhQVJSS0JUbzYrc2I3bVlRRVJGWjFOZlhCeDhmbitGdUJoSFJpTWFBTlJFUkVSR05HT0hoNFdocmF4dnVaaEFSRVZuVTF0YUdzTEN3NFc0R0VkR0l4b0ExRVJFUkVZMFlpWW1KNk9ucGdWS3BITzZtRUJFUm1WQXFsZWpwNlVGU1V0SndONFdJYUVSandKcUlpSWlJUmd5cFZJcng0OGVqdXJxYVFXc2lJdklZU3FVUzFkWFZHRDkrUEd0WUV4RU5rblM0RzBCRVJFUkU1SXlRa0JCa1pHU2d0TFFVQ29VQ1FVRkJrTXZsRUl1WmkwRkVSQmVPVHFkRFgxOGYydHJhME5QVGc0eU1ESVNFaEF4M3M0aUlSandHckltSWlJaG94QWtKQ2NHTUdUTlFWVldGcHFZbUtKVkthTFhhNFc0V0VSSDlqRWdrRXZqNCtDQXNMQXlUSmsyQ1ZNb1FDeEdSTy9Cb1NrUkVSRVFqa2xRcVJYSnlNcEtUazRlN0tVUkVSRVJFNUNZY04wbEVSRVJFUkVSRVJFUkVIb0VCYXlJaUlpSWlJaUlpSWlMeUNBeFlFeEVSRVJFUkVSRVJFWkZIWU1DYWlJaUlpSWlJaUlpSWlEd0NBOVpFUkVSRVJFUkVSRVJFNUJFWXNDWWlJaUlpSWlJaUlpSWlqOENBTlJFUkVSRVJFUkVSRVJGNWhCRVpzSlpJSk1QZEJDSWlJaUlCejAySWlJaUlpSWpjWTBRR3JMMjl2WWU3Q1VSRVJFUUNucHNRRVJFUkVSRzV4NGdNV0FjSEJ3OTNFNGlJaUlnRVBEY2hJaUlpSWlKeWp4RVpzSTZLaWhydUpoQVJFUkVKZUc1Q1JFUkVSRVRrSGlNeVlCMGFHc3BNSmlJaUl2SUl3Y0hCQ0EwTkhlNW1FQkVSRVJFUlhSUkdaTUFhQU5MVDB5R1ZTb2U3R1VSRVJQUXo1dVhsaGZUMDlPRnVCaEVSRVJFUjBVVmp4QWFzZlgxOU1XWEtGQWF0aVlpSWFGaDRlWGxoOHVUSjhQWDFIZTZtRUJFUkVSRVJYVFJFZXIxZVA5eU5HSXp1N202VWxKU2d0YlYxdUp0Q1JFUkVQeFBCd2NGSVQwOW5zSnFJaUlpSWlNZ0pJcEZJWkhlWmtSNndObWh1YmtaZFhSMWFXMXZSMjlzTHJWWTczRTBpSWlLaWk0UkVJb0czdHplQ2c0TVJGUlhGbXRWRVJFUkVSRVF1K0ZrRnJJbUlYUEhGRjE4Z1BEd2M4K2JORys2bUVCRVJFUkVSRVJGZDFCd0pXSS9ZR3RaRVJFUkVSRVJFUkVSRWRIRmh3SnFJaUlpSWlJaUlpSWlJUEFJRDFrUkVSRVJFUkVSRVJFVGtFUml3SmlJaUlpSWlJaUlpSWlLUHdJQTFFUkVSRVJFUkVSRVJFWGtFQnF5SmlJaUlpSWlJaUlpSXlDTXdZRTFFUkVSRVJFUkVSRVJFSG9FQmF5SWlJaUlpSWlJaUlpTHlDQXhZRXhFUkVSRVJFUkVSRVpGSFlNQ2FpSWlJaUlpSWlJaUlpRHdDQTlaRVJFUkVSRVJFUkVSRTVCRVlzQ1lpSWlJaUlpSWlJaUlpajhDQU5SRVJFUkVSRVJFUkVSRjVCQWFzaVlpSWlJaUlpSWlJaU1nak1HQk5SRVJFUkVSRVJFUkVSQjZCQVdzaUlpSWlJaUlpSWlJaThnZ01XQk1SRVJFUkVSRVJFUkdSUjJEQW1vaUlpSWlJaUlpSWlJZzhBZ1BXUkVSRVJFUkVSRVJFUk9RUkdMQW1JaUlpSWlJaUlpSWlJbzhnSGU0R0VCRVJFUkc1UXFQUm9LcXFDbzJOamVqcDZZRldxeDN1SmhFUkVSRVJ1WlZFSW9GQ29VQjRlRGdTRXhNaGxWNzg0ZHlML3hrU0VSRVIwVVducGFVRnBhV2xrTXZsQ0E0T1JtUmtKTVJpRGg0a0lpSWlvb3VMVHFlRFNxVkNTMHNMYW10ck1YNzhlSVNFaEF4M3M0WVV6K3FKaUlpSWFFUnBhV25Ca1NOSEVCWVdob2lJQ0hoN2V6TllUVVJFUkVRWEpiRllERzl2YjBSRVJDQXNMQXhIamh4QlMwdkxjRGRyU1BITW5vaUlpSWhHREkxR2c5TFNVa1JGUlVHaFVBeDNjNGlJaUlpSUxoaUZRb0dvcUNpVWxwWkNvOUVNZDNPR0RBUFdSRVJFUkRSaVZGVlZRUzZYTTFoTlJFUkVSRDlMQ29VQ2Nya2NWVlZWdzkyVUljT0FOUkVSRVJHTkdJMk5qUWdJQ0JqdVpoQVJFUkVSRFp1QWdBQTBOVFVOZHpPR0RBUFdSRVJFUkRSaTlQVDBRQ2FURFhjemlJaUlpSWlHalV3bWcxS3BITzVtREJrR3JJbUlpSWhveE5CcXRaeGdrWWlJaUloKzFzUmlNYlJhN1hBM1k4andiSitJaUlpSWlJaUlpSWlJUEFJRDFrUkVSRVJFUkVSRVJFVGtFUml3SmlJaUlpSWlJaUlpSWlLUHdJQTFFUkVSRVJFUkVSRVJFWGtFQnF5SmlJaUlpSWlJaUlpSXlDTXdZRTFFUkVSRVJFUkVSRVJFSG9FQmF5SWlJaUlpSWlJaUlpTHlDQXhZRXhFUkVSRVJFUkVSRVpGSFlNQ2FpSWlJaUlpSWlJaUlpRHdDQTlaRVJFUkVSRVJFUkVSRTVCRVlzQ1lpSWlJaUlpSWlJaUlpajhDQU5SRVJFUkVSRVJFUkVSRjVCQWFzaVlpSWlJaUlpSWlJaU1nak1HQk5SRVJFUkVSRVJFUkVSQjZCQVdzaUlpSWlJaUlpSWlJaThnZ01XQlBSejU1V3F4M3VKaEFSRVJFUkVSRVJFUml3SmlLQ1JxTVo3aVlRRVpFSCtmenp6N0YxNjlZaFgyZW82ZlY2dExhMjJseW12YjBkZlgxOWc5N1AyclZyOGNFSEh6amNDYnhseXhhOCt1cXJxSzZ1ZG5nL0dvMEdSVVZGYUc5dmQyajU3dTV1MU5YVm9hNnVEbnE5M3VIOTJGTlRVNE5QUC8zVTRYYlF5UEs3My8wT0w3NzRva1BMM24vLy9iajMzbnNIdGIrZW5wNUJyZThLZThlRm43dTh2RHpzM0xsenVKdmhWbzRlcjlyYjI5MTZ2RFRvNk9qQXFsV3JzR3JWS2w1N09hR3Fxc3JzR0tGV3EzSG8wS0ZoYXBGN2ZmTEpKL2pxcTY5Y1huL2J0bTE0OWRWWDhlT1BQOXBkZHUvZXZYajExVmZ4elRmZk9MVHQrdnA2cDlxaTFXcnh4aHR2NEkwMzNuQnFQYkpPT3R3TklDSWFicjI5dmNQZEJDSWk4aURmZi84OUFnSUNjUFhWVncvcE9rTkpwOVBoTDMvNUM5cmIyN0Y2OVdwSXBaWlAremR2M296RGh3L2pWNy82RmJLeXNsemFWMjF0TGM2Y09RTzlYZytKUk9MUU9ydDM3MFpIUndkQ1FrSWMzcytKRXlld2Z2MTZKQ1VsNGRsbm43VzcvT3V2djQ2S2lnb2tKeWZqZDcvN25jUDdzZWZRb1VQSXpjMkZTcVhDM1hmZjdiYnREb1VWSzFaWXZGOG1reUVrSkFScGFXbFl1SEFob3FLaUhOcGVkM2MzOHZMeWNPellNVlJYVjZPcnF3c0FvRkFvRUJZV2h1VGtaTXlkT3hjeE1URm02MnExV2h3OGVCQUZCUVdvcXFwQ1oyY25kRG9kRkFvRlFrTkRNV2JNR0Z4enpUWHc5ZlYxL1FtN1FXTmpvOE9kT0RxZERqcWR6dVY5N2QrL0g1OTk5aG1XTFZ1RzdPeHNsN2RqalZhclJWTlRFODZmUDQrcXFpcmhYMmRuSjFhdlhvMjR1RGkzNzlOVG5EbHp4dTR5U1VsSkZ1Ly81ei8vaVk2T0RzeWJOOCt0YlFMNmozMW56NTUxKzNZTmJydnROclA3T2pzNzhjUVRUeUFzTEF3UFBQQUE0dVBqcmE3L3h6LytFYjI5dmJqLy92dVJscGJtdG5acHRWclUxTlFBd0pBRXhJZmJZRDV2MXFoVUtxeGJ0dzU5ZlgxNDdybm5FQnNiQzYxV2krZWZmeDQxTlRXNDU1NTdjTWtsbDlqZFRudjVMM3ZjQUFBZ0FFbEVRVlI3TzJwcmE2SFQ2YURWYW9YL0RmODBHZzAwR2czVWFyWHd2MHFsZ2xxdFJsOWZuL0N2cDZjSHZiMjlVQ3FWbURkdkhoWXZYdXpVODdGazE2NWRDQTBOeFhYWFhlZjB1clcxdGRpeVpRdWtVaWx1di8xMm04dDJkWFZoOCtiTlVDcVZXTHAwcWQxdGI5MjZGZDk4OHcxKytjdGZZdWJNbVE2MVI2ZlQ0Y2lSSXc0dFM0NWh3SnFJZnZaVUtoVTZPam9RRUJBdzNFMGhJcUtMbkxVQTRtQzg5OTU3RUl0TkIwNkt4V0pNblRvVm4zNzZLYjc1NWh0Y2M4MDFadXQxZG5iaTBLRkQwT2wwR0QxNnRNdjdQM1hxRkFCZzh1VEpEaTNmM055TTl2WjJ4TVRFd01mSHgrSDlGQmNYQTRCREYrZ0ZCUVdvcUtnQUFGUlVWS0Npb21KUXo5RllUazRPdG0zYmh2ejhmQ3hac2dTUmtaRnUyYTQxOWZYMWVPR0ZGNkRUNmZEMDAwOWJEQVk3UzZWU0Nkbm5lL2Jzd1YxMzNZVVpNMlpZWFY2djErUEhIMy9FMTE5L2JiR2p2NnVyQzExZFhUaHo1Z3g4ZlgzTkFnSjFkWFY0NTUxM0xHYlVkM2Qzbzd1N0cyZlBuc1hNbVRNZENsalgxOWRqN2RxMUVJbEVlT2FaWndiMUhtaTFXblIzZDEvdzg4Q2FtaHBzM0xnUlBUMDlhRzV1QmpDNDQ4UHZmLzk3QkFRRVlPdldyV2hvYUVCRFF3TmFXbHJNQXVvS2hRSXBLU2xvYTJzYmRNQjZLSTVuQUxCMDZWSXNYYm9VRlJVVkRtZTdHM3ZpaVNmd3lpdXYyRjN1L2ZmZmQ2VjUrTzF2ZjR1T2pnNmJ5d1FFQkdEZHVuVm05eDg3ZGd5RmhZVXU3ZGNSbGdMV0J3NGNnRTZuUTE5Zm44M2pSMVZWRlpxYW1pQ1ZTcEdRa0RCa2JSeU1KNTU0d3EzYis4TWYvaUQ4RGwyb3o1dEtwY0tHRFJzd2RlcFVteDNGZVhsNTZPN3VSbUppSW1Kall3RUFFb2tFYytmT3hULys4UTlzM0xnUnljbkpDQXNMczduZjJ0cGEvUG5QZjNiaUdaa1RpOFdReStYQ3YrN3U3a0Z0YjdCME9oMDJiTmdBblU2SDJOaFlGQlFVV0Z4T0xwZGovdno1K1BycnI2RlVLaEVZR0lnVEowN2d4SWtURnBlUGlJaEFWbFlXUkNJUk5Cb05Qdnp3UTlUVjFlRzY2NjZEU0NRYXlxZEVGakJnVFVRL2V5S1JDSldWbFpnMGFkSndONFdJaUM0d2F4ZW9IUjBkVGdkakxLMWpLWmg4b2VUazVPRDA2ZFA0N3J2dk1IdjJiTE5zNXUrKyt3NGFqUVpUcGt4QmNIQ3d5L3NwTHk4SEFHUm1aanEwL01tVEp3RUFZOGVPZFhnZmVyMGVodzRkZ2xnc3h2VHAwMjB1MjlmWGh5Ky8vQkppc1JnTEZ5N0U5OTkvajQwYk4rTFpaNSsxK1Y0OCsreXpxS3VyYzdoTkFQRE1NODg0dE53Zi92QUhJZURnRExWYWpmWHIxME9wVk9LKysrNXpPVmc5ZS9ac0lSdE9yOWVqcTZzTFI0NGN3ZmZmZncrMVdvMFBQL3dRc2JHeEZqTXZ0Vm90M252dlBTSEk1dS92ait6c2JLU2xwU0VrSkFSYXJSWXRMUzA0ZGVvVURodzRZTForZTNzN1hucnBKWFIyZGdyQmd3a1RKaUF3TUJBcWxRb05EUTBvS3l1enVLNDFrWkdSV0w1OE9kYXZYNDgzMzN3VHExYXRna3dtYyttMXFhMnR4ZXJWcTNIcHBaZmlWNy82bFV2YmNGWnpjek5lZmZWVjlQVDBJRE16VXdqdzJ3dWFHNEtrbHBhVFNDVHc5L2ZIZ1FNSG9GUXE0ZTN0amZqNGVGUlhWME9yMWVLUlJ4NUJURXdNUWtKQ1RBSXZUejc1cE1QdGZ1R0ZGNnlPMWhnS1hsNWVadG4vZFhWMVVDZ1VDQXdNUkh0N08zcDZlc3lXa2Nsa0dEZHVuTlh0bmo1OUdpcVZhdER0c3pZeXdkWng1SUVISHJDNVRjTnhhR0F3M2RyOWp0aTllemNBWVA3OCtUWkh3UmkrNHhNblRuU3FNOUZacTFldmRqajRkLzMxMTJQS2xDbkNiWGVYc3pIdTBMbFFuN2VmZnZvSkJ3OGVSSEZ4TWNMRHd5MTJEdWgwT3FITXhaSWxTMHdlbXo5L1BvcUxpMUZhV29vOWUvYmcybXV2dGZrY1I0MGFoZXV2dng1U3FkVHNuNWVYbC9EL2h4OStpSmFXRnF4WnN3WmVYbDZReVdUQ1AxdWZtNisrK3NwbW1ZMzMzMy9mWm1kQWMzT3p4Zk90cUtnb3JGMjcxdUk2Ly9yWHY0Uk82Y3JLU2xSV1ZscGNMaUFnQURFeE1kaTFheGVBL3Qrakw3LzgwbXBiTXpJeWtKV1ZoYXV1dWdvQkFRSDQ1Sk5Qc0czYk5yUzB0T0R1dSs5MmVCUVp1UWNEMWtUMHN4Y2FHb3BUcDA0aEpTVmxTRS9PaUlqSTgvajcrNXRsbHU3YnR3OWVYbDVPbGNpd3RzN0FpM0pIZ2cwTkRRMTQrdW1uSFY3ZTROeTVjM2ozM1hkTjdsT3IxWkJJSkNhWmZnOCsrQ0Q4L1B5UW01c0xvTC9FaGFQQitadHZ2aG1YWFhhWlNZa05Rd0JoL2ZyMVpzc25KQ1RnbW11dXdWdHZ2U1hjWnlnalVWaFlpT1BIajF2Y3o2cFZxN0JqeHc3czJiTUhRUC9GZTJ0ckt5UVNpY1ZNdHYvN3YvOFRnbmliTm0xQ1kyTWpGaTFhaEp0dXVnblYxZFVvTFMzRnYvNzFMOXg0NDQxMm42TzE0Yjk5ZlgyUXkrVjIxN2ZFMWZPTGYvLzczNmlwcVVGV1ZoYW1UWnZtMGphQS9xemFpSWdJNFhaa1pDU1NrNU9SbXBxS2RldldRYWZUNGR0dnY4VTk5OXhqdHU1SEgzMGtCTEptenB5SjIyNjd6ZXgxaUl1TFEwWkdCcTY5OWxxMHRMU1lQTFoxNjFZaFdQMzAwMCtiQmU0VEVoSXdkZXBVWEh2dHRVNWxzRTJlUEJrelpzekF2bjM3c0dYTEZ0eDAwMDBPcjJ2TTBGNWJtZDMydmgvV0huL2pqVGZNM3Z2YTJscXNXN2NPcmEydFNFbEp3YjMzM2lzOGIwc1p1UVAzSXhhTGJTNzMxRk5Qd2RmWEY0R0JnUUNBbFN0WG9xdXJDeE1uVHJTNHZDRzcyeEhXU2ptc1diTUc0ZUhoSnZjOStPQ0QwT3YxZVBubGwrSHY3eS9jMzlYVkpXVEp2djMyMnhhM1p3Z0t4Y2ZIbXdXc1ZxeFlnY21USjJQNTh1WDQ4TU1Qa1plWFp6R285ZGhqajFsOUhxNTBUaG5UNlhTUVNDUldnMmxEbFhudWl0T25UNk82dWhweXVkeG1pUk9kVG9mOC9Id0EvWjJQaHVPMEpUNCtQb1BxaUhXbU52REErczJ1WnNVNzRrSjkzaFlzV0lCang0N2gyTEZqK090Zi80cG5uMzNXckJOcTc5NjlxS3VyUTF4Y25FbkFIdWcvcjdqcnJydHcvUGh4aDhwVnlPVnlzNkMzSllaT1AyYzdSaU1qSTVHZW5tNXlYM056TStycTZvUnRCZ2NINDhvcnJ6UmI5NXR2dm9GQ29jRDgrZlBON3JjbU56Y1gzMzc3TFdKaVl2RGtrMCtpczdNVGYvN3puNUdXbG9hNzc3N2I1SGVrcWFrSkw3NzRJblE2SFc2Ly9YYk1tVE1ISlNVbGVPdXR0N0J3NFVLejN4M2p2K2ZNbVFPNVhJNFBQdmdBKy9idHc1Z3hZNGFrVEJCWng0QTFFZjNzaFlXRm9iT3pFd1VGQlpnOWV6YUgreEFSL1l5RWg0ZWJCUmYyN2RzSGhVTGhWTkRCbFhYY1RhMVdXdzNDR0YvMHExUXFiTjY4R1gxOWZVTG1tS01NUVQxRGtGcXYxME9yMVVJc0Zsdk1mQXNPRGhiS1R3elUyZG1KenM1T2kvdlI2L1hvNk9nd1cwK3IxVnJjbG1HeXg4TENRdXpldlJzUkVSRkMxdG50dDkrT1AvemhEL2oyMjI4Ukh4OXZ0NlRJOHVYTHplNTc4Y1VYMGREUWdKZGZmdG5sVEY1bk5UVTE0WWNmZm9CVUtuVTVHR3ZQK1BIamtacWFpdkx5Y290RHBQZnYzeThFc2ViTm0yZTNUcWhZTERZYm5tNm82VGw1OG1TYldlYkdRVTFIM1hERERUaDA2QkMyYjkrT3VYUG51bFFheEJBOHM3V3V2VXhhYTQ4UERPcVZsSlRndmZmZVEzZDNOMGFQSG8ySEgzN1k3WjhuVjdQdzMzNzdiWGg1ZVZsOHpONXh6WkNoYWN3UTNKYkw1U2FQV2Z0N09KMDhlUklmZi95eGNOc1FyRFd1bGYvc3M4L0MyOXNiYXJYYUxTVmtyRTAwWjlqM3dNZXQzVy9nNysrUGhRc1hDcmNIdm1kOWZYMTQ1SkZIek5ZekJJQkxTa3FFWS9pR0RSdHN0djNKSjU5RVNrcUt6V1Zzc2ZWWit6a1FpVVM0OTk1N3NYYnRXalEwTk9DZGQ5N0I0NDgvTGh3djFHbzEvdjN2ZndNQXFxdXJMWFlrR256NDRZZG05L241K2VHMTExNERBSHo2NmFjT3Q4c3dnc09aZGNMRHc3Rm8wU0tUd0hsblp5ZWVmLzU1aU1WaTNIZmZmUUQ2endVczFhbis1cHR2NE9QalkvYVl0WUQxOTk5L2p5KysrQUlCQVFGNCtPR0g0ZXZyQ3g4Zkg2U2xwUW5uWWNabGNiNysrbXQwZFhVaEt5dExDRGFQR3pjT0V5Wk13SC8vKzErMHRMUmd4WW9WVnEvL0w3bmtFa2lsVXBTV2xtTHUzTGtBK3M4SERObmQxdGc2Wmc1bHA4dkZoZ0ZySXZyWkU0dkZ1T1NTUzdCNzkyNFVGeGM3UEtTWmlJZ3VYcjI5dlU1ZHRIbUMwYU5IQ3hkQ3p6MzNIT3JxNnZDM3YvM05iTG1qUjQ5aS8vNzlBSUQ3N3JzUEV5Wk1jSHBmNzd6ekRvRCtUS2RQUC8wVUR6endnTTBhMW9aMmRYVjE0ZEZISDBWZ1lLRGRtcG8zM1hTVEVLaDk0WVVYVUZsWmlaZGZmdG5xUkkwblQ1N0VCeDk4QUM4dkx6end3QU5DSURBaUlnSjMzWFVYM24zM1hXellzQUZTcWRSdTl2ekFTZmVpbzZOUlVWR0IvZnYzbTVRa0VZbEVrTWxrRm9NR0JxTkhqM1lwSyt2YmI3K0ZScVBCbkRsekVCb2E2dlQ2am9xTmpVVjVlYmxaVFY2ZFRpY01uWTZOamNVdHQ5emkwdmJiMjlzQkFON2Uzb05ycUFYQndjSEl6czdHamgwN3NHM2JOcGNtd1RUVTFkNjJiUnUyYjk4T29QOXphaHlzdEpaSmUrKzk5MEtuMDFsOTNOaStmZnZ3d1FjZlFLL1hJeTB0RGIvNXpXK0VXckIxZFhWSVRrNTJ1dTJleXJqTXdrZ1lRdC9YMTJleEk4ejRQc056cXFxcWdsNnZIMVFaSmNCMkJxbXR4NjNkSHhVVlpSS3dOdkR6ODdPNC9NQU1ha1A1aWVEZ1lLc2pTUm9hR3FEVDZTNW9XWmlMbFkrUER4NTg4RUc4K09LTE9ISGlCRFp0Mm9SYmI3MFZRUDk3Yk9nOGNLV3p6SGhVaDJFa2xUT2NXV2YwNk5GWXRHaVJjRnVyMWVLdHQ5NUNTMHNMYnJ2dE5reWFOQW1iTm0yeXVZM3U3bTZMeTNSMGRBajMzM1RUVGVqcjYwTnViaTZDZ29MdzJHT1BRU3dXbzZHaEFRQnc1WlZYb3JxNkdpRWhJY0o5d1AvS3FTeGV2TmprL3V1dnZ4NXRiVzJJajQ5SGEydXJ6UW1nczdLeVRNNFpRa05Eb1ZRcXpaYlQ2L1ZDQjZpakV4bVRiVHpTRUJHaFA2c21Nek1UUlVWRjZPdnJ3OVNwVTBmRUNUWVJFUTBObFVybDBvV2VwOUJxdFJaL3gxcGJXL0hCQng4QTZNOTRkU1ZZYmF5MHRCUlNxUlRqeDQ5M2FQbnk4bkxvOVhxYjlUNEhhbTF0eFprelp6QnExQ2lFaElSZ3hZb1ZaclV0ejUwN2h6ZmZmQk1xbFFwMzNubW5XUzNtYWRPbW9hcXFDdDkrK3kzZWVlY2QzSFRUVGJqc3NzdXM3dk9oaHg2eWVQL0hIMzlza29scGFFZGVYcDdWYldrMEdxY0QxcjI5dlVKbTg4Q2gwdTZtVnFzQndDelQ5OGlSSTBLNWpLVkxsN3A4WHVUbjU0ZjI5bmFVbEpSQW85RzRQZGcxZi81ODdOaXhBL3YzNzhmTk45L3NkUG1WTTJmT0FEQ3RqYXZUNlFaVk1zSVNRNTNhV2JObTRZNDc3aEJlaHkxYnRtRFhybDI0Ly83N3pZYitqMVNHenhRdytDeHFTK1U3OHZMeVRMNXp4dG1NdHVyZVdqTmh3Z1NUckVmRHBJcVdNaUVOZ2QyQkpSQ01TU1FTOVBUMG9MdTcyMmFwR1V0dGRhV0d0YTFzemxkZWVjWHNQVkNyMVNhMXRNK2RPNGVTa2hMSTVYTDgvdmUvdHhya2Z2amhoNkZVS2kvcWdQV0YrTHdaeE1YRjRaWmJic0hISDMrTTJ0cGFhRFFhMU5YVjRiLy8vYSt3aksyeU0yS3gyTzYrbmNubUhVeWRkSVBQUHZzTUowK2V4S0pGaTVDVGt3UGdmOThaYTNwN2V5MHVvMVFxaGZ0dnVPRUdLQlFLL1BhM3Y0VllMRVpvYUtqRjk2cTZ1dHBpaldwREovMUFsWldWMkxObmo4bnIyTlBUZ3g5KytBRlhYSEdGeFJFd2hxenhnWXkvVjY1K0pzalV4WHVrSVNKeTBwZ3hZeUNYeTNIdzRFRzB0clppNHNTSkxrMlFSRVJFSTE5QVFJRGRlckxHUEtsbUtXQTlZRjFYVndlbFVna2ZIeC80K2ZtWlpKRTZ3dmdpVEtQUm9LeXNUUGo5ZlBMSko5SGMzR3p6WXJla3BBUUFIQTV3QS8wMXR2VjZ2ZFdzNktOSGorSzk5OTVEVDA4UHJyenlTc3llUGR2aWNqZmNjQVBVYWpXMmI5K096WnMzNC9EaHc3ampqanNzWmtJNW1xbXJVQ2lFdndjR0xsNTc3VFVjTzNiTXFlZHFjUFRvVWZUMTlTRTZPaHB4Y1hGT3IrK01VNmRPQVlCWmtMKzR1QmhBZjJiMFlDYW1uamh4SXZiczJZUEd4a2FzWDc4ZXYvclZyNndHeEZ3UkZSV0Z1TGc0VkZkWG83aTRHSmRlZXFuRDYzWjBkS0NtcGdhUmtaRjQ0WVVYQVBSL2w1MzkvanNpSmlZR2p6MzJHTkxTMG9UN3FxdXJzV3ZYTGtpbFVyZGtXSC81NVpjbXdTNWpsbzVSUXpVMDNUREJuRmdzZGxzQ2lLSGtRRjVlSHNMRHc1R1Nrb0tUSjAraXNiSFI1TEdodEhQblRoUVVGRUFzRmlNN085dnFjbkZ4Y2FpcXFqS3ByWitkblcyeGhxOG5NSlNmbUR0M3JzM3ZwcUgwa3FXQXRWS3B0RHFwbnZHNmdHT1RMcTVaczJiWUppd0dMdHpuYmZiczJmRDE5Y1hreVpPaDFXcXhZY01HazlmS25ZcUtpbXcrYmhoWlpHODVBQlpIVk8zY3VSTzdkdTFDVmxZV2xpMWJKdHh2NnppellzVUtoSWFHNHFXWFhqSzczMUpud01CYStVQi9uWDVYR1VxbkdOdXdZUU1PSFRxRXdzTENRVTEyVElQSGdEVVJrWkg0K0hqNCsvdmo4T0hEeU12TFEwQkFBR0pqWXhFVkZRVWZIeC9JNVhKbVhoTVJrY2N6VEFvMjBMaHg0M0RkZGRjaElpSUNwYVdsZzhvaVBYSGlCSHA3ZTVHUmtXRjFtYU5IajJMejVzM0NiVVBHN3BZdFcrd09pVGRjcUJvbS9KczZkYXJGN2IvNTVwdlE2WFNZTjIrZXhScVpCaUtSQ0xmY2Nnc1VDZ1crK2VZYmxKZVg0OGlSSXhZRDFyTm16Ykw3MmtpbFVyTjZ6UVoxZFhVb0tTbEJTRWlJVXdGVUEwTmczOXBFZWU2eWQrOWUxTmJXQXVoL3pzWU1tY2VqUm8wYVZFYmxWVmRkaGNMQ1F2VDA5T0RvMGFONDl0bG5jZjMxMXlNN085dHRBYWtKRXlZSWsyczY4M29mUFhyVWJzYS9yVTRkUTVrSVc4dmNkdHR0d3ZhTmc5VjZ2UjRiTjI0VVBydUdXdksvKzkzdm9ORm9MRTR1YW8rL3Y3L0o1N20zdHhkdGJXMEFMdXdROWQ3ZVhnRHVMUU96ZlBseTZQVjY1T1hsWWV6WXNiajc3cnZ4NFljZjR2K3hkK2RoVVpickg4Qy9Nd3dEZzRDQWJLNG9ybURpdmlUdXBlS1drbWw3YXByTE9iYWV6RExycUZrZXEyT21hV1ZhcHpTc3JFelQ3SmdLcUtpSkxPSUNpS0s0NE1Dd2J3T3p2YjgvK00xN0dKZ1pabGdFOC91NUxxN2lYWjczbVpsM0J1ZCs3dWQrVkNxVldIZStzUUxXR28wR3UzYnRRbFJVRkFBZ1BEemNiT0RNYVBiczJkaStmVHR1M0xnQmxVb0ZBQ2FMbmpZbnFhbXBTRWhJZ0VLaHdJUUpFNndlYTd6ZnpYMGUyRE1yd1o1RkY1dktuYnpmakRNcmR1N2NpWXlNRFBqNStTRTdPOXZpSXFkMVpXNWg1TG9lVnowSWZlblNKZXpjdVJPZE8zZTJXaE82TWRSM3BsaDFNMmJNZ0ZLcHhLMWJ0L0R1dSs5aTl1elo5VnIwbU9xT0FXc2lvbW84UER3d2F0UW9aR1ptNHVyVnEwaE5UVVZ5Y25KVGQ0dUlpSUI2MXcyMVZWRlJVYlBMbXJhSFZxdEZlWGw1alVEYW9rV0x4S0JFLy83OThmVFRUNXZzbnpkdkhueDhmTEJtelJweDI4bVRKN0Z0MnpZRUJnYWFISHZtekJrQXNMcjJnMXF0Tmh2RXlNM050ZWx4RkJRVUlDMHREWUdCZ1dhRHcwRkJRZWpVcVJONjlPaUI4UEJ3L1BEREQ1REw1ZUtDaStaTW16WU4zYnAxdzRrVEo2eVdCYWt0Kzl6YVZQRERodzlERUFTTUh6KytUZ1BkeGdXZE9uWHFaUGU1dFJFRUFmbjUrVGgrL0RqMjdkc0hvREl3WG5YUkxPQi9yNUdsb0x5dHZMMjk4ZkxMTDJQVHBrMG9MQ3hFU1VrSnZ2bm1HeHc4ZUJBUFAveHdnNVRCTU42YlY2OWV0ZXM4WTlrVmF3TUR0Z1RockIxakRONVc5L3Z2ditQeTVjdG8wYUtGU2VadGZuNCtkRHBkcmRjMFo5eTRjU2IxWkhmdTNDblc1YjZUVTlTTmk2azJaQ1k5OEwrNnkxVm5ObGp5OGNjZmk4SGk2bkp5Y3V5NnJvT0RBekl6TXlFSUFrYVBIbzJ3c0RDcng3ZHYzeDdMbGkycnRWMmxVbW54NzR5OTIrdEtvVkFnS0NnSXZYcjFnb3VMQ3lvcUtpeldzTGFXWVYxVlhUUDN5OHJLOE1JTEw1amQxOWgvajl1MGFZTlZxMWFaYkx1VDk5djU4K2NSSFIwTmlVU0NPWFBtNFAzMzM0Y2dDTFVPbUpuYi85eHp6eUVnSU1Ec09kN2UzaFl6a3Rldlg0K2NuQnlybnhYR1k2cjc5Tk5Qb2RmcmtaZVhoNVVyVjRyYnBWSXBWcTFhaGZ6OGZISEFwN3F5c2pLTGk0bmFvcUh2RFI4Zkg3enh4aHY0N0xQUGNPSENCWHorK2VmSXo4ODMrV3lsTzRNQmF5SWlDOXEwYVlNMmJkcEFwOU1oTHk4UGFyVWFhclc2MGFacEVSRlI3WXpab0kxTkxwZlh5RGkxcHJaNjEzWDlRbVhyZVZLcEZGdTJiQkYvMTJxMVpqUGU2cEt4Wlh4czQ4ZVBGN2NaREFiRXg4ZWpUWnMyVmpNSEJ3MGFKQzVTR0JVVmhSMDdkdUNCQng2d2VRRy8yTmhZQ0lLQXdZTUhtOTB2azhud2ozLzhRNnd6ZWZEZ1FTZ1VDck1CNnhzM2JpQXJLd3NEQmd4QWNIQ3dUYVU2TEFXbHJiMHVwYVdsT0hIaUJGcTJiR214UElrMWdpQ0lpME8xYnQzYTd2UE5PWGp3SUE0ZVBGaGp1MHdtdzlpeFl4RWVIbDRqSTY0aHMyUURBd094WXNVS2ZQLzk5emgxNmhTQXltRGQ1czJiMGFOSEQ4eWFOY3RxeG1wdC9QejhBQUFxbFFxQ0lOaWMzUmNhR29xY25CeXI5WWp0Q2I3ZHVIRURFb21rMWpJdTE2OWZ4NTQ5ZXdCVURxQllxM05jVjFxdFZnekkzMm5Hd1E1N0J4ajM3TmtEcVZTSzBOQlFzNHVnR1QvUDNOemNhbTFMcFZJMVNCM3lyS3dzM0w1OUd3c1dMTUNsUzVmTXp2U29xeFl0V21ERWlCSDFic2RTR1JoYmRPalFBZi80eHorUW01dUx0V3ZYd3NYRkJTKzg4RUtOMlErQ0lGak5zRzVzdFMwOHE5UHB4QVZlRlFxRjNiWHN6ZDJyZC9KK0N3b0t3bjMzM1lmMjdkdWpTNWN1TmZwZ2libjl4cEk4NXNoa01vdXpMWXl2cTdYWkdKWmVlK01nVmRXMUFBQ0k5MUYrZnI3RldWVnF0YnJXR1ZmVzFHY3d6dEtBZ0VLaHdJc3Z2b2dkTzNZZ01USFI2cUxTMUhnWXNDWWlxb1ZNSm11MjAvaUlpTzQxZHlwZzdlenNqQ2VmZk5MbTQ1dmJBbzA2blE2K3ZyNWlUZEVOR3pZZ0tTbko3a0JEV2xvYTB0UFQwYVpORzVOTTJLU2tKSlNVbE5nVmtEMS8vandBV0MwaFVsMXNiQ3lrVXFuVjZiam1Ga1dxN3R5NWMvanNzODlRVVZHQjU1NTd6bXdBM0o1QXB6V1JrWkdvcUtqQTFLbFRiZXBiZFNVbEpXS0diV1BPS0hCeWNzS0xMNzZJYnQyNm1kMXZmQzZzQlQvczRlYm1obm56NW1ITW1ESDQrZWVma1pLU0FnQklTVW5CTysrOGcrZWZmeDVkdTNhdFU5dkc1MG12MTZPNHVGaXNHMXliKysrL0gvMzc5emY3dnJoeDR3Yk9uVHVIYytmT1llblNwVGExdDNMbFNzaGtNbnoyMldjV2p5a3FLc0ttVFp2RTEzamt5SkUydFcxa01Cak1EcGpNbWpYTDVQMTQ4dVJKbEpXVmliOGZQbndZVXFsVVhBaXRNV1ZrWkFDd3Z3ekpqUnMza0ppWUNDY25KN1Baak1hNjZzYnNVV013VEtWU1dSendNRGZnWUc2eE5uUGVmZmRkWEwxNkZYMzY5RUZ3Y0RCKytlVVgvUExMTHpZL0hzQnlNRzNjdUhGd2QzZXZOVnZiRm5xOTN1WjczaEpuWjJjVUZCUWdQVDBkUC83NEkyYk9uRm5qR2taTkViQ3VYdU80dWgwN2RpQXFLZ295bVF6TGxpMXJrTUcrTzNHLzZmVjZmUFBOTnhnM2Jod1dMRmhRNDIrR3BRRXo0NktMVlFlcWJXRXRxNzlxMi9hcTNrOUJFTEJvMFNJeE96MHdNTkRpZ3FIbWFsaEhSVVhaUEpEWFdPV09wRklwbm5ubUdVeWRPbFVzMldRdDQ3MXFRa0J0TTdTc1pjSFQvekJnVFVSRVJFVDNMRXRmQnRWcXRkM1RtczJkMDY1ZE80U0ZoZG5WVm5aMnRqaWR2QzVUcXcwR0EvUjZQUndkSGNWdDFhZHlsNVdWNGNzdnYwU3JWcTJzWmp1M2Jkc1d6enp6RER3OVBVMkN1ZGV2WHdkUW1kbFhQYnV2K3BmZHJWdTNpZ3MwT2prNW9YdjM3alkvRm1OcGpGZGVlY1ZrZS9VdjNkYWVwOGpJU096Y3VSTUdnd0VUSmt3UU03NnJNN2RRcFMxZjdxdlM2WFE0ZlBnd0pCS0p4YXp3MmxRdElXRnBhcjY5aGc4Zmpna1RKc0JnTUNBOVBSMjdkKzlHZm40K05tN2NpQ1ZMbHFCRGh3NDF6bkZ4Y1VGeGNUR0tpb29hcEE5R2dZR0JlUFhWVjNIaHdnVjgvLzMzeU16TVJGbFpHVFpzMklDVksxZWF6YXl0VGRYbnliaHdtSzJNQVNLRHdTQUcwWXVLaXNScDdmWm1hbHFqMVdyeHlTZWZtSlRFcVVzZGIzUFpwbFV6NFEwR0F3NGNPQUNGUWdHRHdZQ0tpZ3JzMmJNSFpXVmx5TXpNeE9PUFA5NW9DOW9aREFhY1BuMGFBQ3dPaGxoaXpKQTFseWhTWEZ5TXFLZ295T1Z5Y1lGSzQySm9iN3p4aGwzWGVlMjExMHdDc0lJZzRQcjE2MGhLU2tKaVlxSjR6MSs5ZWhYdTd1N28zTGt6QkVGb2tJeHRJNFBCZ0lLQ0FuejMzWGNOMHA0eHc3VzZSWXNXMlhSK2l4WXRzSERoUXF4ZHV4WUhEeDVFaHc0ZE1HVElFSEYvMWVlcjZ0K1c1dURxMWF1SWpvNEdBRXlaTXFWQmd0V05lYjlWbFpxYWlwaVlHSnc5ZXhZZmZmUlJvOWQrOXZEd3FERVlZZlRERHorZ29LQUE4K2ZQdDNpKzhaaXFCRUhBK2ZQbjRlbnBLYzR1TVpZMnFtdlMxNmhSbzJ3K3RySEx4UmlEMVlCdEphSnNPYTZoQm9MLzZoaXdKaUlpSXFKN2xyRThRWFZhcmRiaVBrdk1uZE96Wjg4R3lhQ3pSMmxwS1FEVElKN3h5N0l4MEZCV1ZvYkV4RVN6Z2NxcVhGeGN6RTVaZDNWMXJaSFZsSjJkRFlQQllEYmI2ZnIxNjZpb3FJQk1Kc09LRlN0cWZRekdyRVJ6YlNtVlNxc0xIaG9WRnhkang0NGRpSXVMZzB3bXc5TlBQMjAxSTF5cjFacGt0M2w2ZXNMTHl3dHo1c3lwY2V5Ly8vMXZreSt4UmpLWkRBOCsrQ0IyNzk2TlR6NzVCSys4OG9wTjlVK3JxcHFsMVZCQlJZVkNJUVlPL1AzOTBhMWJONnhldlJvbEpTWFlzbVVMVnF4WVVTTnIwdC9mSDhYRnhlTGlpdzJ0WjgrZWVQdnR0L0hsbDEvaTlPblRVS3ZWK1BYWFh6RnIxaXk3MjZycjRtVEdJUFdaTTJjUUh4OHYxcXlWU0NUbzNiczM3ci8vZnZUdTNidldiTG1xOUhxOXlmRnVibTVZdW5RcE5Cb05Qdm5rRTZTbnAwTW1rOVc1VHJWVUtxMDEyL1RreVpOUXFWUVlPM1lzVHA0OGlZcUtDaXhac2dUcjFxMURaR1FrY25OenNYRGh3anJOQUtqTm9VT0hrSmVYQjRWQ1liVytQV0E2cTBFUUJIRXhQblB2KzgyYk42Tzh2QnpEaHc4WDMxTmp4b3lCVkNvVkY2aXpkYVpMOVd6a1hidDJtUzJaODlwcnI2RnIxNjVpSDdkdTNZcVBQdm9JRnk5ZXhPclZxOFZTTk5XVmxKUmcyYkpsYU4rK3ZjVStIRHAweUthKzJrb21rMkhHakJrMXR2djUrZFVJZ2xaOXJxc0tEQXpFOU9uVDhjTVBQK0NiYjc1Qmh3NGR4Q0N0VnFzVmoydE9DOUFiREFaczM3NGRnaUFnSUNEQTdNS1JLU2twOFBmM2g0ZUhoODN0TnViOVZsVmlZaUlBb0cvZnZuZGtvVUpuWjJlTGc3Wjc5KzRGQUl2N3F4NVRWVkpTRWpadTNJaXdzREE4OHNnakFJQmJ0MjRCK0Y5WnExZGVlY1hpNEdkdWJxN0ZvTE10Zy9hTlVSTEVLQ2NuQjJxMVdud3ZXK3JQdG0zYmNQTGtTZmo0K0dEbHlwV044dGw2TDJMQW1vaUlpSWp1V2VhK2ZLU21wbUxUcGsyUVNDUjQrZVdYMGJGalJ3REFyNy8rQ3JWYUxXWW5hYlZhZlB6eHgwaEpTVUZJU0FnV0xGalFZQm14OVdFTVdGY05sQnFERGNhQWRmWGZxOHJMeXpQN0pXN2l4SW5pd254anhvekJtREZqVFBZdlhib1V1Ym01WnI4OEdnUG1PcDNPcml4RlMvV2p2YjI5clg1SmpZdUx3NDRkTzFCY1hBd2ZIeDhzWExpdzF1bTNhclZhREN6azVPUllMUU94ZE9sU2k2LzFwRW1UVUZGUmdkOSsrdzBSRVJHWU8zZXUxZXRXVi9XTHJrYWphWkFhMHRWNWUzdmppU2Vld0pZdFc2QlVLdkhmLy83WFpPRS9vREk3TmkwdERmbjUrY2pJeUdpVTZjc3ltUXpQUHZzczB0UFRrWk9UZzNQbnp0V3BuYXJaYXZhOEI3LzU1aHNjUDM1Yy9OM1B6dzlaV1Zsd2MzUEQ0c1dMeGNVdExjNEFBQ0FBU1VSQlZPMzIzTFBWTTNITHlzcFFVVkdCOWV2WEl5MHREUXFGQXJObno4YW5uMzVxYzV2MnFLaW93TTgvL3l6V0p6ZldzVzdmdmoxZWYvMTFmUERCQjBoS1NzTEhIMytNVjE5OXRVR3ZuWktTZ3A5Ly9oa0FNR0hDQkxPdmhaT1RFeVFTQ1FSQlFHeHNyRmhxS0NZbUJtVmxaWEJ5Y2pLYmxkbTdkMi9jdkhrVFU2Wk1FYmNaQjRpTTZscWF5Y1BEQTU2ZW5oZzRjQ0FHREJpQVR6NzVCRVZGUldZenhJY05HNFlMRnk3Z3lKRWpGbWVuL1BMTEx5Z3JLOFBFaVJNdFhyT3VDeFBhYThXS0ZUVSs1N1ZhcmNYTTY3Rmp4eUl4TVJHWExsM0NaNTk5aHVYTGwwTXVsNXZNMHFrdHNHclBBRTlWZFJsNE9uejRNSzVmdnc2WlRJYTVjK2ZXR09TTGpJeEVSRVFFMnJkdmIvVnp1N3JHdk4rTUJFRVFBOVlOV1J2ZEdtdC9nNDJEYU5ZKzc4d050QVVGQmNIUjBSR0ppWWxpd05xNEFLNHhPMzNzMkxGbUY2RGR2MzgvRkFwRmpYOVAyS094U29JQXdMRmp4N0IvLzM2TUdqVUtUejMxbE5sajB0UFR4V1NGcDU1NmlzSHFCc1NBTlJFUkVSSFIvenQrL0RoMjdOZ0JOemMzdlBUU1MyamJ0cTI0THpJeUVrVkZSV0xBMnRIUkVjOC8vN3hZSC9yZGQ5L0YzTGx6bTd3dW9URkx0R29Hc1BGTHBqR0wxaGpnTXhjTTFldjFacit3R2dQaGRkRzFhMWVyQVpxS2lncTg5OTU3dUhYcmx0WHNMbHVvMVdveEdEaHExQ2pNbURHajFpQkZSVVVGTkJxTnVMalc2NisvWHV0MSt2ZnZiekhvTTIzYU5Kdy9meDRuVDU3RW1ERmowS2xUSjV2NzcrYm1KZ2IwQ2dvS0d1M0wrS0JCZ3hBWkdZbTB0RFQ4OXR0dkNBME5OY2xBSERod29MZ1ExdSsvLzQ0RkN4WTBTajlrTWhudXUrOCtSRVZGV1N4clVCdmpRbDhPRGc0MkxaQm01T2ZuQjVsTWhyNTkrMkxreUpIbzNyMDdubnZ1dVJySEdlOWRwVkpwOWZXWU4yK2UyUnJXQm9NQitmbjVjSFYxeFFzdnZOQ290Y2wvK2VVWEZCWVdZdFNvVVRYS3EvajUrZUhWVjEvRnh4OS9qSWtUSnpab1JtZGlZaUsyYk5rQ25VNkhMbDI2bUN6U1dwV2pveU82ZCsrT2xKUVVzL1YzUTBORHpjNHNDQXNMUS8vKy9ldFVNcVkySTBlT3hOaXhZMjE2UHZyMzd3OC9QejlFUlVWaDlPalJOZTZIYytmT0lUbzZHajE3OXJTNm1HZHpKWkZJTUdmT0hQenpuLytFU3FWQ2VubzZldlRvSWY3TnNLVWNTRU9XVHJFbU16TVR1M2Z2QmdDRWg0ZUwyZUJWOWU3ZEczdjM3c1gxNjlmeCtlZWZZL0hpeFRiTlhHbk0rODNvNnRXcnlNdkxRNHNXTFJBVUZHVDJHR3ZsTGl6VnMzL3BwWmR3MzMzM21UMG5KeWVuMWdFRmV3Y2M1SEk1ZXZmdWpUTm56aUE5UFIyQmdZSGk0S054ME1kYzVqdFFHYkIyY1hGQmVIaTRYZGVzcWpGTGdzVEZ4UUd3dkFDeUlBaUlpSWlBSUFpNC8vNzdUZDd6Z2lBZ1BUMWRETnFUL1Jpd0ppSWlJcUo3WG1scEtYYnUzSWxUcDA2aFU2ZE9XTHg0c2RtU0Q5VTVPVG5oNVpkZnhqZmZmSU1USjA3ZzNYZmZ4UU1QUElDSkV5ZmFGVGhyU0ptWm1RQmc4a1c3ZWtaMVRrNE9BSmlkSXUzajQ0TTFhOWJVK2ZxblRwMkNTcVVTZjhhT0hXdXlZR04xZ2lCZzY5YXR1SFhyRmpwMjdHaTJCSWUxYy9QejgydlUyTzdZc1NNZWUrd3hkT25TcGNZNXhjWEZjSEZ4TVpuV2JneDRHcDh6UzltdmNYRnhpSWlJc0xnb25KRlVLc1c0Y2VPd2RldFduRHg1MHE2QXRZT0RBMXExYW9XY25CeGtaMmMzYXZiWWpCa3o4TjU3NzZHaW9nSS8vZlNUU1RaNHUzYnQwS3RYTDV3N2R3NnhzYkhvMjdkdnZRY1RMREZtM3RWMTRianM3R3dBbFpuajlnUmhCdzhlakdIRGh0WDZYaFVFQVZ1MmJNSFpzMmZ4NnF1dklqQXcwSzcrU2FWU1BQend3K2pRb1FQOC9mM0YrNjJocGFXbDRkQ2hRMUFvRkpnNmRhclpZL3o5L2JGNjllb0dMZXVRbnA2T2JkdTJRUkFFdEcvZkhvc1hMN2JhL3R5NWM3RjkrM2FrcHFhS05jZGRYRnd3Y09CQXMyVXRBR0Q3OXUwTjFsK2dNckFza1VqUXMyZFB1N0x5cFZJcHBrK2ZqczJiTjJQcjFxMVl1blNwK0xsNjgrWk5mUEhGRjNCMGRMUzRhRzlqMTlzZE9uUW9ubjMyMlhxMTRlUGpnemx6NXFCZHUzWmlvTTRZc0xhVVBTcVZTc1dGQ092Njk2Tzh2RnlzSFY4YnJWYUxMVnUyUUtQUm9FZVBIaFkvajcyOHZMQnc0VUw4KzkvL1JsSlNFbmJ1M0duVGdzcU5lYjhaUDZPTXdkQStmZnBZREtKYit2dzNEZ3FZMjIvdGZ2YjA5TVFUVHp4aGRsOUVSQVR5OC9QeDk3Ly8zZUw1eG1PcUd6RmlCTTZjT1lNLy92Z0RNMmJNd0xWcjE5Q3VYVHVMWlhNYWt2SHhsSlNVUUNxVjFycnVnRWFqZ1NBSWNISnlRa1JFaE1YamxFb2xsRW9sSkJLSnhRejRQLzc0QTlldVhVUExsaTFOWmx6bzlYcTgvLzc3dUhyMUtsNS8vWFc3LzJaUUpRYXNpWWlJaU9pZVpUQVljUExrU2Z6NDQ0OG9MaTdHOE9IRGNlellNZnpqSC8rd2VJNmxnTVBZc1dNUkhSMk5QLzc0QTBlUEhrVm9hQ2lHRHg5dXRZNXBZekF1aUZnMTIweXIxY0xCd1VIOG9teXNMMW1YQUdGSlNRbk9ueitQN094c1pHZG5RNmxVSWlzckMycTFHa0ROcWU2VEprMUNjWEV4Tm0vZWpDbFRwaUE0T05oay85NjllNUdRa0FBUER3OHNYcnpZSklPdnJLd01SVVZGS0Nnb0VIK0F5cklsSzFldVJGWldGalFhRGI3NDRndnhISVZDZ1RmZmZOTmk0REltSmdZSER4N0U3Tm16RVJJU0F1Qi9YLzZOcFFqTVpSRnUyYklGcDArZlJsQlFFT2JQbjE5cmtOT1lXV1o4cnUwUkVCQ0FuSndjcEtlbmkzMXNESUdCZ1JnNGNDQmlZMk54NnRRcGpCNDkydVNMOVJOUFBJRlZxMVpCclZianl5Ky9oRmFyUldob3FNWDJ5c3JLa0oyZExaYlJBWURQUC84Y2p6MzJtTVVCb0x5OFBKdzlleFlBYXR3YnRqSk9QN2RuWUFDQXpkbVRFb2tFdnI2KzBHZzAyTEJoQTk1ODgwMHhPR2VyeGdyMlYzWGh3Z1VJZ29CcDA2Wlp2VDhidWdaeFlHQWdwa3laZ2hzM2J1RFpaNSt0dFc2N3A2Y25YbmpoQmJ1dVlWeFVyNkdrcHFiaTk5OS94OU5QUDQyUkkwZmFkVzYvZnYwd1pNZ1FuRHAxQ2x1M2JzWDgrZk9SbVptSjlldlhvNnlzRFBQbXpiTzQyTnpvMGFQdHVsWmtaQ1FjSFIweGJOZ3dtNDV2cUd6T2dRTUhtdnhlVzRhMVhDN0hLNis4WXZLK0VBUUJ5Y25KQ0FnSVFJc1dMY1R0YXJVYWYvNzVKenAzN216eTk5SFoyUmt2di93eUNnc0xhODJDM3JWckYyN2V2QWxYVjFmTW16ZlA2a0JWOSs3ZE1XUEdESHovL2ZlSWpJeUVqNCtQMVFGSG9QSHZOMk5KSE1CNk9SQkxwYS9telpzSHFWUnFWLzNtcFV1WFFpNlhXNXdGOXROUFB3R29yS2R0aVorZm45a0ZBNE9EZzlHeFkwZWNPWE5HREFnYkZ4NSsvdm5ueFg4Zm1HT3RoalZndVh6T25EbHpVRkZSZ2VEZ1lPaDBPaXhjdUJEdDJyV3JkWjBNWS9teXJWdTN3dC9mMzJLQTN6aWcwS1ZMRjdOL3Y3S3pzL0hMTDc4QUFHYlBubTBTS0hkd2NFRG56cDF4NWNvVmZQSEZGMWl4WWtXektCbDN0MkhBbW9pSWlJanVTV1ZsWlZpelpnMXUzNzROdVZ5T1diTm1ZZmp3NFJhL0tKODhlUklhamNaaWNHUFNwRWtZTldvVXZ2MzJXMXk4ZUJGSGpoeUJWcXV0MHlKeTlXRmNKSzlxOEU2ajBaaGt4aG1EcUdmT25NRkREejFrMHpSdkk1VktWZU1McEVRaUVjdFlQUERBQS9EMTlZV3ZyeTk4Zkh6ZzYrdUxyNy8rR21scGFWaTNiaDFHamh5Sm1UTm53c25KQ2ZIeDhkaTNieDhjSFIzeDk3Ly8zU1RqKzEvLytoY3VYNzVzdGc4YWpRYTNidDJDcDZjbi9QMzlhd1FyckFVdmlvcUt4Q0M0a1RISVg3VUVqRWFqZ1ZxdGhscXRSbGxaR1U2ZlBnMkZRb0dnb0NBY09IQUFCUVVGS0M0dXhpdXZ2R0wyT3NZdnI4WU1VbnNFQlFVaExpNE9GeTlleExScDArdyszeDdUcDA5SFFrSUNkRG9kdnZ2dU83enh4aHZpOCtmajQ0TkZpeGJoazA4K2dVYWp3VmRmZllXalI0OWk2TkNoQ0FnSWdMT3pNOHJMeTVHVmxTVXVYamgyN0ZpVGdIVnNiQ3dTRXhQUnQyOWY5T3JWQzIzYnRvVmNMa2RKU1FuUzB0THd4eDkvUUsxV3c4bkpDWk1uVDY3VFk3aHc0UUlBV0p4VzN4Q21UWnVHek14TUpDUWtZT1BHalZpMmJGbWoxQmV2ajVFalIrTHk1Y3YxcWdkYlZ3ODk5RkNqdG05THpXZDdzcGVONVdmcU9oUG1xYWVlZ2xLcFJGeGNITjUvLzMzY3VuVUw1ZVhsbURScEVvWU1HV0x4UEhQWnZjWEZ4Zmp4eHg4eFljS0VHaG16a1pHUmNISnlFcytMakl4RXk1WXQ3OWdpZlViR1dSQ1dnbTcvL2U5LzhldXZ2eUk4UEZ3c0I3TjkrM1ljUFhvVWp6enlpTW5pdzcvOTloc09IRGlBZ1FNSG1wUWF1bnIxS3Rhc1dRTTNOemU4ODg0N0ZqTmxUNTA2aFNOSGprQWlrZURaWjUrMWFUSEZzV1BISWkwdERmSHg4ZGkxYXhkYXQyNk5YcjE2V1R5K3NlKzNTNWN1aVl1VE51Ym5GbEE1eUh6a3lCSHhkK01Bb2JuakFQTUxLMWFYbEpSVTR6MC9ZOFlNZlBqaGh6aDc5aXljbkp6RUJadkR3c0xNQnJrQisydFlmL2ZkZDJiN1lteS91TGpZN0RGVkdjdWJWVDNPT0hnZ2xVckZzbS94OGZFQVlIYUdtRjZ2eDlhdFc2SFJhREJtekJpejkxSjRlRGlTa3BLZ1ZDb1JFUkZoMSt3eHFzU0FOUkVSRVJIZGsxeGNYREJvMENDa3BxWmkxcXhaWW1iWTAwOC9iZmI0aElRRWFEUWFpL3NCd05YVkZhKzg4Z3BTVTFNUkd4dHJjVkd1eHFKU3FYRHQyalY0ZVhtWlpMcVZsNWVMd1RXOVhvK1VsQlR4K08rKys4N3FZNnJPMTljWFBYcjBRTnUyYlUxKy92blBmeUkzTjlmc1kzN3l5U2NobDhzUkZSV0Y2T2hvWEx4NEVaTW5UeFpyUDg2YU5hdEdkcXlmbngvVWFqVzh2THpRcWxVcmVIbDV3Y3ZMQzF1M2JvV3ZyeS9lZWVlZE9tV0s1dWJtQW9CSkhlRkxseTRCcUN3bDh1S0xMMEt0VnNOZ01OUTRWNjFXNDhDQkEyalJvZ1VVQ2dWOGZYMU5na1pLcFJKT1RrNXdjM01URjd1clN3M1VmdjM2SVNJaVFxeHgycGgxVkwyOXZURm16QmdjUEhnUTZlbnBPSG55cExpNEpsQ1pPYmQwNlZKczI3WU5tWm1adUhMbENxNWN1V0t4UFhPREIxcXRGcWRQbjhicDA2Zk5udVBwNlluNTgrZmJuYlVNVkphM3ljaklnSU9EQTNyMzdtMzMrYll5QnNkV3JWb0ZwVktKNU9Sa3E1bUlUY0dZdVZ5WFFPYUtGU3Z1YUFDMHFSbkx5TlRsbmdNcXM0Rm56NTZOZDk1NVIzdy9CQVVGMlZXTFZ4QUVuRGh4UXB6aGMvMzZkYno5OXRzV1g0ZXJWNitLbjVsdDJyVEJwRW1UTUhEZ1FKdHFNdGVYTWNobkxtQ2RtNXVML2Z2M1E2ZlRtWHhXaFlTRTRPalJvNGlLaXNMNDhlUEZ4elZ5NUVqOC92dnZpSXVMUTA1T0RyeTl2UUZVZnY1MjZOQUIxNjVkdzA4Ly9WVGo3NUlnQ0lpS2lzTE9uVHNCVkE0U1c1cUJJZ2dDZERvZHRGb3R0Rm90TkJvTnhvOGZqNVNVRkpTVmxXSExsaTFZdm56NUhTbFpBZFM4MzR5TDlQWHUzVnRjVzZLeGxKU1UyQlNFTnJMMTJPb0I2KzdkdTZOang0NjRldlVxRkFvRkNnc0wwYUpGaXhvTCtsWmxidzNyUTRjT1dkMWZXRmhZNnpIVzJqSUdyTE95c3BDUmtRR2dzbTU5VllJZzRKdHZ2a0Y2ZWpyYXQyOXZzWXlSbzZNalpzMmFoZmZmZng4eE1USG8wNmRQcy91YjBkd3hZRTFFUkVSRTk2ekpreWRqeXBRcERkNXU5KzdkMGIxNzl6cWRhOHhrcTB2dzZNOC8vd1JnK2dWTHJWYWpvcUpDRENTY1AzOGVwYVdsYU5teUpYeDlmUkVkSFExWFYxZWJ2ekMyYU5FQ3I3NzZxbDM5a3N2bGVQTEpKOUczYjEvODV6Ly9nVXFsd2xkZmZRV2dNdnZLWEVhaXBXeWtyVnUzUWlxVldneFc2L1Y2cTMyNWZmczJnUC9WL2l3dExVVmFXaHE4dmIzaDcrK1BybDI3d3NIQkFWNWVYdkQwOUlTSGh3YzhQVDJ4ZHUxYXNmNnZKWEZ4Y2VJaVlFYkdhZEgyY0hkM1I5KytmUkVYRjRlb3FDZzgvUEREZHJkaGo4bVRKeU1tSmdhbHBhWDQrZWVmMGI5L2Y1UEFWRUJBQUZhc1dJR0VoQVRFeHNiaTJyVnJLQ2dvZ01GZ2dMT3pNN3k4dkJBUUVJQ1FrQkQwNmRQSHBPMVZxMWJoOU9uVHVITGxDcFJLSllxS2lnQlVEdTYwYTljT3ZYdjN4djMzMzEvbmJPV29xQ2dBbGZlOHE2dHIzWjRBR3lrVUNpeGF0QWhxdGJyRys5dVlTWDhuZ29mV1dLb3hYSnVzckt3RzdrblRNajRQcGFXbEp1VW9nTXFBMCszYnR5R1JTT3BVSTc2NHVCaUhEeC9Hd1lNSG9kZnJvVkFvb0ZhcmtaeWNqRFZyMW1EeTVNbTQ3Nzc3ckg2R3A2V2xZZGV1WFVoUFR3ZFFlZjgrK3Vpakp1ZFVIelFMQ0FqQTdObXpzVy9mUG1SbVp1S0xMNzdBbmoxN01HWEtGQXdlUE5qc3ZXZHBZVmg3R2Z0cExwdDU1ODZkMEdnMDZOYXRtMGtwa2Z2dXV3OHVMaTdJeWNsQmNuS3lXUExIMjlzYnZYcjFRbEpTRW80ZVBTcCt2a2trRWp6NjZLTll1M1l0amg0OWltSERocGtNWk83YnR3OTc5dXdSZjA5TVRFUjhmRHkwV2kxME9wMzRZL3pkR3JWYWpZMGJOK0xOTjkrc3RZU05MZXk1M3lvcUtzVEJ1K3JCME1iZzcrOXZVOGI0OHVYTG9WUXFiVHJXbkppWUdGeTllaFZPVGs0b0tDakF1KysraTZsVHAyTEVpQkVOTmh2RlhOOTBPaDFXcjE2Tm16ZHY0dm5ubjY5MTRMSnFTUkJMalArVzZ0aXhvOGtnVEZGUkViWnYzNDZFaEFRb0ZBb3NYTGdRT3AwT3hjWEY0bXlzNHVKaWxKU1VvS2lvQ01YRnhXalJvZ1ZLU2txd2ZmdDJkTzNhdGRIL1R2MlZNR0JOUkVSRVJQY3NpVVNDTDc3NFFzeWtzY1k0WFhiNTh1VTJ0VjFiYlVuakN2SXVMaTV3ZG5hR1hDNUhSVVVGSWlNakFkaGZYN3FzckV6TUdCb3dZQURVYWpVY0hSM3h4eDkvQVBqZkt2Y25UcHdBQUF3Yk5neWpSNC9HMnJWcnNYLy9makhyMmh5RHdTQXUzRmlmT296QndjRll1WElsSWlJaXhBems1T1JrS0pYS0JsbGMwTTNORGNYRnhZaUtpa0pvYUtoSnFST05Sb09ZbUJoa1ptYkN6YzFOek9xTGlZbUJYcThYcC8wdVhyeTRScnRsWldVQVVPdVg3clp0MjhMTHl3dGFyUll0VzdiRThPSEQ2eHlRbURCaEF1TGo0eEVWRllXd3NMQmFGNUl5eDliQWc0dUxDejcrK0dPcngwaWxVdlR2MzkvdXg5TzZkV3VMQ3dEV1YwbEpDYUtqb3lHUlNEQmh3b1JHdVVaMUhUcDBRSGw1T2JLenMrSHE2Z3E1WEE2RHdZRC8vdmUvQU13SDlHcVRuSnlNTDcvOEVnREVRTnVTSlV2TUhtc3dHQ3p1KytDREQreSt0dEdubjM1cXNUUlFiYVVQbGkxYlZ1ZnJtdVB1N281MTY5YloxWWZxdkwyOWNmMzZkZXpkdXhmaDRlSGllMWVuMHlFeU1oSWxKU1hvMkxFakhCMGRvZFZxVVY1ZURoY1hGNmhVS3BTVWxOUjRMblE2SFpLVGszSDY5R25FeHNaQ3A5TkJLcFZpekpneENBOFBSMnBxS3I3OTlsdGN1WElGSDMvOE1ieTl2ZEd2WHovMDd0MGJuVHAxRWdPYTE2NWR3OTY5ZTVHVWxBU2djcTJCeHg5L0hFRkJRUkFFd2VTYXh0SU54aklTVXFrVW9hR2h1UC8rK3hFVEU0TjkrL1loT3pzYjI3WnR3NzU5K3pCbHloUU1HalRJSkhCdDZlK0ljZUNvS3FWU2llenNiSGg3ZThQZDNSMU9UazR3R0F3NGQrNmNPREJVdmY3eDhlUEhrWmlZQ0tsVVdxUGNpVXdtUTU4K2ZYRGl4QW5FeHNhYTFLZ1BEUTFGVWxJU1RwdzRnV25UcG9sOTd0cTFLL3IxNnllVzduanR0ZGZFYzRLQ2drd0MxamR2M2pTNW5sUXFGV2U0eU9WeU9EazV3Y25KQ1hLNTNPUkhxOVhpMUtsVFluQjI4ZUxGTlFZWEd2TitpNG1KUVVWRkJaeWNuTkN6WjArcjdWcnJoOEZnc0xoL3laSWxkUjQwcjR1TWpBeEVSRVJBSnBQaHRkZGV3K1hMbC9IOTk5L2poeDkrd0srLy9vcStmZnVpUzVjdTZOU3BFOXpkM2VIaTRnSkhSMGVMZjZNRVFZQmVyeGNISUp5ZG5jMStQcWxVS216YnRnMDNiOTVFWUdCZ2c2MzVZTXlBcjE0TzVQejU4MGhJU0FCUU9VaTVmUG55R3U5YlM0cUtpaEFSRVlINTgrYzNTQi92QlF4WUV4RVJFZEU5TFRjM1YxeDB6eGIySEd1TlJDTEJaNTk5aHZ6OGZMUDdlL1RvWVZkNysvYnRRMGxKQ2ZyMTY0ZkN3a0tzV2JQR1pQL1FvVU54K2ZKbHhNZkhReXFWWXNTSUVmRHc4TUFiYjd5Qi8vem5QMklBUmFWU1ljR0NCWkJLcGVLWFJ1TVhzb2NlZXFqZXRXb1ZDZ1htenAyTG9LQWdmUHZ0dDhqSXlNQ3FWYXZ3NktPUDJyMzRXWFY5K3ZUQnNXUEhzR1BIRHV6WXNjUGljUTgrK0tBWW9EQXVybFY5VWJPalI0L2l5cFVyY0hSMEZMTUx1M1RwVXV2MXEyY1kxMVhIamgweFpNZ1FuRHg1RW52MzdzVmpqejNXSU8zK2xlelpzd2RxdFJyRGhnMjdvNHViNXVYbDRlMjMzemE3cnk2dnYxYXJyZkU1WU9sem9iWjlmMVZWeTlSWVloeU1BNERodzRjalBqNGVodzhmeHVIRGg4MGViNnlibTUrZlh5UG9iZ3pNeHNmSDQ5aXhZN2g4K2JLNGNKeE1Kc1B3NGNNeFljSUVjWEhGUG4zNklEZzRHTkhSMFRoNDhDQnljbkp3OE9CQkhEeDRFRktwRkRObXpFQlFVSkE0a09ubTVpWm1ueG8vYTE5ODhVVTRPRGlJZ1dMajYxeDlNVktwVklyaHc0ZmovdnZ2eDVFalI3Qi8vMzVrWldWaDI3WnRhTjI2dFVsUWVlM2F0VFVDZlZxdDFtem1kVjVlSGpaczJHRHgrWFYxZFRYNWpNN1B6eGZyQUUrWU1NRmtEUUFqWThBNklTRUJUei85dEJpWURna0pnVUtoZ0Y2dlIxWldsamlnQ2dCVHAwNUZRa0lDTGwyNmhLU2tKREVJMmFWTEY0d2ZQeDYrdnI3dzl2YUdpNHNMRkFxRnlhQ3ZyV1F5R1k0ZlA0NnpaODhpUGo2K3hrQmNZOTV2L2ZyMVEwRkJBZkx6ODJ2dGMxMEhjdVZ5T2E1ZHUyYlhvb3hHOWdUckF3TUQ4Y1FUVDJEZHVuV29xS2pBbzQ4K2lvQ0FBQVFFQktCYnQyN1l0MjhmNHVQamNlTEVDWlBuQzRBNFU2cjZyQUxqajVHRGd3UGVmLzk5Y2VIRDdPeHNYTHg0RVVsSlNUaDM3cHhZSXVkdmYvdGJnNVExU2s5UEYwdTRWQy9oTVdqUUlQend3dzhvS1NtQklBaHdkWFdGdTdzNzNOM2Q0ZWJtVnVPL3h2OVBTMHZEbDE5K2lkT25UMlBBZ0FGbTYySlRUUXhZRXhFUkVkRTk3ZlhYWDIreWE3ZHQyN1pHOE1uWjJSbkJ3Y0hpd2orMkNnME5SVnhjSEdiT25BbXBWQW8vUHo4SWdnQ0ZRb0hodzRlalQ1OCtXTDE2TlFSQlFGaFlHRnExYWdXZ01nUHZoUmRld0kwYk41Q1FrSURyMTYranBLUUVGUlVWME9sMFlzQmFFSVFHWFJ4cTZOQ2hDQXdNeEdlZmZZYWJOMjhpTWpJU29hR2g5YXJuK2Roamo4SGQzUjNKeWNuaUYwb2pCd2NIZUhwNll0Q2dRU2JCNmVlZWV3NkhEaDFDbXpadFROcFNxOVU0Y2VLRStCd09IRGl3MFJlV3ErNnh4eDVEY25JeURoOCtqSUVEQjZKejU4NTM5UHJOMmFWTGx4QVZGUVZQVDArNzN5djE1ZS92TDJibUdubDRlR0RBZ0FGMVdpUXpKQ1NrenRQdzY4c1l1TFQydnJOMHpLZWZmdG9vZlRJWGRIcjIyV2RyUGE5cVFLeFhyMTVZdEdnUmpoNDlpcnk4UFBHelFDcVZ3c1BEQThPR0RjT2dRWU1BVk5ZVmRuQndnRjZ2aDBRaVFaczJiY1JzWVQ4L1AzRlJ6ODZkTzJQdzRNRVlOR2lRMlduOWNya2NZOGVPeFFNUFBJQ0xGeS9pOU9uVHVIRGhBaHdkSFRGeTVFakk1WElNR1RJRVhsNWVtRGh4b3NtTURZbEVBbDlmWDF5N2RzMWtnYjYrZmZ0YUxOY2trOGt3YnR3NERCOCtITC85OWh2VWFuV05ER2h6SkJLSjJUSVliZHEwZ1l1TEM4ckx5MDBDaGdxRkFsMjdkc1Vqanp4aThyZzlQRHd3WmNvVXhNYkdXaXl0MWJOblQ0U0hoOWVvdGUzbzZJaFhYMzBWYmR1MnJYRmZ0VzNiRmtPSERvV0xpd3NDQXdOTjlsbXFGMnl2SjU1NEFsbFpXWGpnZ1FmTXpocHB6UHROb1ZCWXJldGNWVjBDemtaNWVYa1lQWHAwbmMrM2hZK1BEMkppWWxCV1ZvYXhZOGRpN05peDRyNzI3ZHRqMGFKRnlNL1BSMHBLQ3RMUzBwQ1hsNGZTMGxLbzFXcnhPVEwrKzhMNC8xVzNDWUtBM3IxN2k4RnFBTWpNekJRSHBGMWNYUERnZ3c4aUxDeXN6dVdRcWhNRUFUMTY5RUJSVVpISlFBcFErWjU3NjYyM0lKUEo0T2JtWm5NSktCOGZIekdydjZuTFJ0MU5KSUt0K2V0RVJIOUJ1M2J0UW5Cd2NLM1RzWWlJcUhrNGRPZ1F1bmJ0MnRUZGFGQUdnOEhrQzF0OUFyYkdhY2FXWkdWbDRjQ0JBM2p5eVNjdFR2K3ZxMDJiTnFHd3NORHU4Z0JhclJZLy9mUVRSbzhlYmRNQ1dEazVPV0x3dWFFSWdtQXhNOHRnTU5UNkJiT3dzQkFPRGc2TlVwdnl5cFVyK09DREQrRG01b2EzM25yTDdsSXhmMFdGaFlWNDU1MTNVRkpTZ3RkZWU2MUdVT3RPcWZxK3RTY0lvZGZya1ptWkNRQ05uaG11VkNxaDErdk5aci9lRFhKeWNxRFQ2V3pLTkszUFo0TXhRQ3VSU0dwOEZseTVjZ1d0VzdldVUxa2VvSEx3eTU0NnljYjdxajZCTGVOQWFGMC9KNDJEbFVEdFphQnMrWXk4Vzl5cCs2MDJiN3p4Qmd3R0E5YXVYZHZnYlRjMHRWcU53NGNQWS9Ma3lYZnNtb2NPSFlLdnJ5K0NnNFB0L2pkVFFrSUNLaW9xeks2ZFVaVk9wMnZRQlRFTENncWdVQ2pxVlZiTm5MUzBORHo0NElNTjJ1YWRJTEVoSFo0QmF5SzZwekZnVFVSMGQva3JCcXlKYWxOVVZBU05SZ05YVjljR1c3enFicVpXcTFGYVdncTVYTTRBUGhFUjNiUCt5Z0ZybGdRaElpSWlJaUpxeGhpVU5hVlFLT3pLV0NVaUlxSzd5MTlqM2dZUkVSRVJFUkVSRVJFUjNmVVlzQ1lpSWlJaUlpSWlJaUtpWm9FQmF5SWlJaUlpSWlJaUlpSnFGaGl3SmlJaUlpSWlJaUlpSXFKbWdRRnJJaUlpSWlJaUlpSWlJbW9XR0xBbUlpSWlJaUlpSWlJaW9tYUJBV3NpSWlJaUlpSWlJaUlpYWhZWXNDWWlJaUlpSWlJaUlpS2lab0VCYXlJaUlpSWlJaUlpSWlKcUZoaXdKaUlpSXFLN2hvT0RBd3dHUTFOM2c0aUlpSWlveVJnTUJqZzRPRFIxTnhvTkE5WkVSRVJFZE5kUUtCVFFhRFJOM1EwaUlpSWlvaWFqMFdqZzR1TFMxTjFvTkF4WUV4RVJFZEZkdzhmSEIwVkZSVTNkRFNJaUlpS2lKbE5VVkFSdmIrK203a2FqWWNDYWlJaUlpTzRhQVFFQnFLaW9nRnF0YnVxdUVCRVJFUkhkY1dxMUdoVVZGZWpZc1dOVGQ2WFJNR0JOUkVSRVJIY05tVXlHNE9CZ0tKVktCcTJKaUlpSTZKNmlWcXVoVkNvUkhCejhsNjVoTFd2cURoQVJFUkVSMmNQTHl3c2hJU0c0ZVBFaW5KeWM0Tzd1RHJsY0RxbVV1UmhFUkVSRTlOZGlNQmlnMFdoUVZGU0Vpb29LaElTRXdNdkxxNm03MWFnWXNDWWlJaUtpdTQ2WGx4ZUdEQm1Dakl3TTVPVGtvS3lzREhxOXZxbTdSVVJFUkVUVW9Cd2NIT0RpNGdKdmIyOEVCQVJBSnZ2cmgzUC8rbytRaUlpSWlQNlNaRElaT25mdWpNNmRPemQxVjRpSWlJaUlxSUZ3M2lRUkVSRVJFUkVSRVJFUk5Rc01XQk1SRVJFUkVSRVJFUkZSczhDQU5SRVJFUkVSRVJFUkVSRTFDd3hZRXhFUkVSRVJFUkVSRVZHendJQTFFUkVSRVJFUkVSRVJFVFVMREZnVEVSRVJFUkVSRVJFUlViUEFnRFVSRVJFUkVSRVJFUkVSTlFzTVdCTVJFUkVSRVJFUkVSRlJzOENBTlJFUkVSRVJFUkVSRVJFMUN3eFlFeEVSRVJFUkVSRVJFVkd6d0lBMUVSRVJFUkVSRVJFUkVUVUxERmdURVJFUkVSRVJFUkVSVWJQQWdEVVJFUkVSRVJFUkVSRVJOUXNNV0JNUkVSRVJFUkVSRVJGUnM4Q0FOUkVSRVJFUkVSRVJFUkUxQ3d4WUV4RVJFUkVSRVJFUkVWR3p3SUExRVJFUkVSRVJFUkVSRVRVTERGZ1RFUkVSRVJFUkVSRVJVYlBBZ0RVUkVSRVJFUkVSRVJFUk5Rc01XQk1SRVJFUkVSRVJFUkZSczhDQU5SRVJFUkVSRVJFUkVSRTFDd3hZRXhFUkVSRVJFUkVSRVZHendJQTFFUkVSRVJFUkVSRVJFVFVMREZnVEVSRVJFUkVSRVJFUlViUEFnRFVSRVJFUkVSRVJFUkVSTlFzTVdCTVJFUkVSRVJFUkVSRlJzOENBTlJFUkVSRVJFUkVSRVJFMUN3eFlFeEVSRVJFUkVSRVJFekxQYmdBQUlBQkpSRUZVRVZHendJQTFFUkVSRVJFUkVSRVJFVFVMREZnVEVSRVJFUkVSRVJFUlViUEFnRFVSRVJFUkVSRVJFUkVSTlFzTVdCTVJFUkVSRVJFUkVSRlJzOENBTlJFUkVSRVJFUkVSRVJFMUN3eFlFeEVSRVJFUkVSRVJFVkd6d0lBMUVSRVJFUkVSRVJFUkVUVUxERmdURVJFUkVSRVJFUkVSVWJQQWdEVVJFUkVSRVJFUkVSRVJOUXNNV0JNUkVSRVJFUkVSRVJGUnN5QnI2ZzRRRVJFUkVkV0ZUcWREUmtZR1ZDb1YxR28xOUhwOVUzZUppSWlhQVFjSEJ5Z1VDdmo0K0NBZ0lBQXlHVU1mUkVSM0UzNXFFeEVSRWRGZEp5OHZEeGN2WG9TVGt4TThQVDNoNStjSHFaU1RCNG1JQ0RBWUROQm9OTWpMeThQdDI3Y1JIQndNTHkrdnB1NFdFUkhaaVArcUp5SWlJcUs3U2w1ZUhwS1NrdUR0N1ExZlgxODRPenN6V0UxRVJDS3BWQXBuWjJmNCt2ckMyOXNiU1VsSnlNdkxhK3B1RVJHUmpmZ3ZleUlpSWlLNmEraDBPbHk4ZUJIKy92NVFLQlJOM1IwaUltcm1GQW9GL1AzOWNmSGlSZWgwdXFidURoRVIyWUFCYXlJaUlpSzZhMlJrWk1ESnlZbkJhaUlpc3BsQ29ZQ1RreE15TWpLYXVpdEVSR1FEQnF5SmlJaUk2SzZoVXFuZzd1N2UxTjBnSXFLN2pMdTdPM0p5Y3BxNkcwUkVaQU1HckltSWlJam9ycUZXcXlHWHk1dTZHMFJFZEplUnkrVW9LeXRyNm00UUVaRU5HTEFtSWlJaW9ydUdYcS9uQW90RVJHUTNxVlFLdlY3ZjFOMGdJaUliOEYvN1JFUkVSRVJFUkVSRVJOUXNNR0JOUkVSRVJFUkVSRVJFUk0wQ0E5WkVSRVJFUkVSRVJFUkUxQ3d3WUUxRVJFUkVSRVJFUkVSRXpRSUQxa1JFUkVSRVJFUkVSRVRVTERCZ1RVUkVSRVJFUkVSRVJFVE5BZ1BXUkVSRVJFUkVSRVJFUk5Rc01HQk5SRVJFUkVSRVJFUkVSTTBDQTlaRVJFUkVSRVJFUkVSRTFDd3dZRTFFUkVSRVJFUkVSRVJFelFJRDFrUkVSRVJFUkVSRVJFVFVMREJnVFVSRVJFUkVSRVJFUkVUTkFnUFdSRVJFUkVSRVJFUkVSTlFzTUdCTlJFUkVSRVJFUkVSRVJNMENBOVpFZEUrVFNxVXdHQXhOM1EwaUlpSWlJaUlpSWdJRDFrUjBqMU1vRkNndkwyL3FiaEFSVVRPazErdXhZY01HYk5pd3dXUzdJQWppZGtFUUd2U2FnaUFnSVNFQmNYRnhTRXBLcW5kN21abVpXTE5tRGY3NDR3K1Q3Y1hGeFhqcHBaY2E1VEUwcGc4KytBRGJ0bTFyOU90VVZGVGd3SUVEdUhMbGl0V0I3ZVRrWk1USHh6ZjQ5YlZhTGNyS3lxRFQ2UnFrdlpLU0VseThlQkZhcmRicWNRa0pDVWhJU0xEcnVyZHUzWUpLcGJLclAyVmxaVml5WkFtV0xGbUNzckl5dTg0RmdPKysrdzRMRnk3RUw3LzhZdmU1elUxUlVSRzJiZHVHYytmT1dUem05T25UK08yMzM1Q2Jtd3VnOHY3Y3QyOGZOQnJObmVwbW85aStmVHQyNzk3ZDFOMGdJcUptU05iVUhTQWlha29LaGFKT1g1U0lpT2l2ejJBd21BMGFDNElnYmhjRUFSS0pwTUd1dVd2WExodzhlQkFBTUhEZ1FJU0VoTlNydmNURVJGeTVjZ1d1cnE0WU8zYXN1RDBwS1FrbEpTVU4zdi9HbHBxYUNuOS8vMGEvenZuejUvSFRUei9CeGNVRjY5YXRnMVJhTTg4bktTa0pHemR1aEtPakk1WXVYWXFBZ0FDYjJzN0l5TUQ1OCtjeFljSUVzKzBDd1ByMTY1R2Ftb3JseTVlalk4ZU85WGtvQUlEWTJGaDgrKzIzY0hOenc0Y2ZmZ2dIQndlengyM2F0RW04dnF1cmE2M3RwcWVuWS8zNjlYQjJkc2JTcFV2UnFsVXJtL3BqTUJpUW41OHYvcis5OHZMeW9OUHBiT3BqYzNmMDZGR2NQSGtTS3BVS3ZYcjFxckZmRUFUczNyMGJLcFVLL3Y3K2FOV3FGU0lpSWhBVEV3T1ZTb1U1YytaWWJiK3dzQkMzYjkrR3dXQ0FYcThYLzJ2ODBlbDAwT2wwMEdxMTRuODFHZzIwV2kwcUtpckVIN1ZhamZMeWNwU1ZsV0hVcUZHWU1HRkN2Ujk3ZEhRMFdyVnFoZkR3OEhxM1JVUkVmeTBNV0JQUlBjM0h4d2VwcWFuUTZYU1F5ZmlSU0VSRVRlZllzV05pc0ZvcWxTSTJOaGJkdTNmSHFGR2o2dHhtWW1JaUFLQi8vLzRtMjQwQjkrcmI3YVZVS3JGOCtmSjZ0V0cwZXZYcU9nZWo1ODJiWi9jNUR6MzBFQjU2NkNHeit4SVNFZ0JVUGorVy9uMXczMzMzb1V1WExraExTOFBtelp2eDFsdHYxUnBBRlFRQlgzLzlOYTVmdjQ3NCtIak1uVHNYYmRxME1Ua21KeWNIbHk1ZFF0dTJiUnNrV0ExQXpBTHYxYXVYeFdCMVhYaDVlY0haMlJsNWVYbjQ4TU1QOGRwcnI4SFQwN1BCMnJla29LQUFBTkN5WmNzR2I5dGdNTlNhaVY0WFRrNU9acThWRlJVRkFKZzRjYUxaODg2ZVBTc0dxL3YyN1FzQUNBOFBSMkppSW1KaVloQVNFbUwxZlh6NzltMTgrT0dIOWVxN1ZDcUZrNU9UK0ZOYVdscXY5b2lJaUdyRDZBd1IzZFBhdG0yTDVPUmszTDU5RyszYnQyL3E3aEFSMFQwcU1URVJPM2JzQUFCTW1qUUozdDdlK1BycnJ4RVJFWUdXTFZ1S2dTcDdGQllXNHVyVnE1REpaT2pUcDQrNFhhMVc0OXk1YzVETDVmVU9XRmRsYTNadGRjWXlCL1ZSbDBDM3BlQ3lYcThYQS9xREJnMnllTDVVS3NYOCtmUHg5dHR2SXpjM0Y5dTNiOGVpUll1c1hsTWlrV0R4NHNYNDRvc3ZrSmFXaHRXclYrT3h4eDdEaUJFanhHTisvLzEzQ0lLQVc3ZHUyUldJZitxcHA4d09icFNVbENBMU5SVUFNSFRvVUp2YnM0V0hod2RlZXVrbC9PdGYvNEpLcGNLSEgzNkkxMTkvSFc1dWJnMTZuZXFNQVdzUEQ0OEdienNsSlFYcjFxMXI4SGEzYnQxYVkxdGNYQndLQ2dyUXJsMDdzOW5WQVBEYmI3OEJxQXhvRzJkRGVIaDQ0UEhISDhmV3JWdngvZmZmbzArZlBoWUhJanAxNm9TSEgzNFlNcG1zeG8ram82UDQzeSsvL0JKNWVYbFl0V29WSEIwZElaZkx4UjlyZ3h5N2QrL0cvdjM3clQ3dTlQUjB2UGZlZTJiMzUrYm1tcjNQL2YzOXNYcjFhb3Z0RWhIUlh4c0Qxa1IwVC9QMDlJU25weWRTVWxMUXJsMjd1MnBhTkJFUjFkK0hIMzRvQnIrcXM2VzI4OXR2djIxeG41dWJHNVl1WFZwckcwZVBIc1dPSFR0Z01CZ3dkT2hRVEpzMkRSS0pCQVVGQmRpelp3OCsvL3h6ekpvMUMvZmZmMyt0YlZYMTU1OS9RaEFFaElTRXdNWEZSZHgrK3ZScGFEUWF5R1F5dlB2dXUzYTErZHh6ejFrc2ZiRjI3VnE3MmpLcVMzWjBkUTBaMkVwSVNFQlpXUm04dkx6UW8wY1BxOGQ2ZW5waTVzeVpTRWhJd0dPUFBXWlQrMTVlWGxpeVpBbDI3OTZOQXdjT1lNK2VQZWpidHkvYzNOeWdWQ3B4L1BoeHlHUXllSHQ3aStkVVZGUWdQejhmQ29XaVJsYXhTcVdDWHErM0dGU01qWTJGd1dDQW41OGZ1bmZ2YmxNZjdkR21UUnNzWExnUTY5ZXZSMVpXRnRhdFc0YzMzM3l6MFdhdUNZS0F3c0pDQUpXbFN5eVZWYkhIOHVYTDRlZm5WKzkyN0hYa3lCRUF3SlFwVTh6K0d6UXBLUW5wNmVudzlmWEZrQ0ZEVFBZTkdUSUUxNjVkdzdCaHc2d0dsSjJjbkN4bWIxY2xsOHNCb0ViR2YyMzgvUHpRczJkUGsyMjV1YmxRS3BWaW01NmVucGcwYVZLTmMvZnYzdytGUW9FeFk4YlUyRTVFUlBjMkJxeUo2SjRYRWhLQzZPaG9aR1JrTk5qVVd5SWl1anVvVktwNlpmZ3FsVXFMKzJ4WkkySHYzcjNZdTNjdkFDQTBOQlN6Wjg4V0ExZFRwa3lCd1dEQXI3LytpbTNidGtHcFZJckJiRnNjUDM0Y1FNMnMybVBIamdFQWREcWQxZjZiY3ljWGVTc3BLY0cvL3ZXdkd0dHpjbkpNeXBBMGRCWm1kSFEwQUdENDhPRVFCQUhQUGZlY1RlY3RXYkxFNHI3cTJjOVNxUlRUcDA5SHg0NGQ0ZVhsQlRjM054Z01Cbno5OWRmUTZYUjQ1SkZIRUJZV0poNy8yMisvNGVlZmY4YjQ4ZU14ZWZKa2NmdTFhOWZ3N3J2dndzWEZCZjM2OWJQNmVFYU5HdFZvQS9QQndjRUlEdy9IcjcvK2lyQ3dzRVl0czFaU1VnSzlYZytnTXBEZkVLb09UblhyMWcwZmZQQkJnN1JyVFdwcUt0TFMwdEN1WFR2eHRZdUlpSUJjTHNmNDhlUGg2dW9xTGlxWm5aMk4rZlBubTIzbjBLRkROYlpObURBQjA2ZFB4N2ZmZm10emY0cUtpZ0RBcm5OOGZId3didHc0azgrWTR1Sml2UFBPTzVCS3BWaXdZQUdBeW9DMXVUclYrL2Z2aDR1TFM0MTlERmdURVJFRDFrUjB6L1AxOVVXSERoMFFIeDhQRHcrUFJwbGVTa1JFelpPMXJHQ3RWbHRyaVljdFc3YlVLY096c0xBUVgzMzFGYzZmUHc4QUNBc0x3L1RwMDJzRUZLZE9uUXFGUW9GZHUzWmgvLzc5dUg3OU9wNTU1cGxhNndTbnA2Y2pNek1UVXFuVXBOUkFTa29LcmwyN2hnNGRPb2paNGZQbno0ZkJZREJic3FBcDZmVjZzd0gxdWdUYWJhVlNxWkNTa2dLcFZJcGh3NFlCUUlQVVpIWjJkamE3M1ZpU3BhaW9DSC84OFljWXdLeTZRS1plcjhmUm8wY0JvRVlnZU9mT25SQUVBUk1uVGtTTEZpMXF0SC9seWhYY3ZIa1RRT1dBeVBuejU3RisvZnBhKy92U1N5L1Zla3oxK3lVc0xBd0RCZ3lBajQ5UHJlZldoM0ZHaEZ3dXgrYk5teHU4ZlpsTWRrZnFjUC80NDQ4QUt1dFJTeVFTNU9YbElUbzZHZzRPRG5qZ2dRY1FIUjJONjlldlF5S1JtTTMrVmlxVkZ2Y1pTN0pFUmtiYTNTOTd6Z2tNRE1TNGNlUEUzL1Y2UFRadjNveTh2RHc4K2VTVDZOMjdONzc3N2p1cmJaU1dscG85cHFpb1NOdytjK2JNQnNta0p5S2l1d2NEMWtSRUFBWU1HSUNpb2lJY1AzNGN3NFlOWTlDYWlJZ2FUWHg4UEw3NTVodVVsSlRBMGRFUlR6MzFGRUpEUXkwZVAyN2NPUGo2K21McjFxMDRkKzRjM25yckxZU0hoMlBNbURFV00yYU5RU2VwVkdwU0xtRGZ2bjFpbTgxZHk1WXRUWUtpY1hGeCtQVFRUeHUxdHUyQkF3Y2dDQUxjM056RW9HVmpadHVXbEpUZzY2Ky9SazVPRG1iUG5vMGJOMjVnNXN5WkpxL1pybDI3a0pPVEE2Q3lYbkRuenAzUnRXdFg2SFE2OU8vZkgzSzVIQTg4OElEWjlnOGZQaXordjR1TEN4d2RIYTNXR2pmT052RHk4ckk3RzFzaWtUUjZzQnBvM0FVWDc1UXpaODdnNnRXcjZOS2xDM3IzN2cyZ3NuYTVYcS9INU1tVDRlam9pTjI3ZHdPb0hPd3dkNy9QbXpmUDRqNGpld2FobGk5ZkRxVlNXYStCcTRpSUNLU2xwV0hjdUhFWVBYbzBBUE1aNEZXVmw1ZWJQYWFzckV6Y1BuMzZkQWFzaVlqdU1ReFlFeEVCY0hCd3dMQmh3eEFURTRNalI0NmdYNzkrQ0FnSVlFMXJJaUpxTUNxVkNqLysrQ1BpNHVJQVZDNHF0bURCQXBzVy9lM1Rwdy9lZnZ0dGJObXlCZGV1WGNQT25UdHgvUGh4VEp3NEVmMzc5emNKNXVUbTV1TFBQLytzMFVacWFpcFNVbExnNmVtSmdRTUhOdHdEKzM5VnkzUTBoblBuempWcSszbDVlVGh4NG9URi9mbjUrU2d0TFVXN2R1MXFiU3N4TVJHRmhZVUlDUW14bUsyYm5KeU1iZHUyb2FDZ0FON2UzbWpSb29WSlpyTmVyOGV1WGJ0dzZOQWh1TGk0WU9IQ2hmanNzOCt3WWNNR3pKa3pCLzM2OWNPNGNlTXNEajRvbFVyRXhzYWFiT3ZldmJ2VldRWEdldUp2di8yMnhVVXBtMXBqTHJoNEp4Z01CdXpldlJzU2lRU1BQdm9vZ01ySGRPellNWGg1ZVdIOCtQSDQ2cXV2VUZwYTJxRFhUVWhJc0xyZldGNmx0dU1BbUYwRU5pb3FDdEhSMGVqZnZ6OW16SmdoYnJjV0FKODNieDVhdFdwVjQ1NmNOMjhlRjEwa0lyckhNV0JOUlBUL0ZBb0ZSbzhlalRObnppQTJOaFpwYVdubzBhTUhXcmR1M2FpMUdJbUk2Syt0dExRVSsvYnRRMlJrSkhRNkhXUXlHU1FTQ1RRYURUNy8vSE83MnRMcjllalVxUk91WHIyS0d6ZHU0UFBQUDRlUGp3L0N3OE14YU5BZ0FKV1ptZ2FEd2VROGc4R0FuVHQzQXFqTXJyYTJTRnRkTlZhWkRxQ3kvNVlDMXZVSmxQdjQrT0RGRjE4RVVGazNWNmZUbVQwdU1URVJtelp0UXVmT25mSDY2Ni9YMnU2UkkwZHc4ZUpGOU9yVlMyemZxTHk4SEQvKytDT2lvNk1oQ0FLR0R4K09SeDk5MUtSc1NGSlNFbjc2NlNmY3VuVUxycTZ1ZU9HRkZ4QVlHSWkvL2UxdjJMaHhJelp2M293UkkwWmc4dVRKOFBMeU10dUh2WHYzMnJSd2FGMTkvZlhYWWozMHFqNzk5Rk00T2pyQ1lEQllYSlMwNnYzNTNudnZXYzJlclI2ME5DNjRlTGRtV0plVWxDQTNOeGVDSUdETm1qVW16OFdqano2S3VMaTRHZ01ORFdIVHBrME5kbHoxSVBTbFM1ZXdjK2RPZE83Y0dmUG16V1BDQnhFUjFSc2pNRVJFVlRnNE9HRHc0TUhvMUtrVGtwS1NjT3JVS1VpbFVuaDdlOFBGeFFYT3pzNmNra2hFUkhiNTVaZGZ4QklkblRwMXdyUFBQb3NOR3paQXBWTFZxYjAxYTlZZ05qWVdlL2JzZ1ZLcGhFcWxna0toQUZDWkJSd1RFMVBqbk1qSVNOeThlUlBlM3Q3aVZQMkdWdGRTQXNhc1htdk9uVHNuQmlxQnlvQnU2OWF0NGVQajB5Q0I4cHMzYjVvTnZocDE2OVlORGc0T3VITGxDbkp5Y3VEdDdXM3hXSzFXaTh1WEx3T29MRGxXMVlVTEYvRDExMThqTHk4UGJtNXVtRE5uRGtKQ1FpQUlBakl5TXBDVWxJUS8vL3hUZkV5OWUvZkdVMDg5SldacDkralJBOHVXTGNPbVRadHc5T2hSeE1URVlQRGd3Umd3WUFCNjlPZ0J1Vnd1UHA3WTJGaElwZElhZ3hjTnBXWExsdkQzOXhkL04vYzYyUExhWkdkbjIzVmR0Vm9Ob0hJUXdaWmEyOVlzV3JRSTNidDNyMWNiOW5KM2Q4ZlNwVXVSbnA0T3RWb05sVXFGbUpnWUJBY0hvMy8vL29pSWlBQUFEQmt5QktkT25VSjVlYm5GUVJsTCt4NS8vSEgwN05tenhuWnZiMitMejluNjlldVJrNU5qTmF2WmVFeDFuMzc2S2ZSNlBmTHk4ckJ5NVVweHUxUXF4YXBWcTVDZm40K29xQ2l6YlphVmxZbmxUNGlJaUl3WXNDWWlNc1BYMXhjUFB2Z2c4dlB6Y2V2V0xhaFVLcWhVS3FqVjZrYjc0a2RFUkxWcjZNWFFEaHc0Z0o5Kytxbk81OCtmUDkvaXZna1RKbUQ2OU9tWVBuMDZVbEpTTUdyVUtMSHU5Sm8xYStwOFRRQVlPSEFnQmd3WWdJU0VCTnk2ZFV0Y1dQSEhIMytFUnFOQlVGQVFrcE9UeGVONzlPZ0JkM2QzUFB6d3d4Wm5EZFVXT0Y2MmJCa0NBd1ByMWUrNk9uYnNHTnpjM0ZCY1hJenk4bkpzMmJJRkxpNHVXTHAwYWEwbEJ4UUtCVFp1M0dqeEdFRVFzR1BIRGhnTUJnd2VQTmhzT1JVWEZ4ZUVoSVFnUGo0ZWYvNzVKeVpObW1TeHZVdVhMa0dqMGNEQndRRjkrdlFSdDZ2VmFuejU1WmNvTEN4RVVGQVE1czJiSjJZSlg3dDJEUjk4OEFFMEdnMmtVaW42OU9tRDhlUEhvMnZYcmpYYWI5dTJMVmFzV0lGRGh3N2g5OTkveDRrVEozRGl4QWs0T3p0anhZb1ZhTldxRmJadjN3NUJFREJ5NUVpTGdjTDZtalp0R3FaTm15YitYdjMra1VxbEZsK2JrcElTTVhDNmZ2MTZ1OHFQR0xQR2RUb2RTa3BLN08yMkNTY25KNHY3R25MR1FOWEFQbEE1Y05XcFV5Y0F3RWNmZlFTWlRJWW5ubmdDQURCanhneW8xV284ODh3ek9IWHFGQVJCc05nWFMvdkt5OHZOSGkrVHlXcjBwZW8rYzMwMWQweDF4Y1hGQUNvSHpLb3lKbm5rNStkai8vNzlaczlWcTlVVzl4RVIwYjJMQVdzaUlpczhQVDN2eUVyeFJFUmttOW9XOExKWGl4WXRMQVpvQkVGQVZsYVcxZk90QlhmYzNOd0FWQzZhdG1yVnFnYWZKaStSU05Ddlh6LzA2OWNQQUhEbHloWDgrZWVma0VxbGVQenh4MDNLTWJSdDJ4YkxsaTJ6dXVDZXRjY0NBSTZPamczVGNUdmR1blVMWjgrZXhlalJvM0hreUJFNE96dGo4dVRKMkxGakI5YXRXNGMzM25palh2V1c0K1BqY2ZueVpjamxjanp5eUNObUE5WkFaYlowZkh3OFltTmpyUWFzejU4L0R3QUlDZ3BDaXhZdHhPMEtoUUovLy92ZmtacWFpckN3TUpQN29WT25UcGc3ZHk2VVNpVnUzYnFGd1lNSFd4MGNrTXZsbURoeElrYVBIbzM0K0hpY1BuMGF2WHIxZ3JlM040NGRPNFlyVjY2Z1JZc1dtRHAxYXFNRnJKdkt6Smt6TVhQbXpIcTE4ZEpMTDZHa3BFU2NtV0JPUTlWa2wwcWwyTEpsaTlsOXAwK2Z4b1VMRnpCbHloVHgvZWZvNklpNWMrZUt4MWdhY0xGbE1LWTZwVkpaNjhDVUxUTWVxcXMrTUNFSUFoWXRXaVErdjRHQmdXWUhMeXpWc0k2S2lqSjU3eEFSMGIySEFXc2lJaUlpdW1lTkdERUNJMGFNTUx0UHE5VmkwYUpGVnM5ZnRXcVZUYVdpN2tSTlYrTmlhZVBIajBlYk5tMXE3TGRXeGdLb1dTdTR1VERXWWg0NmRDaU9IRGtDQUJnMWFoU3lzckp3NHNRSnFOVnF1THE2NHRTcFU3anZ2dnVzQnE5djNib0ZuVTZIZ0lBQWNWdUhEaDBna1Vnd2RlcFVxNFBVdlh2M2hxT2pJMjdldkluYnQyK2pkZXZXWm84ejF0cnUzNzkvalgyQmdZRVdBOUg5K3ZYREo1OThnck5uejBLdjF5TWtKTVJpWDR3VUNnVkNRME1SR2hwcThoZ0I0SkZISHJFWTlLc3RLR210MUVaZFM3ODBKOFlNWkJjWGx5YnJRMUZSRVNJaUl1RHY3MjkxQUtRaGVYaDRXQXoyLy9ERER5Z29LTEE2YThSNFRGV0NJT0Q4K2ZQdzlQUVVGeVROejgrSFRxZURyNjl2bmZvNWF0U29PcDFIUkVSL0hReFlFeEVSRVJIZFFRMlZ1Vms5d0R4bXpCZ2tKeWRqNnRTcERkSitjNUNXbG9iNCtIaDA2dFFKSFR0Mk5OazNZOFlNaElhR3dzZkhCemR2M3NUV3JWc2hsOHZ4d1FjZm1BM1VYcng0RVI5OTlCRTZkZXFFWmN1V2lkdDlmSHd3WmNvVWpCMDcxbXBmbkp5YzBMTm5UeVFtSmlJdUxnNlRKMCt1Y1l4S3BZSlNxWVJVS2tYZnZuMXI3TGYyMnV2MWVyR3VlVVpHQnQ1NjZ5MnIvYWxPSnBOaHhZb1ZHRE5tRExLeXNqQjgrUEJheTVoNWVYblpOSmdpQ0FMeTh2THM2azl6cGRQcHhNVTFyV1ZZTjJaZzNtQXdZTXVXTFNndExjVUxMN3dBbVV3R25VNkgzTnhjRkJRVU5GcGRiV2RuWjNGeDF1cjI3dDBMQUJiM1Z6Mm1xcVNrSkd6Y3VCRmhZV0Y0NUpGSEFQeHYwTVE0cVBQS0s2K2dxS2pJYkp1NXVia1dCMUQrQ29NalJFUlVOd3hZRXhFUkVSSGRRUTFaRzdjcUx5OHZ2UHJxcXhicnpEYTJ1cFFTc0VhdjE0dTFtTVBDd21yc2wwcWxZa1puZEhRMGdNb3NhRXRaeGQyNmRZTzd1enZTMDlPUmxKUmtrc0g4MEVNUDJkU25QbjM2SURFeEVXZk9uREVic0Q1NzlpeUF5bklnNWpLOWJYM3R6UzFzVnh2ajYrN3I2NHNGLzlmZXZjZG1lZFo5QVArMnBZVVdnWVVWeXVhQUFoTkhHUlJraHpnTjRTQnhtODdwNW1KRUU2UFJ2REZHWTVhNEpjYm9RcVl4VEJkUDBTd21KdjRoeWhLem1NbjJCMk9heVlqYk9zWWtJUmpPam0wVkdLZVVsaDdvOC83QjI3NFUrdlFBakQ0ZG4wL1M1T2x6WGZkOS81bytKZVI3WC9mditwLy9HZEl4My8vKzk0ZlVUdVhjbnRPalhjK21qVlZWVlNQMnQ3SnUzYnJzM0xrek5UVTFXYjkrZmQ1NTU1MmNPSEVpaFVJaGt5ZFB6dHExYTkrVjYzWjFkUlg5RFBhRStBTjlSbnZtbkd2ZXZIbXByS3pNdG0zYmVnUHJmZnYySlVubXpKbVRKRm0xYWxXL2ZiVTNiTmlRNnVycXJGaXhZbmcvQ0FEdmVRSnJBQUFZQWIvNXpXK0czUmQ2c0RZbEE2MFlmYmNOMWdPN21HSUIyZkhqeC9QMjIyOW54b3dadlgyNis5UGEycG90VzdZa09kc09wWmd4WThaa3hZb1ZlZXFwcC9LWHYveGxTQzAzenRmWTJKaXlzckljUEhnd2h3NGR1cURsUVU5Z2Zjc3R0L1I3Zkg4clJydTZ1ckoyN2RyczNiczM5OTkvZis2NjY2NmkxMjl1YnM2YU5XdHk1c3laUFByb281a3laVXEvODhhTkd6ZlVINm5rUGZiWVk3MHJkaS9WejM3MnM3UzJ0aWJKaVBaSTd0bWtzTFcxTlh2MjdFbHl0ajFKYlcxdGJycnBwajV6VDU4K1hYUmxmckd4ejMvKzg1ay9mLzRGN3g4NWNtVFFKenlHK3dSSVZWVlZHaHNiMDlUVWxMMTc5MmIyN05tOWJYSG16cDJiSkVVLzB4czJiRWhOVFUwKzg1blBET3VhQUx6M0Nhd0JBSUJCZzZvNzdyZ2pkOTk5ZDlIeGkrMkJYV3hsOXJYWFhwdUdob1o4NmxPZkdyQnR4UXN2dkpEMjl2WTBORFJjMERia2ZNdVhMODh6enp5VEF3Y09aTnUyYlZtMGFOR3dhcDB3WVVKbXo1NmRQWHYyWk92V3JYMVdmcmUydHViZi8vNTMwWFlneGZ6eGozL00zcjE3ODZFUGZhamZsZVE5MnRyYThzUVRUNlNqb3lPclZxMHFHbGEvMTdTMnRxYWxwZVd5bmUvVXFWTkpja2tiZFY2cVcyNjVKVk9tVE1sMTExMlg2NjY3TGxPblRpMWFUNkZRS0hwVHA5aFlmNnVaazdPYmlhOWV2YnJmc1hYcjF1WFlzV1A1eGplK1ViVHVuam5uVzdwMGFacWFtckp4NDhZODhNQUQyYjkvZjI2NDRZYlUxZFVWUFJjQURFUmdEUURBVmVrZi8vaEhmdi83MzEvU09RYmFvQ3pKb0N0bVM4bGc3U3FLOWFCOU4zM2xLMS9KcEVtVGlvNTNkWFhsdWVlZVM1SWhiVnhYVTFPVGozNzBvOW0wYVZPZWZ2cnBZUWZXU2JKZ3dZTHMyYk1ucjczMldwK0FlZHUyYmVudTdzNzgrZk9ISEliKzdXOS82MjFuVWxsWm1kZGZmejBORFEycHFxcnFNNitscFNXLyt0V3Y4c1liYjJUNjlPbTU3Nzc3aGwzM1NHaHBhY25HalJzdmFRWHREMzd3Zzh0WVVYckQ3NUZjWVgzcnJiZm0xbHR2SGRMYzZ1cnEvUEtYdjd6Zy9hOSs5YXRGeC9yejhNTVBwNnFxcXMrR28rZjY4NS8vbkNRRDNteXBxNnRMUjBmSEJlLzMzQ3hxYW1wS1IwZEhDb1ZDYnIvOTlpVEpONy81emQ0MkxQMFpxSWQxb284MXdOVktZQTBBd0ZXcHBxWm13RFlXaFVJaC8vM3Zmd2M4eDJCdE1FWXlGQnV1VWd5R0JncXJrN00zSFhvMnFSdnFSblhMbHkvUDg4OC9ud01IRG1UNzl1MVpzR0RCc0dwYXNHQkJubjMyMlV5YU5DbmQzZDBwTHk5UGtqUTFOU1VwM2c2a1AvWDE5Ym56emp2ejJtdXY1YVdYWHNwTEw3MlV5c3JLM0hUVFRXbHNiRXhqWTJNT0h6NmMzLzN1ZHpseTVFaW1UWnVXQng5OGNOaXRaRWJDbGkxYjh1U1RUNmF6czdPa1dqNzAzSGlaTUdIQ0NGZHlaYlMwdE9UNTU1L3YvYjZuYlUxLzg1TCtOMVk4MzcvKzlhOEwrcjQvOE1BRCtjbFBmcExYWDM4OVk4ZU96ZEtsUzVNa2Q5NTVaNzhoZDZLSE5RREZDYXdCQUxncUxWbXlKRXVXTENrNlBsaS82Q1JaczJaTmIyREpsZFhSMFpFTkd6WWtTVDc5NlU4UCtiaHAwNlpsM3J4NTJiRmpSNTU1NXBsaEI5WXpac3pJejMvKzh6NGI5clcydG1iSGpoMHBMeThmc04vMitXYk5tcFZaczJibHM1LzliTjU2NjYyOCt1cXIyYnAxYTdadjM1N3QyN2ZuRDMvNFE1S3pOMDl1dU9HR1BQVFFRNm1wcVJsV3ZWZENvVkRvZmYzbW0yOW0vZnIxMmJWclY1TGt0dHR1UzZGUUdMQ3R5NVhVOHlUQk5kZGNNOEtWL0wvMjl2YnMzNzgvKy9idHk3NTkrMUpUVTVNdmZlbExsK1hjTFMwdFF3cWhld3gxN3ZtQjlRYy8rTUhVMTlkbjM3NTlxYTZ1em9rVEp6SisvUGdCbjN6UXd4cUFZZ1RXQUFEQUpYdjQ0WWV2NlBXYW1wcHkvUGp4TEZ5NE1CLzR3QWN1R0c5dmIwK1Nmb1BTWmN1V1pjZU9IVGx3NEVBT0h6NDhySDdRWldWbGZjTHFKSG5sbFZmUzFkV1YrZlBuWC9TcSt1dXZ2ejZUSmszS05kZGNrNDBiTithdHQ5N3FFd1FmUEhnd2p6enlTQll2WHB6Rml4ZG43dHk1SlhPejVQRGh3NzJ2Zi9Takg2Vzd1enRUcDA3TkY3LzR4VFEwTkl4Z1pYMTFkSFJrNjlhdFNaTHAwNmRmTUQ1UWE0ckw0YTY3N3NwOTk5MlhuVHQzNWovLytVL3ZWM056YzUvZjlYQlc2UTltMnJScFEzcDY0bnZmKzE2YW01c3Yra21MRjE5OE1mdjI3Y3ZZc1dOei9QangvUENIUDh5OTk5NmJwVXVYdnFjMkFRWGd5aEJZQXdEQUNCaHM5ZlpvODg0NzcxelI2OTF4eHgyWk5HbFNKaytlbk9Sc3E0Zng0OGVub3FJaVNiSjU4K1lrL2JjVldiUm9VYjd3aFMvazl0dHZIM0RGOGovLytjL2UzcjREYVcxdFRaTHMyYk1uMy9uT2QvcWQ4OWhqajExd3pOdHZ2NTNtNXViczM3OC91M2Z2enNHREIzdUR5N3E2dXF4Y3VUSTMzM3h6dG0vZm5sZGZmVFc3ZHUzS3BrMmJzbW5UcHJ6dmZlL0xva1dMc21USmtzeWJOKytDRUgwb3Z2M3Ridy83bVA3MDlCSHZjZmZkZCtlZWUrNjU0cTFMbXBxYVVsNWVudkhqeDZlNnVqcGp4NDVOWldWbE9qczdjK1RJa1d6aFFXOXdBQUFIRDBsRVFWVFlzQ0dIRGgzS21ERmpzbkRod2l0YTI3bWVlT0tKUGh0SlZsWldadWJNbWJueHhoc3paODZjUGpkZzJ0cmFpZ2JweGNhdXYvNzZyRm16NXZJWFhzU0JBd2V5YnQyNmpCa3pKZzg5OUZCMjc5NmQ5ZXZYNThrbm44elRUeitkeFlzWDU4WWJiOHlzV2JNeWNlTEUxTlRVcExLeXNtZzRYaWdVY3ViTW1YUjFkYVd6c3pQanhvMGJGVzF3QUxoOEJOWUFBREFDNnVycWh0MG1ZU2g5dFVmS3hhN012SlJWcmZQbnorOTkvZmpqaitmZ3dZT3ByS3hNV1ZsWmI5L2NjK2YwS0M4dnovTGx5d2M5LytuVHAzUHMyTEVoMTNQNjlPbWNQbjI2NlBpdmYvM3J2UEhHR3psNThtVHZDdkJ6VFowNk5ZMk5qVm0wYUZIbXpwM2IrL2xZdVhKbFZxNWNtUk1uVHFTcHFTbE5UVTNadlh0M05tL2VuTTJiTjZlNnVqb1BQdmhnWnMyYU5lUmFlNjQzbEZYYTNkM2RPWFRvVU5IeGlSTW5Kam03YXZuTFgvNXlac3lZTWF3NkxwY1hYbmdoTzNic0dIVGVQZmZjMCsvR21ELys4WS9mamJKNjFkVFVwS3lzTExmZGRsdE9uVHFWMmJOblo4NmNPWmsrZlhydmpaYnpsWldWcGE2dWJsalhtVEpsU3ZidjM1OUhIMzEwMkRVTzUrOXg5dXpaV2IxNmRSNS8vUEcwdDdmbmM1LzdYR2JPbkptWk0yZG03dHk1K2V0Zi81cXRXN2RteTVZdDJiSmxTNTlqeTh2TFUxRlIwZWZmd083dTd0NnZIaFVWRlZtN2R1MmcvZXdCZUc4UldBTUF3QWg0NUpGSGhyMXFjQ2g5dGE5V00yYk15SnR2dnBuT3pzNGtaemZWVzdod1llNjk5OTZMUHVleVpjdXliTm15eTFSaFVsdGJtNjFidDZheXNqSjFkWFdwcmEzTmpCa3pVbDlmbi9yNitseDc3YlVESGo5cDBxVGU4UHJZc1dONTVaVlg4dkxMTDZlenN6UDE5ZlhEcnVlNzMvMXV2OEh0K1ZwYVdnWmNqZjJKVDN3aUV5ZE96RWMrOHBHaXdldVZjUFBOTitma3laUHA2dXJLbVRObmN1Yk1tWFIzZDZlc3JDelYxZFY1Ly92Zm53OS8rTU5GVjFmWDF0WmVrVHBYcjE0OTVMbmp4bzI3cU9ENTZOR2pRN29wY3ltbVRKbVNGMTk4TWEydHJWbTFhbFZXclZyVk96WjkrdlI4L2V0Zno3Rmp4N0p6NTg3czJyVXJSNDhlemFsVHA5TFcxdGI3SkVHaFVPanordHozQ29WQ0doc2JoZFVBVjZHeXdybk5zZ0FBb0lROTk5eHovZllySGsyZWZmYlpKTW5IUC83eFlmY2c3dTd1enQvLy92Y2t5WW9WS3dhZG0yVFFhd3gxWG45YVdscXljZVBHSkxub2pkT2VldXFwSk1tcVZhdUdGSjRPNWxJMytIdjU1WmRUVlZXVlJZc1dYWEl0NTJ0cmEwdG5aMmNtVEpod1dUY2g3T3pzN1BmbVIzZDNkMzc2MDU4bVNaOVdKYi80eFMrU0pGLzcydGRTWFYwOTZQbmIydHJ5MjkvK05rbnlyVzk5NjNLVXpCRDg2VTkvU21WbFplNi8vLzZSTHFXb3RyYTJiTnEwS1ovODVDZEh1cFFoMmJWclZ6NzJzWStOZEJrQVY3V3lJZnduU0dBTkFNQ284VjRJckFFWUdRSnJnSkUzbE1DNk5MYVZCZ0FBQUFEZ3FpZXdCZ0FBQUFDZ0pBaXNBUUFBQUFBb0NRSnJBQUFBQUFCS2dzQWFBQUFBQUlDU0lMQUdBQUFBQUtBa0NLd0JBQUFBQUNnSkFtc0FBQUFBQUVxQ3dCb0FBQUFBZ0pJZ3NBWUFBQUFBb0NRSXJBRUFBQUFBS0FrQ2F3QUFSbzJLaW9wMGQzZVBkQmtBakRMZDNkMnBxS2dZNlRJQUdBS0JOUUFBbzBaMWRYVTZPanBHdWd3QVJwbU9qbzdVMU5TTWRCa0FESUhBR2dDQVVXUEtsQ2s1ZWZMa1NKY0J3Q2h6OHVUSjFOYldqblFaQUF5QndCb0FnRkZqNXN5WmFXOXZUMXRiMjBpWEFzQW8wZGJXbHZiMjl0VFgxNDkwS1FBTWdjQWFBSUJSWTh5WU1XbG9hRWh6YzdQUUdvQkJ0YlcxcGJtNU9RME5EWHBZQTR3U1pZVkNvVERTUlFBQXdIQWNQWG8wTzNic3lOaXhZek54NHNSVVZWV2x2TnhhREFET2JyRFkwZEdSa3lkUHByMjlQUTBORFprOGVmSklsd1ZBa3JLeXNySkI1d2lzQVFBWWpicTZ1bkxnd0lFY09YSWtyYTJ0T1hQbXpFaVhCRUFKcUtpb1NFMU5UV3ByYXpOejVzeU1HVE5tcEVzQzRQOElyQUVBQUFBQUtBbERDYXc5TndrQUFBQUFRRWtRV0FNQUFBQUFVQklFMWdBQUFBQUFsQVNCTlFBQUFBQUFKVUZnRFFBQUFBQkFTUkJZQXdBQUFBQlFFZ1RXQUFBQUFBQ1VCSUUxQUFBQUFBQWxRV0FOQUFBQUFFQkpFRmdEQUFBQUFGQVNCTllBQUFBQUFKUUVnVFVBQUFBQUFDVkJZQTBBQUFBQVFFa1FXQU1BQUFBQVVCSUUxZ0FBQUFBQWxBU0JOUUFBQUFBQUpVRmdEUUFBQUFCQVNSQllBd0FBQUFCUUVnVFdBQUFBQUFDVUJJRTFBQUFBQUFBbFFXQU5BQUFBQUVCSkVGZ0RBQUFBQUZBU0JOWUFBQUFBQUpRRWdUVUFBQUFBQUNWQllBMEFBQUFBUUVrUVdBTUFBQUFBVUJJRTFnQUFBQUFBbEFTQk5RQUFBQUFBSlVGZ0RRQUFBQUJBU1JCWUF3QUFBQUJRRWdUV0FBQUFBQUNVQklFMUFBQUFBQUFsUVdBTkFBQUFBRUJKRUZnREFBQUFBRkFTQk5ZQUFBQUFBSlFFZ1RVQUFBQUFBQ1ZCWUEwQUFBQUFRRWtRV0FNQUFBQUFVQklFMWdBQUFBQUFsQVNCTlFBQUFBQUFKVUZnRFFBQUFBQkFTUkJZQXdBQUFBQlFFZ1RXQUFBQUFBQUFBQUFBQUFBQUFBQUFBQUFBQUFBQUFKenZmd0czaVBCdDdPRFFhd0FBQUFCSlJVNUVya0pnZ2c9PSIsCgkiVGhlbWUiIDogIiIsCgkiVHlwZSIgOiAibWluZCIsCgkiVmVyc2lvbiIgOiAiIgp9Cg=="/>
    </extobj>
    <extobj name="ECB019B1-382A-4266-B25C-5B523AA43C14-2">
      <extobjdata type="ECB019B1-382A-4266-B25C-5B523AA43C14" data="ewoJIkZpbGVJZCIgOiAiMjAyOTU3Nzk2ODA4IiwKCSJHcm91cElkIiA6ICI0ODQ0NzQ4ODAiLAoJIkltYWdlIiA6ICJpVkJPUncwS0dnb0FBQUFOU1VoRVVnQUFBVzhBQUFJL0NBWUFBQUM0V2xoK0FBQUFDWEJJV1hNQUFBc1RBQUFMRXdFQW1wd1lBQUFnQUVsRVFWUjRuT3pkZDF3VTE5NEc4R2VwZ29pS01SYkVFazB3UmtVWEszcHRzVVNpMFlpeFJGR3ZCV09QSXNZU0VxSlI3QXBZZ3NZTFdDQlh4VW9zMkJ1b0VWQVVCU1AyaGlJaVVwZGw1LzJEbDdrc3UzUmtuZkI4UDUvN2ViTm56c3orZGw5OTlzeVpNeU5BUkVSRVJFUkVSRVJFUkVSRVJFUkVSRVJFUkVSRVJFUkVSRVJFUkVSRVJFUkVSRVJFUkVSRVJFUkVSRVJFUkVSRVJFUkVSRVJFUkVSRVJFUkVSRVJFUkVSRVJFUkVSRVJFUkVSRVJFUkVSRVJFUkVSRVJFUkVSRVJFUkVSRVJFUkVSRVJFUkVSRVJFUkVSRVJFUkVSRVJFUkVSRVJFUkVSRVJFUkVSRVJFUkVSRVJCV0hUTmNGU0l4TUxwZC9yVktwckhSZENCSDlqNTZlM3ZQdzhQQ2RBQVJkMTFKZUdON0ZJSmZMQndFSTFIVWRSS1JKcFZKTnVYcjE2Z1pkMTFGZTlIUmRnSlJ3eEUzMC90TFQwL3RZMXpXVUp3TmRGeUJWMXRiV2tNdmx1aTZEcUVLTGlZbEJlSGk0cnN2UUNZWjNDY25sY3N5ZVBWdlhaUkJWYVA3Ky9oVTJ2RGx0UWtRa1FReHZJaUlKWW5nVEVVa1F3NXVJU0lJWTNrUkVFc1R3SmlLU0lJWTNFWkVFTWJ5SmlDU0k0VTFFSkVFTWJ5SWlDV0o0RXhGSkVNT2JpRWlDR041RVJCTEU4Q1lpa2lDR054R1JCREc4aVlna2lPRk5SQ1JCREc4aUlnbGllQk1SU1JERG00aElnaGplUkVRU3hQQW1JcElnaGpjUmtRUXh2SFhnMnJWcldMTm1UWmtlODh5Wk05aS9mMytCZlFJQ0FuRGl4QWtJZ2xDbTc2MHJzYkd4dUgvL3ZscmIvZnYzc1dYTEZwMS94ckN3TUR4Ly9seW5OUlRtZmY3K3FIQUd1aTZnSW9xT2pzYjI3ZHZSdkhsejlPclZxMHlPR1JnWWlEdDM3bURBZ0FGYXR6OTc5Z3lyVjY5RzI3WnQ4Zm5ubjVmSmV4WW1OVFVWTDE2OEtGSmZRUkR3NE1FRHJkcysrZVFUMUsxYlY2MU5xVlJpL3Z6NVVDcVYyTFZyRi9UMHNzY2g5Ky9meDRZTkcvRDI3VnQ4Ly8zM3Bmc0FwZURrNUlScDA2Wmh6Smd4YXUyeHNiR0lpWW5SdW8rMXRUVWFOMjZzMW1acmExc205V3pidGczTm1qVVRYNy92M3g4Vmp1R3RBdzRPRHZEejg0T1hseGQ2OU9nQmZYMTlBRURuenAyUmxwWlc2UDRmZnZnaERoOCtyTmIyK1BGak5HellNTjk5dG0zYkJnQ1lNV05Hb2Njdmk4Qll0V29WTWpJeU1ILysvQ0wxbnpwMXFsaGpibS9ldk1HOGVmTXdlUEJndGZiMTY5Zmp6cDA3V0xCZ0FSNCtmQ2kyTjJ6WUVISzVIQ0VoSWJDM3Q0ZVJrWkhHTWF0V3JZcnExYXNYK2JNb0ZBcE1uandaQ1FrSjJMcDFLOHpNeklxOGIxN256cDJEbDVlWDFtM1RwazNUQ08vQXdFQ3RmUjBjSERCeDRrVDA3dDI3d0xZY2VYLzgzdVgzbDVLU2dsR2pSc0hjM0J6ZTN0NWFqMEdseC9EV0FRTURBeXhZc0FBMWF0UVFneHNBeG93WkE0VkNBUUR3OGZGQi9mcjFOVWJKUVVGQk1EUTBWR3RUS3BWNC9QZ3g3T3pzdEw3Znk1Y3ZzWGZ2WG56NTVaZXd0cllHQU96YnR3OEhEaHpBcGsyYllHQ2crY2VnWWNPRzZOaXhvL2o2cjcvK3dwMDdkekJzMkRESVpESUF3T1hMbHhFYkc0dmh3NGRyN0YrdlhqMDBhZElFZmZyMEFRQmtaV1doWGJ0MjJMZHZIN0t5c3VEZzRJQ3dzREMxZmY3OTczOXJIRWZiRDhueDQ4ZXhkZXRXQU1EaXhZdTFmbVlBV3VzQ2dKRWpSMkxtekpuNTdwZlhtalZyRUJrWmlXM2J0cFVxdUhQTCs5bnorOEVzNkFmWndzSkNZN3UydHJ6ZTlmZFh1WEpsTEYyNkZDTkhqc1R5NWN2eDQ0OC9GbGdQbFF6RHV4ejUrdnJtTytvS0N3dkQrUEhqQVdSUElXelpzZ1dmZnZvcEprK2VyTll2TkRRVUdSa1pBSUM3ZCs4aU1qSVNpWW1KeU1yS3d1dlhyN0Z2M3o2eDc4Q0JBd0VBdi8zMkd3d01EREIxNmxSeFc3MTY5WER0MmpWczM3NWQ0OVFlQUQ3OTlGUE1uajFiZkwxbzBTTGN1WE1ITGk0dWFtMnhzYkZxL2Q2MVM1Y3V3ZFhWVlh4L2UzdDdqVDYydHJad2MzTkQvLzc5Uy8xKzE2NWR3ODZkTy9IdHQ5K0tQM3o1ZWZEZ0FhS2lvc1RYTVRFeE9IVG9FQUNJZGI1Ky9ScW1wcWJGcXVIZ3dZTndjM1BUYUhkM2Q0ZTd1M3VoYmJtL2kvTDYvajcrK0dNTUd6WU0yN2R2UjkrK2ZjdHMrb2YraCtGZGpqcDI3S2cyY2t0TlRZV1hseGNzTEN6VStxV25wd09BMXIva1NxVlNQQTM5NjYrL3NIejVjbkhia1NOSGNPVElFZkgxd0lFREVSTVRnd01IRG1ENjlPbjQ0SU1QeEcxdDJyUkJwMDZkc0dYTEZ2VHIxMDl0bXpaWldWbGFSK2lGeWJrZ2xwV1ZCUUI0OHVTSitOODUyeXd0TFRYT0pyUTVlZklrRml4WWdBNGRPdURzMmJOd2RYVVZneWd2TnpjM3JZSFhyVnMzckZxMXFzajFyMSsvSGtaR1JsclBDdks2ZVBHaTJ2OC9nb09ERVJ3Y0RDQTd2QVZCd0lVTEY5Q29VU090KzZ0VXFnS1BuM3NLcGFqVEpnNE9EdUovbC9mMzkrOS8veHM3ZCs3RXVuWHI0T1BqVTZSOXFPZ1kzdVhJMnRwYWJmUzJZc1VLcUZRcS9QVFRUMnI5a3BPVEFVRHJLYnBDb1VEVnFsVUJBRjkvL1RYNjlPa0RIeDhmK1B2NzQ4OC8vNFNSa1JFMmJOaUF3NGNQUTZGUVlOR2lSV2pVcUJHR0RSdUdsSlFVSkNjbkl6azVHU2twS1dqVHBnMHVYTGlBOWV2WDQrZWZmeTZ3ZG9WQ0FXTmo0MkovNXR6aEFRQlRwa3pSMkJZWUdGam9xVDZRUFpkYXZYcDEvUHp6ei9qODg4OHhjK1pNZE8zYVZhUGZ3SUVETVgzNmRQVG8wVU5qVzNGR3ZYZnYza1ZZV0JqNjlPbWo4UU9yemRDaFF6RjA2RkFBMmFQWHZCY3MvZno4Y08vZVBVeWJOazFqMzZwVnF5SW9LQWpHeHNZd01EQ0F2cjQrSEJ3Y3hDa3FRSE1LcGJqVEp1WDkvVldyVmcwOWUvYkVvVU9IRUJNVFUraVpDeFVQdzF0SGNrN0h2L25tRzNUcTFBbGhZV0ZvMmJJbERBME5rWkNRQUFCYUx3cGxabWFLSVdwa1pBUWpJeU04ZnZ3WWpSbzF3b2NmZmdnZ08veHIxYW9GVjFkWDNMcDFDd1lHQnJDenM5TTZzdFBYMTBkUVVCQkdqaHlwY2JFc3Q1U1VsR0tmN3VjSURBeUVwYVVsT25Ub2dQMzc5ME9wVklwejNybFBwK1BpNGdvOFRyOSsvZENpUlF0VXExWU5BRkNwVWlWVXFWSkZhOS84dGhYbjR0bkpreWNCWkk4MlMrUHQyN2RZdjM0OWR1M2FoWHIxNm9rQm45dmN1WE94ZHUxYXJGbXpCb0lnb0VtVEpob1hhZCsrZmF2Mk9pTWpvMGh0T2NyNyt3T0FybDI3NHRDaFF6aDU4aVREdTR3eHZIVWdad1hGcDU5K0NtZG5aOXk4ZVJPVEprM0NtREZqTUhueVpNVEh4d09BMXFtTWpJd01qYjlBTjIvZVZMdFkrZlRwVTFoWldhRlRwMDVRcVZSbzFLZ1JMQ3dzVUtOR0RWU3ZYaDNWcTFkSHRXclZVS1ZLRlR4NjlBaERodzdGcGsyYnNHelpzbnhyVGt4TUZFZjhCVWxOVGRVYThqbWZxVXFWS25qOStyWFdmYlhOditZbWs4blVScFhhNW5kekxGKytYRzBLSTBkeFR2c2pJaUlBQURZMk5rWHFueDhEQXdPOGVQRUNscGFXOFBMeWdvbUppVWFmM3IxN2ExMGxrbHZlSDVIVnExZGo5ZXJWaGJibEtPL3ZEL2pmZDNmdDJyVWk3ME5Gdy9BdVp3cUZBak5uemtSY1hCeHNiVzJSa3BLQ3VYUG5vbDY5ZXVJcDl0T25Ud0VBZGVyVTBicC83dW1MK1BoNHZIanhBaTFidGdTUWZiRXpOallXUTRZTXdWZGZmWVd2dnZxcXdIb2FOMjZNRVNOR29IWHIxdm4yRVFRQkR4OCtMRktJN2QrL0h3RUJBVml4WW9YYVNPdk1tVE93c0xDQXViazVFaE1UQWZ4dmJqKzNFU05HcUozS096azU1ZnRlQ3hZczBMcE92bHUzYnBnN2R5NisrT0lMalczRm1iZS9mLzgrVEV4TVVLdFdyU0x2azl1OWUvZXdjdVZLMUtwVkMwdVhMc1dlUFh0dzdkcTFRb01zNzRYQ2xpMWJZdDY4ZWVqZXZYdXhhemgxNnBUNFp5T3ZkLzM5QVVETm1qVmhhbXFxdGh5UnlnYkR1eHlscDZmRHhjVUZ0MjdkQWdBY09uUUlwMCtmaGlBSThQUHpFMGVzaFlWMzdwRjNaR1FrZ1A4dE5mdjc3NytSbXBxSzVzMmJBOGdlbFJmRzBkR3h3QXVXRVJFUlNFcEt5amNFY291UGo4ZVRKMC9VL3BJL2VmSUUzdDdlK1B6enp5R1R5VkN6WmsyWW1abWhVNmRPR3Z2WHIxOWZiU3JsNE1HRDRtbCtYc25KeVhqMTZsV3h0NW1ibXhkcERqc2hJUUUxYXRRb3RGK09yS3dzaEllSDQ5U3BVd0N5bDNXYW1wcGl4b3daVUNxVldMRmlSWkdPa3plOEJVRkFtelp0OHAwT0tVaWJObTFnYVdtcGRkdTcvdjV5VksxYU5kOWpVY2t4dk12UjZ0V3J4UlVKczJmUFJ0ZXVYUkVkSFkyRWhBU0VoSVRnbzQ4K2drd21RM1IwTkV4TlRWR3paazJOWTJSa1pLQlNwVXJpNjRpSUNCZ2FHb29YdGtKQ1FxQ25weWNHb0tPalk2RjFUWm8wU1Z5bW1GZG1aaWJXckZrREF3TUQ5TzNiVjIxYnpudm0va0c1ZmZzMkRBME4wYUJCQTdIZnJsMjdvRlFxeFJVYnBxYW1PSGp3SUJJU0VqUXVhT2FWOSthUzNEdzhQT0RoNGFGMTI3cDE2N0J1M1RxdDJ4d2NISXAwODVCU3FTelNLcGdjUzVZc3diNTkrMUM1Y21VQXdPREJnK0hzN0N4K04yZk9uRUd2WHIyd1lNRUM5T3ZYVDIzZlM1Y3VZZkxreVdwcjYzUFhXeG9IRHg3VStqMis2Kzh2aDRHQkFaUktaWkg3VTlFd3ZNdFI4K2JOMGJwMWEvSDB0MW16Wm5CemM4T2lSWXV3ZHUxYXBLZW5ZOFNJRWJoNjlTcGF0MjR0M3JLY1E2RlFRQkFFdFdtVGdRTUg0dmp4NDNCMGRNVEtsU3R4OE9CQnRHblRCdWJtNW1LZlljT0dZZENnUVZwckdqSmtTTDcxS2hRS3pKOC9IemR2M3NUNDhlTTF6Z1J5QXNIWjJSbWZmUElKRWhJU0VCb2FpbmJ0MnFtTnZMLy8vbnNZR3h1cjdXOXVicTVXWTBFRVFWQmJkWkZ6ek02ZE8yc3N1eXZMTmQ2VktsVXEwaDJ2T2V6czdOQ3VYVHQwNjlZTmRuWjJxRk9uanRwWmtwbVpHYnAzNzQ1ZHUzYXBoYmRLcFlLbnB5Y01EQXkwM2dHYjk0YWVzbEFlMzErT2xKUVU4UWVOeWc3RHV4eHBtMzgyTnpmSGloVXJzSC8vZm5UdjNsMWM0cWR0bVZaT2tPUWVlVGR1M0JnK1BqNllQSGt5Sms2Y0NKVktoZSsrKzA1dHYrclZxeGU0a2tRYlFSQXdkZXBVaElXRjRZc3Z2c0RFaVJNMStnd1pNZ1JSVVZFSURRMFZSL3lmZmZZWjVzNmRxOWF2dENQSElVT0dZTWFNR2JDenN4UG5Udi8xcjM4QmdNYURsWURzcVJ0dDdiblZyMTlmNDhjeHI5cTFhK1ArL2Z0UUtwVkZtdXN0eWpOanhvNGRpK0hEaCtQbzBhUGkzYWViTjI5R2RIUTBwazZkaW84Ly9saXRmMW5kM0dKbVpvWlRwMDZWNi9jSFpBOEFYcjkralNaTm1oUzdaaW9Zdy9zOU1XREFBQ2dVQ3ZqNitzTFUxRlRyeGFLVWxCUUEwRml0VUx0MmJYaDVlWWwzVk9iTW1aZUdUQ2JEbENsVGNPWEtGWXdkTzFaajVBdGtCMEpSVmg1NGVucm1PKzlhV0xBckZBcmN2WHNYang4L3h1dlhyNHYwUTFEUUtYK09FeWRPNUR1WG51T1RUejdCM2J0M0VSc2JXMmJMM0pvMGFZTGh3NGZEM2QwZFRabzBRWFIwTkRadjNveStmZnRxdmRNMTc3Tk5FaE1Ub2Flbko1NjFKQ1ltWXR5NGNaZzBhUko2OXV5SjVPUmtHQmdZcVAzQUE0Q2VubDY1ZjM5QTlqVVlRUkM0VFBBZFlIaS9SelpzMklDblQ1OWl3b1FKV20vUVNVcEtBcUI1bzRRZ0NGaS9majFrTWhrYU4yNE1UMDlQcEtTa2FOeGFYMXcyTmphbFhpWUhaTjlCV1pTYmNMUjUrZklsQUtCV3JWcW9VYU9HeGhTQ0lBall1M2N2UER3ODBLbFRKeHc5ZWhTZE9uVkNlSGc0R2pSb0FCY1hGN1JxMWFwRTc5MitmWHNjT1hJRWx5OWZMdFB3bVRwMUtxS2pvekYrL0hna0p5ZkQzdDRlUC8zMGs5WWZ5TnpmMjhXTEYrSG01Z1liR3h0eFdXZk9oY0FQUHZnQURSczJ4RTgvL1lSTGx5NWh3b1FKR0Rod29NWVpRM2wrZjBEMjgyOEFvRU9IRGlVK0Jtbkg1M20vSjRLRGc3RjkrM1kwYU5BZzMxdXgvL3JyTHdEWkkrMGNnaUJnNmRLbE9IcjBLR2JPbkFsZlgxL0k1WEw0K1BqZzc3Ly9CcEM5Q2tLaFVHajlYM2xJU1VuQjI3ZHZ0ZjR2TjMxOWZZMjJ1M2Z2QXNnK1RjL3IvUG56Y0hSMHhQcjE2K0hpNG9JbFM1WUFBSHIxNm9XQWdBQ1ltWmxoM0xoeG1EeDVNaTVjdUZEbzdlZDU5ZWpSQXlZbUptcVBIQ2dMdDIvZlJsWldGcEtTa3FCU3FWQ2xTaFh4eGl4dEVoSVM0T2JtaGlsVHBzREN3Z0tqUm8wU3QrWDlURDE3OW9TSmlRbmMzZDB4YU5BZ0hEbHlKTjluYzcvcjd3OEFqaDQ5Q2xOVFU2MTNjbExwY09UOUhqaCsvRGhjWFYxaFltS0NaY3VXd2RqWUdHbHBhWmcrZlRxcVZLa0NFeE1UcEtXbDRmejU4ekEzTnhkSE1Ta3BLWEJ6YzhQSmt5Y3hhdFFvOFNsd1hsNWVDQXNMRStkUE4yM2FoRTJiTmhXcnBzT0hEMnM4ZHJZNCt2WHJoMTkrK1FVQTFNS21JSTBhTlVKQVFBQU1EUTFScVZJbEtKVktCQVlHb2xxMWF1SUk5T0hEaHpoMTZoVDI3OStQdUxnNE9EZzRZTUtFQ1JwM0ExcFpXY0hiMnh2bno1K0h0N2MzcGsrZmpobzFhdUR6eno5SHUzYnRZR05qVStoeU56TXpNd3dhTkFnN2R1elF1QnRVbTR5TURNaGtNdkZzSWZlY2NHSmlJazZmUG8zOSsvY2pNaklTOWV2WGg0ZUhCMjdldkFrZkh4L3MzTGtUSFR0MlJOZXVYZEcyYlZ0WVdWbEJvVkFnSUNBQVBqNCtVS2xVbURWckZvWVBINDRIRHg3Z3laTW5NRFEwRkI5OGxmUDV1M1RwZ280ZE84TGYzeCtiTjIvR2dnVUxzSDM3ZHJpNHVNREd4cVpjdjcvTGx5L2o3Ny8veHFoUm8wcDhkeTdsaitHdFk2bXBxVmkzYmgwTURBeXdhdFVxTVhCTlRFencrdlZyWEx0MkRWbFpXZERYMThjbm4zd0NGeGNYOFMvQ2d3Y1BjT2JNR1RnNU9hbGRVS3hVcVpMYUd1cVJJMGRxdlNVYjBGeFRET1QvS05EaXlGbG5EZ0JidG15QmxaV1YxbjY1N3lxY00yY08zTnpjMVA2Vm9WcTFhc0hOelEzNit2cnc4L09EcDZjbnJLeXMwSzlmUDN6enpUZUYzdlhadVhObmRPN2NHVGR1M01EZXZYdHg3Tmd4N055NXM4Z3JLc2FQSDQvRGh3L0R3OE1EdnI2K0JWNmtDdzBOaGJPenMvamEydG9hWVdGaFdMMTZOVzdmdmcyVlNvV21UWnZpbDE5K1FkKytmYUd2cjQvT25UdkR3Y0VCQVFFQkNBb0t3b1VMRndBQW4zMzJHVmF1WEFsdmIyLzA3dDFiREU4Z2U4bHBTRWlJK0Q2V2xwWnFTd3dORFEweGV2Um9mUEhGRjFpK2ZEbENRa0xLL2Z0VHFWVHc4UEJBalJvMU1IYnMySUsvWktKM3JWV3JWalBrY3JrZ2w4dUZGU3RXQ0tYeHh4OS9DRkZSVVlJZ0NNS3JWNitFR3pkdWxPZzRkKy9lTFhEN3dvVUxoWFBuenVXN2ZmSGl4Y0w1OCtkTDlONUZNWDM2ZE9INTgrZjVicDgxYTVZUUZ4ZFhwR01wbFVyaDFxMWJCZmI1N2JmZmhPam82SHkzWjJWbENYZnUzQ25TKytVSURRMFYyclJwSS9qNStSWFk3L256NThMcTFhdUZ0V3ZYQ2tlT0hCRUVRUkF5TWpJRUZ4Y1g0ZmZmZnkvMGZiT3lzb1NJaUFqQjI5dGJpSXlNRkFSQkVKNDhlYUxSNytiTm04S3hZOGVFbzBlUEN1ZlBueGRTVTFNTFBPNnpaODhFUVNqZjcyL0xsaTFDbXpadGhORFEwRUw3bHNhT0hUdUVuTCtUY3JtOGJQOXR3ZmVjNWhVU3lsZXJWcTFtNk9ucHJRV3lSNmZsK1J4cjBxM2c0R0RjdkhrVFRrNU9uQUlvUkhKeU1qWnYzb3htelpxSnl5SGZGWDkvLzl3cm50YUdoNGNYL1YvWmtEaE9teEFWUVZFZUhFWFp6TXpNaXZVdkZWSEpjTFVKRVpFRU1ieUppQ1NJNFUxRUpFRU1ieUlpQ1dKNEV4RkpFTU9iaUVpQ0dONUVSQkxFOENZaWtpQ0dOeEdSQkRHOGlZZ2tpT0ZOUkNSQkRHOGlJZ2xpZUJNUlNSRERtNGhJZ2hqZVJFUVN4UEFtSXBJZ2hqY1JrUVF4dkltSUpJamhUVVFrUVF4dklpSUpZbmdURVVrUS8vWDRFb3FKaVlHL3Y3K3V5eUNxME1MQ3duUmRnczR3dkVzb1BEd2M0ZUhodWk2RGlDb29UcHNVZzU2ZTNuTmQxMEJFK1hxZzZ3TEtrMHpYQlVpTXJGV3JWcFAwOVBRKzFuVWhSS1RtUVhoNHVDY0FsYTRMSWFKM1NDNlhDM0s1WE5CMUhVUWx4V2tUSWlJSlluZ1RFVWtRdzV1SVNJSVkza1JFRXNUd0ppS1NJSVkzRVpFRU1ieUppQ1NJNFUxRUpFRU1ieUlpQ1dKNEV4RkpFTU9iaUVpQ0dONUVSQkxFOENZaWtpQ0dOeEdSQkRHOGlZZ2tpT0ZOUkNSQkRHOGlJZ2xpZUJNUlNSRERtNGhJZ2hqZVJFUVN4UEFtSXBJZ2hqY1JrUVF4dkltSUpJamhUVVFrUVF4dklpSUpZbmdURVVrUXc1dUlTSUlZM2tSRUVzVHdKaUtTSUlZM0VaRUVNYnlKaUNTSTRVMUVKRUV5WFJkQVZCNWF0R2pSMU5EUThPTmNUUWYrLy85K2xkT2dVcWtlWGIxNjlXcjVWa1pVTWdhNkxvQ29QQmdhR2piRS93STdON0ZOVDAvUEVRRERteVNCMHlaVUlXUmtaSndFa0piZmRrRVFNaElTRW5hWFkwbEVwY0x3cGdvaEtpcEtBYUNnY0Q1NS8vNzk5UEtxaDZpMEdONVVZUWlDVUZCNEI1WmJJVVJsZ09GTkZjYkxseStQQWRBWVhRdUNrSkdWbGZXSERrb2lLakdHTjFVWWp4OC9UaE1FWVcvZWRwbE1kaVl5TWpKRkZ6VVJsUlREbXlvVW1VeTJLMitidGtBbmV0OHh2S2xDU1VsSk9TNElnaUpYVTZZZ0NKd3lJY2xoZUZPRkVoTVQ4MVltayszUGVTMEl3dG1yVjY4bTZySW1vcEpnZUZPRm8xS3B4S2tUbVV5MlQ1ZTFFSlVVNzdDa2l1aVlJQWdLbVV3bVMwNU81cFFKU1JKSDNsVGgvUDgweVJFQUYyL2Z2aDJ2NjNxSVNvSWpiNnFRWkRLWnYwcWxxcVByT29oS2lrOFZMQU55dWZ3d2dDOTBYUWRSQmZGTXFWUzJpb3lNZktIclFuU0oweVpsZzhGTlZIN3E2T3ZyLzB2WFJlZ2FwMDNLVUZoWW1LNUxJUHBIR3oxNk5HN2N1SUdzckt3bnVxNUYxemp5SmlLU0lJWTNFWkVFTWJ5SmlDU0k0VTFFSkVFTWJ5SWlDV0o0RXhGSkVNT2JpRWlDR041RVJCTEU4Q1lpa2lDR054R1JCREc4aVlna2lPRk5SQ1JCREc4aUlnbGllQk1SU1JERG00aElnaGplUkVRU3hQQW1JcElnaGpjUmtRUXh2SW1JSklqaFRVUWtRUXh2SWlJSlluZ1RFVWtRdzV1SVNJSVkza1JFRXNUd0ppS1NJSVkzRVpFRU1ieUppQ1NJNFUxRUpFRU1ieUlpQ1dKNEV4RkpFTU9iaUVpQ0dONUVSQkxFOENZaWtpQ0dOeEdSQkRHOGlZZ2tpT0ZOU0VoSXdJWU5HNUNVbEZUcVk2bFVLaHc1Y2dRWExsd29nOHJLeCtYTGwzSHAwcVVpOVEwTEM4UFRwMDhMN1BQczJUTmN2WHExMEdObFpXVVY2VDIxdVh2M0xyeTh2SkNTa2xLay9sbFpXZGkvZno5T256NWQ0dmVrOTR1QnJnc2czUXNPRHNhV0xWc1FFUkdCalJzM3dzQ2c2SDhzVkNvVlhyMTZoWm8xYXdJQWxFb2x2THk4SUpQSnNHZlBIaGdaR2FuMWo0Mk5SWjA2ZFdCcWFscW1ueUczMTY5ZjQ4eVpNNFgyR3pod0lBREEyOXNiQmdZR2FOKytmYUg3T0RrNXdjbkpDUk1uVGhUYlZDb1Y5UFQrTnc3YXZYczNmSDE5RVJZV2x1OXhnb0tDNE9mbkIwOVBUOVNwVXdjUEh6N0VqUnMzOHUxdmIyK3Y5dnJodzRmdzlmWEZrQ0ZEVUxseTVVTHJWcWxVOFBQelEzSnlNdHEzYnc4VEU1TkM5NkgzRzhPN2dpaG9aTm1vVVNNMGJOZ1FNVEV4T0hqd0lPcldyYXUxWDkyNmRXRmxaYVhXTm16WU1OU3VYUnVlbnA0QUFDTWpJMHlZTUFHTEZpM0M5dTNiTVhic1dMWCszMzMzSGVyVXFZT3RXN2VXOGhQbDcvSGp4MWkwYUZHaC9RWU9ISWhuejU3aDJyVnIrT1dYWDByOGZrRkJRZkR5OHNMU3BVdGhhMnRicEgwKy92aGp4TWZIWSt6WXNkaXdZUVBDd3NMZzd1NmViMzk3ZTNzRUJ3ZGo0Y0tGT0h2MnJOWStNVEV4dUgzN2RyN0grT3l6ejNEbzBDRXNYNzRjY3JsY2E1OHVYYnFnYXRXcVJmb01wRnNNN3dwaTh1VEpSZXIzNjYrLzVydHR6Smd4bURadG1scWJwYVVscmx5NWdzek1UQmdhR2dJQXZ2cnFLL2o0K0dEcjFxMFlNbVFJek16TUFBQ3ZYcjFDUWtJQ2V2VG9VY0pQVVRRdFdyUVFSNzJIRHgvR2p6LytDRDgvUHpSdjNseWo3NzU5KzJCa1pJUkdqUm9oTmpaV1kzdk5talZoYm02dTBaNmVubzVLbFNvQkFLNWN1WUtrcENSOC9QSEhSYTdSMnRvYUd6ZHVGRWZ4STBlT0JBQ04wZnJ1M2J2RlVGY3FsVWhMUzRNZ0NGcVBlZUxFQ1d6WnNxWFE5ejV3NEFBT0hEaWdkZHUyYmRzWTNoTEI4SzVBN08zdE1YejQ4Qkx0Nitqb3FMVzlVNmRPT0h2MkxDNWZ2b3hPblRvQkFQVDA5REJxMUNnc1diSUVBUUVCbURCaEFnQWdJaUlDQUlvOE9pMHRsVW9GSHg4ZmRPblNCYzJiTjhlSkV5Znc1TWtUakJvMUNnQ2dVQ2l3ZCs5ZVpHUms1UHY1WEYxZE1YRGdRR1JrWk1EWTJCZ0FzR1BIRHZ6OTk5OVl1WElsc3JLeWNPN2NPVmhiVytQQmd3Y0FnSmN2WHdJQXJsKy9ybkc4eno3N1RKeGlhZHEwS2Rhc1dZTVhMMTZvelYzSHhjWGgxcTFiNHZkWlhMbC9BRTZjT0lHalI0OWkrZkxsR3YyT0h6K093NGNQWTlXcVZTVjZIOUl0aG5jRlltRmhnV2JObXBYcE1idDM3NDVseTVZaE9EaFlMV3o2OSsrUGh3OGY0dXV2dnhiYnpwOC9EejA5UGJScjE2NU1hOGpQa1NOSGNPL2VQWEhrK3ZqeFkyemN1Qkc5ZXZWQ25UcDE4T2VmZitMVnExZVlObTJhMmcvSzVNbVRZV2RuaDVFalI2SmV2WG9BZ0w1OSsyTE9uRGtBc245OHpwdzVnNmlvS0NRbUppSXBLUWxSVVZFWU0yYU0ydnZuZlEwQTU4NmRVNXZ2ejNuZjNidDNpMjFoWVdGd2RYWEZpUk1uU3YwZDNMdDNMOS9qM0w5L254Y3dKWXpoWFVITW1UTUhUWnMyTGZIK3pzN08rT3l6enpUYWE5U29nYlp0MitMRWlSUDQ0WWNmeEdBeU1qTEN6Smt6eFg0S2hRSm56cHhCbXpadFVLMWF0UkxYVVZUSnljbnc5UFRFb0VHRDBMaHhZd0RBTjk5OEExOWZYMnphdEFuejVzM0Q3Ny8vRGdDb1hyMDZXclJvSWU2YmtaR0IrdlhyaTIxeGNYRjQ4K1lOYXRldURTQjd4R3hpWW9KZHUzWWhNVEVSOWVyVmc0ZUhoN2ovOXUzYnNYZnZYZ1FHQm1yVVpXSmlndGpZV1B6MDAwOVl0R2dSUHZyb296TC83SjA3ZDBaYVdwcGFXMEZuTzdtM0ZYU1JsZDR2RE84SzRQTGx5MGhMUzBORVJJUTRkVkVTRVJFUnNMR3gwV2dmTkdnUUxsMjZoTDE3OTJMRWlCRmE5ejEyN0JpU2twTHc1WmRmbHZqOWl5bzVPUmt6WnN6QXk1Y3ZjZmZ1WFV5Y09CSEp5Y2xJU1VsQmVubzYvdnp6VDdScjF3NkppWW1vVWFPR09NMEJBRy9mdmtWV1ZoWnExS2dodGtWSFIwTW1rNkZKa3laaTI1UXBVeEFmSDQveDQ4ZGp6cHc1YU5pd29iZ3RaODQ0ZDF0ZXIxNjl3dWpSbzdGOCtYSjA3Tml4N0Q0OHNxZDFjdWJGZCsvZWpZQ0FBSzAvSkFWdG8vY2Z3N3NDT0h2MkxBSUNBc3JrV05xbUFucjA2SUc2ZGV0aTI3WnRHRHg0c0RnM25DTm43cmw2OWVybzNidTN4djZIRHgvRzVzMmJ5NlErQU5pNWN5ZGV2WG9sanBTclZhdUd4bzBidzhMQ0FtWm1abGk3ZGkwaUl5UGg1K2VIZGV2VzRlSERoK0srejU4L0J3QnhYeUI3N3JwKy9mcmloVmNnKzBMdGI3LzloZzgrK0FBREJnd29WbjJOR3pmR2xpMWI4TjEzMzJIR2pCbEZ1c2hZSEEwYU5CRC9PK2NzUjlzUFNVSGI2UDNIOEs0QVpzK2VqZG16WnhmWTUrZWZmMFpRVUZDSlRwdjE5UFF3YnR3NGNYbmd1SEhqMUxZZk9IQUE5Kzdkdzh5Wk16WFdmUU5BVWxLU2VMR3ZMQmdZR09DUFAvNFFWNE1jT1hJRXg0NGRFK2Vzbno1OWlycDE2NkpKa3labzBLQUJRa05EeFgzdjM3OFBJSHY1Wkk3YnQyK3JUYXZrR0R4NE1EcDE2cVQxTXhYRzB0SVNtemR2eHM2ZE85RzhlWFBFeE1TSTIzSkd6VEtack5qSHpVOTVYU1NtOHNQd3JtQ09IRG1Db0tBZ3VMaTRxSTNRU3V1cnI3NkN2NzgvZnYvOWQvVHMyVk04ZG54OFBEdzhQR0JwYVlraFE0Wm8zWGZvMEtFWU9uUm9tZFVDUUF4dUlQdHV4TndYNW1iTm1pWCtkK3ZXcmVIdjc0ODNiOTZnYXRXcWlJcUtRcFVxVlZDL2ZuMnhqMlA2UFIwQUFDQUFTVVJCVktlbnA5WTdHVzFzYkZDelprMk5PeTZUazVNQlFLUGR3c0pDcmE3YXRXdGordlRwR3NmTnlNZ0FBSEhwWlZFcEZJcDhiN0FxYU5xRXBJbmhYY0hjdkhrVG9hR2grZDZWRnhjWHA3WGQwTkFRRmhZVytSNVhUMDhQcnE2dUdEdDJMT2JObXdkZlgxL282K3RqL3Z6NWVQdjJMWll1WFZxaUVXcEpxRlFxdGJuOVo4K2VBVkMvR0dkbVpnWnJhMnZJNVhMSVpES2NPWE1HWDMzMUZTNWV2SWgyN2RwcGpIcnorNzc2OSsrZmJ4MTV0eTFidGd3OWUvWVVYMmRsWmVIaHc0ZHFvM3dnKzB4RVQwK3YySGRCcHFXbGlWTldPYmZlanhvMUN0OSsrNjNHVkJZQXpKdzVFek5uemtSV1ZoYjA5UFRLZEtSUDd4N0R1NEs1ZWZNbWF0ZXVqUTgrK0VEcjlyeTNZZWY0OU5OUHNYMzc5Z0tQM2FKRkMweWNPQkViTjI3RS9QbnpVYlZxVllTRmhXSE1tREZGdXZXOHJLU25wOFBKeVVtalBYZWJqWTBOL3ZPZi84RGMzQnovK3RlL3NIdjNialJyMWd4Ly8vMDN4bzhmWCtUMzJyUnBrMGJibmoxN2NPVElFWTF0ZVZlV3hNVEVZUFRvMGZqNTU1L1YycDg4ZVlLYU5Xc1dPMHdURWhMRWVlemlMc2ZjdEdrVHAxWWtodUZkZ1NRbkorUDY5ZXZvMXExYnZuMldMRm1pdGIyb2Q5Mk5HemNPOSs3ZHc1RWpSd0FBM2JwMXc1UXBVNHBkYTJtWW1KaGczNzU5NHVzZE8zWmcxNjVkYW0yNVI2TERoZzNEZDk5OWh6bHo1cUJXclZvRmZqOTVhUXU4a0pDUWZMZmxGaGtaQ1pWS2hmcjE2K1BPblR2aXpUdlhybDBUVjdibzZlbXBQVGVsSUk4ZlB4WXZ0TzdidHcvcDZlbVlNV01HVEUxTnNXVEpFbzJSL0tOSGo3Qmd3UUxVcWxVTG4zenlTWkhlZzk0ZkRPOEtKRGc0R0VxbEVoY3VYTUR6NTgvVlZsVGs2Tk9uVDZuZTQvWHIxM2o3OXEzNCt1blRwNGlOalMzV3JlT2xKWlBKMUo3QmtuTjdlOTduc3VSbzI3WXRPblRvZ0lzWEwyTE9uRG5GZWpCWGFWeTVjZ1ZtWm1abzNydzVXclpzaVVHREJ1SFdyVnVJalkyRmtaRVJFaElTTUdqUUlBd2FOS2pRWXlrVUN0eTllMWU4S1NybnMzcDRlTURKeVFtLy9QSUxWcXhZSVQ2MzV2ang0L2oxMTEvUnNHRkRlSGg0b0VxVkt1L3VnOUk3d1VmQ1ZoQktwUkpidDI1RnZYcjFZR3BxaWpsejVoVDVjYUpGa1ptWmlULysrQU1PRGc0SURRM0ZtREZqTUc3Y09OeTVjd2NqUm96QWtpVkx4TGxuWFZNb0ZIank1SW40K3NhTkc0aU1qQVFBK1B2NzV6dnZYNVpVS2hYQ3dzTFFwazBiY1dTZGxaV0Y1Y3VYdzl6Y0hHbHBhUmcrZkxqYTNMMjl2VDNDd3NLZ3I2K3ZjYnp3OEhBb2xVcU5kZmdmZi93eGZIeDhrSnFhaW1IRGhzSFgxeGV6WnMzQ0R6LzhnRjY5ZW1IVHBrMThsb2xFTWJ3ckNCOGZIeng2OUFoT1RrNzQ5ZGRmeGZuVzB0NVI5K2JORzJ6ZHVoVURCZ3pBaWhVcjhPR0hIMkx6NXMyWU5tMGFKaytlak45Ly94MU5talJCWUdBZ0Jnd1lBR2RuWjV3NmRRb0toYUtNUHBuMm1xNWV2WXBqeDQ3QjM5OGZWNjVjQVpDOVJyMVBuejZ3czdNVFI3TkhqaHlCazVNVDZ0V3JoeFVyVmlBdUxnNmpSbzBxMHZPNFMrUGF0V3RJU2tvU3J3V29WQ3E0dWJraE1qSVNzMmJOZ3Erdkx4bzNib3lKRXlkaXg0NGRHdnZuZlRoVlVGQVE5UFgxWVdkbnA5RzNYcjE2Y0hKeVFtWm1Kcnk4dkhEbXpCbTBiZHNXWThlT0xiZUx5RlQyT0cxU0FadytmUnFiTm0xQzY5YXRZVzl2RDVsTUJrOVBUL3o0NDQ5aWNHVm1aZ0xJWGhhbnI2OHZYaXhUcVZUSXlzcENabVltRkFvRkJnMGFoUHIxNitQQ2hRczRldlFvenA4L2o4ek1URmhaV2NITnpRMWZmdm1sMmh5dGpZME50bS9manVEZ1lQajQrT0QwNmRNNGZmbzBLbFdxQkZ0Yld6ZzRPS0JyMTY1bCtua2pJaUxnN093c3ZyYXdzRUR6NXMxUnQyNWR0R25UQnBhV2xqQTJOc2JjdVhOeDdOZ3h0RzdkR3F0WHI0YTV1VGs4UER6ZzR1S0NDUk1tNEp0dnZzSDQ4ZVB6WFdWejZOQWhyZTA1VHlmVXR0M0t5Z290V3JRUWx5NjJiOThlQ1FrSitQSEhIM0hwMGlXTUhEbFNYS1hpNWVXRnhZc1hZL1hxMVhqdzRBRkdqaHlKTjIvZXdNaklTSHhlaVltSkNlN2R1NGZnNEdCMDc5NGRWYXRXaFVxbHd0MjdkM0gxNmxYODlkZGZDQTBOUlVwS0NxeXRyZkgxMTEvajZ0V3JDQTRPUnI5Ky9XQnRiWTAyYmRxZ1diTm1xRisvUGo3NjZDTzE1WXowL3VMYW9ESWdsOHNGNFAxOUxvU2pveU9lUFh1R0hUdDJvRmF0V21KN2Ftb3FEaHc0Z0hQbnp1SCsvZnRJU1VsQlJrWUdsRW9sVkNxVnhuSDA5UFJ3NHNRSlhMNThHVC84OEFNQW9FMmJOaGc2ZENpNmRldFdwQXRyWVdGaDJMTm5qeGpnTzNiczBEcjNYaHBwYVdrSUR3OUhuVHAxVUxkdVhZMHdldkhpQlJ3Y0hKQ2VubzVSbzBaaDBxUkphdlBjRHg4K3hOeTVjeEVURTRQdnYvOWU3WW1EdHJhMjRtTmNTN0k2WStEQWdlS1N5bWZQbnNIZjN4OE9EZzU0Ky9ZdHBrNmRpdEdqUjJ2c3MzSGpSclJzMlJKeGNYRll2SGl4Mk42K2ZYdHMyTEFCdnI2K1dMOStQZno5L1JFV0ZnWVBEdy94ektaUm8wYm8wcVVMK3ZUcEEydHJhM0hmbHk5ZjR1alJvemg3OWl3aUl5UEZSL29lT0hBQUgzNzRZYkUvVjNrWlBYbzBidHk0QWFWUzJURXlNdktpcnVzaGlaUEw1WUpjTGhmZVY1R1JrVUowZEhTeDlsR3BWSUpTcVJReU16T0Z6TXhNSVNzclMyMTdVRkNROE9qUm94TFhsSnFhS2p4Ky9MakUrNWZXN3QyN2hhaW9xSHkzSzVWSzRjU0pFeHJ0Y3JsYytPMjMzMHI5L2txbFVyaHg0NFlnQ0lMdzMvLytWL3p2Z3J4NjlVbzRjZUtFY1BUb1VTRWtKRVJRS0JTQ0lBaENWbGFXY09yVUtiSFAyclZyaGVEZ1lDRXVMcTVJdGFTbnB3czNidHdRUWtKQ1N2Wmh5dEdvVWFNRXVWd3V0R3pac29PdS85N3JHa2ZlWmVCOUgza1QvVk53NVAwL3ZHQkpSQ1JCREc4aUlnbGllQk1SU1JERG00aElnaGplUkVRU3hQQW1JcElnaGpjUmtRUXh2SW1JSklqaFRVUWtRUXh2SWlJSlluZ1RFVWtRdzV1SVNJSVkza1JFRXNUd0ppS1NJSVkzRVpFRU1ieUppQ1NJNFUxRUpFRU1ieUlpQ1dKNEV4RkpFTU9iaUVpQ0dONUVSQkxFOENZaWtpQ0dOeEdSQkRHOGlZZ2tpT0ZOUkNSQkRHOGlJZ2xpZUJNUlNSRERtNGhJZ2hqZVJFUVN4UEFtSXBJZ2hqY1JrUVF4dkltSUpJamhUVVFrUVFhNkx1Q2Z4TmJXVnRjbEVGRUZ3WkYzR1JBRTRZS3VheUNxUU9KbE10a2pYUmRCUkRvZ2w4c0Z1Vnd1NkxvT29wTGl5SnVJU0lJWTNrUkVFc1R3SmlLU0lJWTNFWkVFTWJ5SmlDU0k0VTFFSkVFTWJ5SWlDV0o0RXhGSkVNT2JpRWlDR041RVJCTEU4Q1lpa2lDR054R1JCREc4aVlna2lPRk5SQ1JCREc4aUlnbGllQk1SU1JERG00aElnaGplUkVRU3hQQW1JcElnaGpjUmtRUXh2SW1JSklqaFRVUWtRUXh2SWlJSlluZ1RFVWtRdzV1SVNJSVkza1JFRXNUd0ppS1NJSVkzRVpFRU1ieUppQ1NJNFUxRUpFRU1ieUlpQ1pMcHVnQ2k4aUNYeS9zTGdqQXM1N1ZNSnZzV0FBUkI4TTlwRXdRaCtPclZxMzY2cUkrb3VBeDBYUUJST1htWkU5aTU1VzZUeVdUYnlyY2tvcExqeUpzcUNyM1dyVnMvbGNsa3RiUnRGQVFoSVNJaTRrTUFXZVZjRjFHSmNNNmJLZ3FWVENiekwyRDdVVEM0U1VJWTNsUmhDSUt3cjRCdE84dXpGcUxTWW5oVGhSRVJFUkVpQ0VLQ2xrMXY5UFgxL3l6M2dvaEtnZUZORllsU0pwUDlrYmRSRUlUallXRmhtYm9vaUtpa0dONVVvUWlDc0Rkdm0wd20yNldMV29oS2crRk5GWXBDb1RnTElDbm50U0FJS1FrSkNmdDFXQkpSaVRDOHFVS0ppb3BTQ0lLUWU2Ujk4djc5KytrNks0aW9oQmplVk9FSWdyQW4xOHZkT2l1RXFCUVkzbFRoeE1mSG53S1FBaUJOb1ZEc0thdy8wZnVJNFUwVnp1UEhqOU1BN0FWd0ppb3FLbG5YOVJDVkJKOXRRaFdTU3FYYURlQkRYZGRCVkZJTWI2cVFNak16VDFTcVZFbGYxM1VRRVJGUkJjS25DcjduNUhMNU9RQ2RkVjBIVVhFSWduQTVJaUtpdmE3citDZmpCY3YzSDRPYkpFY21rN1hUZFEzL2RKenpsb2l3c0RCZGwwQlVKTGEydHJvdW9VTGd5SnVJU0lJWTNrUkVFc1R3SmlLU0lJWTNFWkVFTWJ5SmlDU0k0VTFFSkVFTWJ5SWlDV0o0RXhGSkVNT2JpRWlDR041RVJCTEU4Q1lpa2lDR054R1JCREc4aVlna2lPRk5SQ1JCREc4aUlnbGllQk1SU1JERG00aElnaGplUkVRU3hQQW1JcElnaGpjUmtRUXh2SW1JSklqaFRVUWtRUXh2SWlJSlluZ1RFVWtRdzV1SVNJSVkzcVRtM3IxN0NBd01MRkpmVzF0YkRCbzBxRWg5ZCsvZWpVbVRKdUhldlh0YXQ5KytmUnVUSmsxQ2FHaG9rWTRYRmhhRzU4K2ZGNm12cnIxNjlVcXQxb3lNRE96WXNRUGg0ZUhGUHRhVksxZXdjdVZLOGJVZ0NHcmJ2YjI5c1dIRGhwSVhTNUpob09zQzZQMnlZc1VLWExwMENabVptUmcyYkZpWkhQUGV2WHRZdlhvMTdPenMwS2hSSTYxOTFxMWJoN3QzNzBJdWx4ZnBtRTVPVHBnMmJSckdqQm1qMWg0Ykc0dVltQml0KzFoYlc2Tng0OFpxYmJhMnRrVjZ2OEpzMjdZTnpabzEwN3B0MmJKbENBa0p3WUVEQjJCaFlRRUE4UEh4d1VjZmZZUk5tellWZU56WTJGZ3NYcndZaXhjdlJwMDZkWERyMWkwRUJBUmc5dXpaRUFRQjA2ZFBSNk5HalRCcjFpd0F3SjQ5ZTlDMGFkTXkrVXowZm1ONGs1cGZmLzBWbzBlUHhzcVZLMkZzYkl5dnYvNjZWTWRMU2txQ3M3TXpNakl5Y09yVUtZMndORE16dy96NTgzSGh3Z1VBZ0oyZG5kYmpoSVdGRmVuOXpwMDdCeTh2TDYzYnBrMmJwaEhlK1oxbE9EZzRZT0xFaWVqZHUzZUJiVG5xMXEycjlUakhqeC9IaVJNbjhNMDMzNGpCYld4c0RFZEhSM2g2ZXVMa3laUG8wYU5IdnArblpzMmFpSXVMZzdPek0zeDhmTlMyN2RpeEF5RWhJZWpac3ljQTRNbVRKNGlQajBmYnRtM3pQUjc5Y3pDOFNZMkZoUVU4UER3d2V2Um9MRm15QkUyYk5zV25uMzVhb21POWZ2MGFVNmRPUldKaUlqWnQyb1NFaEFRc1hMZ1FycTZ1YU42OE9RRGcvdjM3bURkdkhycDA2UUlYRnhmODk3Ly94Ymx6NS9EcnI3K2lXclZxSmY0Y2VjTSt2eEYydzRZTjh6MkdoWVdGeG5adGJmbDUvdnk1T0dLZVBuMjYycmJodzRjak1EQVE3dTd1YU5XcWxSanNlWm1ibTJQaHdvV1lPM2N1N3QrL0w3Wm5aR1RBejg4UEkwZU94SUFCQXdBQXAwNmRBZ0IwNjlhdFNQV1J0REc4U2NOSEgzMkVuMy8rR1cvZXZDbHhjR2RtWm1MQ2hBbkl5TWpBcGsyYjBLUkpFd0JBZEhRMDl1N2RpNTQ5ZTBKUFR3L3g4ZkZvM2JvMWZ2MzFWMVN1WEJsVHBrekI0OGVQY2ZYcVZYejc3YmRxeDN6dzRBR2lvcUxFMXpFeE1UaDA2QkFBd043ZUhrRDJENGFwcVdteGFqMTQ4Q0RjM053MDJ0M2QzZUh1N2w1b201dWJHL3IzNzYvV2xwNmVEbWRuWnlRbkoyUE5talVhTlJrWkdjSE56UTBUSjA3RXpKa3o0ZTN0alVxVkttbXR6OWJXRmdjUEhrU2xTcFZ3K2ZKbEFObWpkejgvUDlTdVhWdnNGeHdjREFCaW1PZFYxTE1Ya2dhR04ybVZjeXBlVW9hR2hsaTRjQ0VzTFMxeDRjSUZEQjA2VkcxNzNsUDdMbDI2cUwwK2ZmbzBxbFdySm9ZeUFGeThlQkhMbHk4WFh3Y0hCNHVCWlc5dkQwRVFjT0hDaFh6bjFWVXFWWUUxNTU1Q0tlcTBpWU9EZzhaeGxFb2w1c3laZytqb2FNeWNPUk90V3JYUytuNXl1UnpUcGsyRGg0Y0hwazZkaXJWcjE4TE16RXl0VDM1bkRMbmJ1M1hyaHRHalJ5TXFLZ3JUcGsxVEczbFBtVElGdFd2WGhxdXJhNEdmbmFTSDRVMmkxNjlmUTZGUWlLOHJWNjZzRVNiRmtmY0NYazdRRm9XMmVlV2hRNGVLUHdLMnRyWWFGeXo5L1B4dzc5NDlUSnMyVFdQZnFsV3JJaWdvQ01iR3hqQXdNSUMrdmo0Y0hCd2drOG5FUGtXWklpbHMya1NoVU9DSEgzN0FoUXNYTUhqd1lJd2NPYkxBenpscTFDakV4OGRqeDQ0ZGNIUjB4TktsUzJGdGJTMXV6LzJEOHVlZmYrSS8vL2tQQUdEOSt2WGlxTnZVMUJTLy92cXIrRGx6MTVlWW1JaTJiZHNXZWFxSHBJUGhUYUx2di84ZU4yN2NFRjhQSHo0Y3MyZlB4cXRYcjdTR0taQTlsWkhmNkREdmFYcHA1ckFMOHZidFc2eGZ2eDY3ZHUxQ3ZYcjFORWI1QURCMzdseXNYYnNXYTlhc2dTQUlhTktrQ1FZUEhxeHhuTnd5TWpLSzFKWWpQajRlTGk0dWlJeU1oTDI5UFg3NDRZY2kxVDlyMWl5WW1abkIyOXNiam82T0dERmlCTWFPSFlzcVZhcWdZY09HeU1qSXdKbzFheEFZR0FnYkd4dGN1M1lOYytmT1JmZnUzVEYzN2x5RWhvYUtGM3lmUG4wcUhqY3hNUkhwNmVtb1Y2OWVrZW9nYVdGNGsyaldyRmxJU2tvQ2tCM2tPY3pNekRCdjNqeU4vdTd1N3JDd3NNREVpUk9MZFB4MjdkcVZUYUY1R0JnWTRNV0xGN0MwdElTWGx4ZE1URXcwK3ZUdTNUdmZINkFjZVMvMHJWNjlHcXRYcnk2MExjZkNoUXNSR1JtSklVT0d3TVhGQlhwNlJiK053c25KQ2RiVzF2amxsMS9FWlllOWV2VkNhR2dvbGk1ZGloY3ZYc0RkM1IzUG5qM0R0V3ZYc0dMRkNzeWVQUnN4TVRINDdMUFBVS05HRGRTc1dWTnRtZVRmZi84TklQc2FCdjN6TUx4SlpHTmpvN1hkMk5oWVk1UUtaSWQzbFNwVnRHN1RwamdYeklxeS92cmV2WHRZdVhJbGF0V3FoYVZMbDJMUG5qMjRkdTBhcmwyN1Z1QitlUzh1dG16WkV2UG16VVAzN3QyTFhGK09VNmRPb1dYTGxnQ3lMMXllUFhzV1ptWm14VjZ1WjI5dmowV0xGbUhQbmoyNGN1VUtldmJzaVVPSERzSFYxUlZXVmxidzhmRkIwNlpOc1czYk5nRFoxd3kyYk5rQ1YxZFhPRG82aXF0WERoOCtERUVRSUpQSkVCMGREUUJjOS8wUHhmQ21jbFBhRzJLeXNySVFIaDR1TG9rTENncUNxYWtwWnN5WUFhVlNpUlVyVmhUcE9IbkRXeEFFdEduVEp0L3BrSUswYWRNR2xwYVdBTExud3djT0hJZ0hEeDZvbmJtY1BIa1MxNjlmeC9UcDA5WG0ySE9zVzdkT1hHbFNyVm8xOFdMeEYxOThnYmR2MzJMQWdBR29WS2tTVnExYWhkZXZYK1BLbFNzQWdDWk5tc0RmMzE4OHBvMk5EZjc0NHcvY3VIRURMVnEwUUVoSUNHclZxcFh2R25TU05vWTNsWnVjWlc1Rm9XMktaY21TSmRpM2J4OHFWNjRNQUJnOGVEQ2NuWjFoWkdRRUFEaHo1Z3g2OWVxRkJRc1dvRisvZm1yN1hycDBDWk1uVDBiSGpoMDFqcXR0eFVoeEhEeDRVQzBnR3pSb0FFZEhSL0gxOWV2WFViMTZkWXdhTlVyci9wNmVuakEyTnRab1QwMU5SZnYyN2ZIOCtYT2twcVlpTURBUUhUdDJ4SU1IRDlUNjVWeU03TkNoQS9UMTlYSHMyREUwYU5BQTRlSGgrUzRiSk9samVGTzVLZTJjdDUyZEhkcTFhNGR1M2JyQnpzNE9kZXJVRVlNYnlKNmI3OTY5TzNidDJxVVczaXFWQ3A2ZW5qQXdNTUNNR1RNMGp2dXUxei9mdVhNbjM5VWVDb1VDS3BWSzZ4cnZVNmRPYWF3L1AzMzZORTZmUHEzV2xsTy91Yms1N096c2NPREFBWmlZbUVDcFZLSlBuejVsOFJIb1BjVHdwaUpUcVZURnVnaVhWMm1YQ243KytlZUY3amQyN0ZnTUh6NGNSNDhlRllOcjgrYk5pSTZPeHRTcFUvSHh4eCtyOVMrclo1dVltWm5oekprekd1MVBuejdGZ3djUDhwMVBUMHRMQXdEeGJDSzMvdjM3bzMvLy9yaHc0UUttVDUrT1pjdVdxYTIvZDNWMXhjT0hEOVgyR1Rac0dNNmRPNGN0VzdhZ2NlUEdaZmI1NlAzRDhLWkNKU1ltWXMyYU5lalJvd2U2ZHUxYTdQM3Q3T3pnNit1TEdqVnFZUHYyN2ZEeThzS2xTNWUwOXUzWXNTT21UWnNHWDE5ZldGbFpGZnU5bWpScGd1SERoOFBkM1IxTm1qUkJkSFEwTm0vZWpMNTkrMm84eEFyUWZMWkpZbUlpOVBUMFlHNXVMcjRlTjI0Y0prMmFoSjQ5ZXlJNU9Sa0dCZ1lhSStYOGZ0UjI3dHdKSVA4Zm51VGtaQURJOTY1UWhVS0J4WXNYbzBxVktxaGV2YnJZZnVIQ0JSdytmRmpqT1M0ZE9uUkFuVHAxOE96Wk13d1pNa1RyTWVtZmdlRk4rUklFQVh2MzdvV1hseGZTMHRJMDVwRUwwN1p0MjN6dmFpeG9STGhxMVNxTnRpMWJ0dVI3cDJKZVU2ZE9SWFIwTk1hUEg0L2s1R1RZMjl2anA1OSswbnF4TVBkMHhzV0xGK0htNWdZYkd4c3NXN1lNUVBialhBSGdndzgrUU1PR0RmSFRUei9oMHFWTG1EQmhBZ1lPSEFnRGcvei9DdDI0Y1FNQkFRRm8zYnAxdms4Y1RFaElBSUI4YjRZeU1qTENtalZyc0dYTEZreWNPQkdmZnZvcCt2YnRDMjl2Ynd3WU1FQmpEdi8zMzMvSHMyZlBBQUJidDI1Rmp4NDk4bjF1Q2trYnc1czA1QVJXWUdBZ01qTXowYjU5ZTh5ZlA3L1lOM3ZzM3IxYjdYblRyMTY5d3RTcFU5R2pSdzlNbURCQjZ6NE9EZzRZUFhvMHZ2cnFLN1gyT25YcUZQbDliOSsramF5c0xISE5lcFVxVlpDUWtJQVBQL3hRYS8rRWhBUjRlbnJpNE1HRHNMYTJWcnV3bVBmSHAyZlBub2lNaklTN3V6dTJidDJLeVpNbm8wK2ZQaG8vREZGUlVmaisrKytocjYrdmRZMThqcENRRUFEWkZ6bnpZMjF0amVYTGx5TXFLZ3BUcDA3RnFsV3JJSlBKMExKbFM3V3ByUC84NXovWXVIRWptalp0aXY3OSsyUEZpaFZ3Y25MQ3VuWHIxSjZCUXY4TURHL1NzRy9mUGdDQWlZa0pYRjFkOGVXWFg1Ym9PTGtENmRxMWExaXlaQW4wOVBUZzVPUlVZRmhWcjE1ZDZ3VytqSXdNeUdReXZIejVFb0Q2VkVWaVlpSk9uejZOL2Z2M0l6SXlFdlhyMTRlSGh3ZHUzcndKSHg4ZjdOeTVFeDA3ZGtUWHJsM1J0bTFiV0ZsWlFhRlFJQ0FnQUQ0K1BsQ3BWSmcxYXhhR0R4K09CdzhlNE1tVEp6QTBOQlFmZkZXbFNoVUEyYzlnNmRpeEkvejkvYkY1ODJZc1dMQUEyN2R2aDR1TEMyeHNiSkNXbG9hdFc3ZkN4OGNIZW5wNldMRmloZmdZMnYzNzkrUHAwNmVvVXFVS2pJMk44ZWpSSS96M3YvOUYvZnIxOHgyWkE5bno1b2NPSGNLdVhidVFtcHFLa1NOSDR0YXRXMWk0Y0NGT256Nk5aY3VXd2QzZEhRY09IRURqeG8zaDVlVUZDd3NMSkNjblkrUEdqUmd4WWdSKy9QSEhFcTFqcC9jWHc1czBEQnc0RUE4ZlBzU01HVE5LZmNxOWZmdDJIRGh3QUxHeHNiQ3dzSUNucDJlQndWMlEwTkJRT0RzN2k2K3RyYTBSRmhhRzFhdFg0L2J0MjFDcFZHamF0Q2wrK2VVWDlPM2JGL3I2K3VqY3VUTWNIQndRRUJDQW9LQWc4VGJ5eno3N0RDdFhyb1MzdHpkNjkrNk42ZE9ubzBhTkdnQ3k3NkxNR1JFRGdLV2xwZHIwaEtHaElVYVBIbzB2dnZnQ3k1Y3ZSMGhJQ1BUMTlmSDQ4V000T2pvaUtTa0pqUnMzeHFKRmk5U2VVL0xzMlRQOC92dnZhcC9KMnRvYWl4WXQwanBuZnZ6NGNXemV2QmwzN3R5Qm9hRWhldmZ1alhIanhvbmYzNGtUSjZDbnA0ZHZ2LzBXOSs3ZGc2MnRMVmF1WENuTzE0OGZQeDdtNXVaWXVYS2xPQjNFS1pSL0RzMUpRSHF2eU9WeUFYZy9IK2Y1Nk5FakdCb2FGbmhLZnVuU0pYaDdlNk5uejU0WU9IQmdvWTlyblRScEVod2NITFErMVRBdUxnNysvdjdRMDlORDA2Wk4wYWRQSHlnVUN2ejQ0NCt3dHJaR3QyN2ROUDZ4aGR4VUtoVWlJeU54K2ZKbGRPellFUzFhdE1EVHAwODFibUs1ZGVzV25qeDVBcFZLaGNxVkswTXVsMnU5NVQ3SDgrZlB4ZS9nanovK2dJbUpDZnIxNndkOWZYMk45MDlPVGtaNmVqcXlzckpnYW1xS3FsV3I1bnZjRnk5ZVlOR2lSZWpVcVJQNjlPbWpkc0V5dDIzYnR1SE5temY0N3J2dnRNN0JYNzkrSGZIeDhlVTI4czY1bmhFZUhzNThlWWY0NWI3bjN1ZndKdEtHNFYwKytBOFFFeEZKRU1PYmlFaUNHTjVFUkJMRThDWWlraUNHTnhHUkJERzhpWWdraU9GTlJDUkJERzhpSWdsaWVCTVJTUkREbTRoSWdoamVSRVFTeFBBbUlwSWdoamNSa1FReHZJbUlKSWpoVFVRa1FReHZJaUlKWW5nVEVVa1F3NXVJU0lJWTNrUkVFc1R3SmlLU0lJWTNFWkVFTWJ5SmlDU0k0VTFFSkVFTWJ5SWlDVExRZFFGVU5MYTJ0cm91Z1lqZUl4eDV2LzhpZEYwQVVRbmMwSFVCUlBRUEpKZkxCYmxjTHVpNkRxS1M0c2liaUVpQ0dONUVSQkxFOENZaWtpQ0dOeEdSQkRHOGlZZ2tpT0ZOUkNSQkRHOGlJZ2xpZUJNUlNSRERtNGhJZ2hqZVJFUVN4UEFtSXBJZ2hqY1JrUVF4dkltSUpJamhUVVFrUVF4dklpSUpZbmdURVVrUXc1dUlTSUlZM2tSRUVzVHdKaUtTSUlZM0VaRUVNYnlKaUNTSTRVMUVKRUVNYnlJaUNXSjRFeEZKRU1PYmlFaUNHTjVFUkJMRThDWWlraUNHTnhHUkJERzhpWWdraU9GTlJDUkJERzhpSWdsaWVCTVJTUkREbTRoSWdoamVSRVFTeFBBbUlwSWdoamNSa1FReHZJbUlKSWpoVFVRa1FReHZJaUlKWW5nVEVVa1F3NXVJU0lJWTNrUkVFc1R3SmlLU0lJWTNFWkVFeVhSZEFGRjVhTjI2OWVjQSt1YThsc2xremdBZ0NNS3FYTjFDSXlJaUFzdTdOcUtTTU5CMUFVVGxSSmtUMkxubGJzdkt5aHBVdmlVUmxSeW5UYWhDaUlpSXVDQUlRa0lCWFpLVVN1V2Y1VllRVVNreHZLbWlVQUw0YndIYmowZEZSU25LcXhpaTBtSjRVMFd5Sjc4TmdpRHNLczlDaUVxTDRVMFZ4dHUzYjg4QlNNcmJMZ2hDeXV2WHIvZnBvQ1NpRW1ONFU0Vng1ODZkREVFUWR1ZHRsOGxrSisvZnY1K3VpNXFJU29yaFRSV0tJQWdhU3dGVktoV1hCNUxrTUx5cFFubng0c1ZwQUNtNW10SXlNek1aM2lRNURHK3FVSjQrZlpvS0lQZjg5cG1vcUtoa1hkVkRWRklNYjZwd1ZDcFY3bmx2WHFna1NXSjRVNFdUbHBaMkFrQzZJQWlLek16TW5icXVoNmdrR041VTRjVEV4THdWQkNGSUpwT2R2Mzc5K210ZDEwTlVFbnkyQ1ZWSWdpRHNCRkJiMTNVUWxaU2tueW9vbDh0UEFPaWg2enFJcU9JUkJPRUZnTllSRVJGUGRmSCtVcDgyWVhBVGtVN0laTElQQlVIb3BhdjMvMGRNbTRTRmhlbTZCQ0txUUp5Y25ISnk1NEd1YXBENnlKdUlxRUppZUJNUlNSRERtNGhJZ2hqZVJFUVN4UEFtSXBJZ2hqY1JrUVF4dkltSUpJamhUVVFrUVF4dklpSUpZbmdURVVrUXc1dUlTSUlZM2tSRUVzVHdKaUtTSUlZM0VaRUVNYnlKaUNTSTRVMUVKRUVNYnlJaUNXSjRFeEZKRU1PYmlFaUNHTjVFUkJMRThDWWlraUNHTnhHUkJERzhpWWdraU9GTlJDUkJERzhpSWdtcWNPR2RuSnlNcTFldklqVTFWZXYyNjlldkl5NHVEZ0FRRnhlSDY5ZXZsL2k5SGo5K2pKOSsrZ2tQSHo0czhUSEtRMHhNREE0ZE9xVHJNZ0FBcjE2OXd2UG56OFhYR1JrWjJMRmpCOExEdzR0OXJDdFhybURseXBYaWEwRVExTFo3ZTN0anc0WU5CUjZqUFA2OG5EcDFDbWZPbklGS3BTcjJ2bm5GeE1Ua3UwMmhVT0Rtelp1bGZnOTZQMVM0OEk2S2lzSzRjZU1RR3h1cmRmdVlNV01RR0JnSUFOaTVjeWZHakJsVDR2ZEtUazVHY0hBd0ZpeFlVQ1ovTVl0cjM3NTlHRHQyTEJRS2hWcDdWbFlXVnExYWhjdVhMd01BZ29PRDRlcnFXdUN4b3FLaWNPalFvVUwvVjFyTGxpM0Q0TUdEa1pDUUlMYjUrUGpndDk5K0szVGYyTmhZakIwN0ZzK2VQUU1BM0xwMUN3RUJBUUN5ZzN2NjlPbFl2WHExMkgvUG5qMEZoaDN3N3YrOFhMOStIZlBuejhlR0RSczAvdjlVWFB2Mzc4ZUlFU053L1BoeHJkdTl2YjB4YXRRb1hMeDRzVlR2ODY0a0pTWGgzLy8rTjBhTUdJR1VsQlJkbC9QZU05QjFBVkwzOTk5LzQrWExsL2x1YjkrK1BlN2R1NGVUSjAvQzFOUlVheDhiR3h0VXJseTV6R3V6c3JMQzlldlhzV3JWS3N5Yk4wOXNqNHlNaEwrL1ArclhyNDkyN2RvVjZWaEJRVUhZdVhObm9mMEsreEhvMXEwYlZxMWFwWFhiOGVQSGNlTEVDWHp6elRld3NMQUFBQmdiRzhQUjBSR2VucDQ0ZWZJa2V2VG9rZSt4YTlhc2liaTRPRGc3TzhQSHgwZHQyNDRkT3hBU0VvS2VQWHNDQUo0OGVZTDQrSGkwYmR1MjBNLzByang5K2hTelo4K0dRcUZBcjE2OWNQTGt5VUwzc2JlM0wzQmJZR0FnM056Y2YwTGYzUUFBRzZaSlJFRlUwS2hSSXpSdTNGamNkdVhLRld6ZHVoVmR1blJCKy9idGkxMnJyYTB0VEV4TWNQNzhlWTF0WGw1ZThQWDFoYlcxTlg3Ly9mZDgvNXdYWnZueTVZaU1qQVFBQkFRRVlQejQ4VVd1cmJSV3JWcUZidDI2bGZvNDVhbkNoTGRLcFlJZ0NPS3BzMHFsUWxaV0Z2VDE5VXQxWEQ4L1B4dytmTGpRZmovODhFTysyN1p0MjRabXpacVZxZzV0YkcxdE1YcjBhUGo0K0tCTGx5N28xS2tUQU9EWXNXTUFnRnExYXVINjlldmlqNCsyVS82bVRadkMwTkFRUC96d0E4YU1HUU43ZTNzc1dyUklMVVJzYlczeC9mZmZ3OUhSRVpzMmJZSzN0emY4L2YxaGJHeXNkaXduSnllWW01dHJyZlg1OCtkWXZIZ3g2dFNwZytuVHA2dHRHejU4T0FJREErSHU3bzVXclZxSndaNlh1Yms1Rmk1Y2lMbHo1K0wrL2Z0aWUwWkdCdno4L0RCeTVFZ01HREFBUVBaVUJZQjgvOEsrcXo4dk9WNjhlSUh2dnZzTzhmSHhBSUNOR3pjV2FiK2M3ejA5UFYxcjJIZm8wQUdQSGozQ3BVdVgxTTRxenA0OUMwTkRROWpaMlduOTgxclFqMEpCRGg0OENGOWZYOVNwVXdlZW5wNGxEdTQ5ZS9iZzhPSEQrUHp6ei9IcTFTdHMyclFKdHJhMmFOMjZkWkgyYjlpd0lUcDI3Q2krL3V1dnYzRG56aDBNR3pZTU1wa01BSEQ1OG1YRXhzWmkrUERoR3Z2WHExZXZSSFhyVW9VSjc2VkxsNHFudHdBd2R1eFlBTm5CNmVqb1dPQytlWC9aOSszYkJ5c3JLNDIya3FwVnExYUo5eTNNeElrVGNmNzhlZXpac3dlZE9uV0NRcUhBMGFOSEFRQXpaODVVNjZ2dGxQL1FvVVBGcXE5cDA2WUFBRE16TTFoYVdvcnRxYW1wU0VoSVVCc041a2hQVDRlenN6T1NrNU94WnMwYWpRQXdNaktDbTVzYkprNmNpSmt6WjhMYjJ4dVZLbFhTK3Y2MnRyWTRlUEFnS2xXcUpFNExHUnNidzgvUEQ3VnIxeGI3QlFjSEE0QVk1bms1T0RpOHN6OHZUNTQ4d2RTcFUvSHk1VXVzWDc4ZUhUcDB5UGRZbVptWmNITnp3NUVqUnpCaXhBaXgvYzJiTndXZTVlUjNkdVB1N3E2MXZTVGhIUjRlanNXTEY4UGMzQnhlWGw3NDRJTVBpbjBNQUxoNDhTS1dMbDBLUzB0TC9QampqM2o3OWkxR2pCZ0JGeGNYYk5teUJRMGFOQ2owR0o5KytpbG16NTR0dmw2MGFCSHUzTGtERnhjWHRiYlkyRmkxZmxKV1ljSjc0TUNCc0xXMVJXeHNMTFpzMllKSmt5YkJ5c29LbHBhV21EUnBrdGhQMndnbzkzWUFxRnExcWtZZkt5c3JKQ1VsNGU3ZHU4V3F5OGJHUmh3WnZBdUdob1pZdVhJbGF0YXNDU0I3K2lNeE1SR0xGaTFDaXhZdEFHUUhVbUJnb05ZZm9Kejljb3VQajFjYjJlYVdFOWhQbno1VkMrOWJ0MjVCRUFSWVcxdXI5VmNxbFpnelp3NmlvNk14YytaTXRHclZTdXR4NVhJNXBrMmJCZzhQRDB5ZE9oVnIxNjZGbVptWldwLzhUcDl6dDNmcjFnMmpSNDlHVkZRVXBrMmJwamJ5bmpKbENtclhyZzFYVjFla3BxYStrejh2MTY5Zng2eFpzNUNXbG9hMWE5ZWlYcjE2VUNnVU1ESXkwamhPZkh3ODVzNmRpNGlJQ0l3Y09WTHR4N1pXclZvSSs3LzI3ajJheW5TUEEvaVhuVUlZbDROa1FvY1JxYXhTVWFlWmFwUkxSNk9PamhxbGRDT1QyTWRscU1hS1RDc2l0NXJqYUVLbHFOTm9CcXZMbVU2ZDVNZ3lrVExwZGhxVlVDT1RTMGpidHZmNXc5cnZzdTJMTGJ2TEhyL1BXcTNzL1R6NzNlK3UxMjgvNy9QOG51ZXBxQkQ3ZVdYRjRYREFZckZlNjI2aXJxNE9vYUdoVUZKU1FtSmlJc2FQSC85YTUxQldWb2JnNEdDb3Fha2hNVEVSV2xwYTBOTFN3dTdkdXhFVUZBUi9mMy84L2U5L2g1bVoyYUNPMjlQVGd4RWpmdC9oN2ZmOTZmcVlPSEVpSms2Y2lMS3lNbVJrWk1EZTNwNEpYbjM3MXNUOU1zcmE5M2J0MmpXRWhJUU02cnhLUzB2Ri91TEtrK0NXa01QaElDTWpBeVltSm5CMWRXVytORFExTlFGQTVHNUNrcFNVRktTa3BJZ3RHemR1SEZnc0ZtcHFhb1Q2azZ1cnE2R3NyQXhyYTJ2bU9RNkhnL0R3Y0pTVWxHRFpzbVZZdFdxVjFQZGR2WG8xbXBxYWNPellNWGg3ZXlNMk5sYm95NkJ2Uy9uMDZkUEl6TXdFQUh6enpUZE1xMXRkWFIxZmYvMDFnTjZnMmpjb3RMUzBZTWFNR2N4ejhyeGVlRHdlamh3NWdyUzBOR2hyYXlNOVBSMzYrdnBZdm53NVB2cm9JK3pkdTVmNWZ3Q0EvLzczdjRpT2prWkxTd3RDUWtMZzVlVWw5dDlFMHBlb2dJNk9qdGpHQmdETW1qVUxQajQrMkxKbGk5Umo5UGZpeFFzRUJRV2hyYTBOc2JHeE1uZHQ5SGY2OUduRXhNUkFSVVVGcWFtcHNMQ3dFRHEzblR0M0lqSXlFbXZYcnNXdVhic3dlL1pzbVkvTjRYQkV1dTErYjRaTjhINGJaczZjeVF6cVBYejRFRHdlRDMvODR4K1pjajZmajhMQ1F1VG01b0xGWW1ITm1qVlFVVkY1SStkU1dGaUlscFlXNXJHM3R6ZWFtNXRoYm00T0p5ZW5JYlgyeGZWNUM0d2NPUkptWm1hNGMrZU8wR3NxS3l0aFlXSEJ0SmFibXBvUUZoYUdxcW9xTEZxMFNPcVlRRi9Cd2NIUTBOQkFlbm82dkwyOXNYTGxTcXhidHc2YW1wb3dNelBEcTFldmtKU1VoTHk4UE5qYTJ1TEdqUnVJaUlqQS9QbnpFUkVSZ2RMU1VwU1VsQURvdlRzUWFHbHBRVmRYMXh2cisyeHFha0oyZGpac2JHd1FHeHNMQXdNREFNQ21UWnNRSHgrUDlldlhZLy8rL1dDeFdFaEpTY0hwMDZkaFlHQ0FmL3pqSDFJSDVEdzhQS1MrcjcrL1AvTmxZbWRuSi9UNGRmVDA5Q0E4UEJ3UEh6NUVjSEF3TXdBOEdCd09COG5KeVRoeDRnUjBkWFdSbkp3TUd4c2JBTDJwb2l3V0M5cmEybkJ4Y1lHcXFpcTJiOStPd01CQWVIcDZZdlBtelRJTjduZDBkTHgyLzd1aUdMYkJ1NmFtQm9jUEgwWllXQmhldm53cHRXN2YxczNvMGFQRmRpVUF2YTA2UVo5dWNuSXlmdnJwSjZ4ZXZSb2JOMjdFZ3djUEVCc2JpNnFxS256ODhjY0lDd3NUNmxhUXQrenNiS0gwTm05dmIxUlVWTURGeFFVQWhOTDZCUFVrcGZxNXVMaEFXVm4yck5JcFU2YWd2THljZWN6bGNsRlJVWUdsUzVjeXorM2N1Uk5WVlZYdzlQUkVXRmpZb0k3djYrdUxDUk1tSURvNm1obnNYYmh3SVVwTFN4RWJHNHZHeGticzNyMGJUNTQ4d1kwYk54QWZINC9RMEZEY3ZYc1hOalkyME5QVGc3Nit2dENBM3YvKzl6OEFFUHF5N1d1bzE0dUJnUUV5TWpLWU94T0I1Y3VYUTAxTkRURXhNZkQyOWtablp5ZGV2bnlKSlV1V2dNMW1DN1hHSlpFVWtPV1JoZEZmZkh3OHlzcks0T1hsSmRRSEw2dWJOMjhpT2pvYU5UVTFzTFMwUkVKQ2d0RHZnWk9URTB4TlRYSHExQ2tBdmQxY21abVpDQThQeDRrVEovRGpqei9DeDhjSFM1Y3VsUnJFVzFwYUpONXg5TlhaMmFtd1FYN1lCZS9tNW1ZQXZjRkRWMWNYalkyTkErYm05bTNkT0RvNllzK2VQVUxsNGxxeFNVbEpPSFRvRUw3OTlsc1VGaGJpdDk5K3c5aXhZNUdjbkl5UFAvNTQ2QjlrQUlJN2dQVDBkQnc0Y0FEQXdHbDhrc29YTEZnZzFMWEQ1WEtsNWlUUG1ERUQzMy8vUFdwcmEyRmlZb0tLaWdwMGRIUUlmZTZvcUNoY3Zud1pHaG9hZzA3WEUyUzhuRHAxQ3VYbDVWaXdZQUhPbkRtRHlNaElqQnMzRGxsWldiQ3lza0oyZGpaelBoa1pHWWlNaklTM3R6ZVR2WEwyN0ZudytYd29LU2t4ZHdxQ0FWY0JlVjR2NHZwdG01dWI4ZVRKRTZpcXFxS3BxUW5UcGswRG04MW1XcUx2ays3dWJwdytmUm9BOE1rbm53ejY5V2xwYWNqSXlBQ2Z6OGV5WmNzUUhCd3NVOWZHaEFrVGtKT1RnOVRVVkh6MzNYZElTa29DajhmRDZ0V3J4ZGJuOC9tb3JhMkZyYTN0Z01mT3o4OUhibTR1NHVQalJjWmozbmZESm5qZnZIa1RCdzhlWlBKVTE2eFpBMTlmWHlnckt5TXVMbzZwSis3MnZXOTUvOHlMbnA0ZXFLaW80TmRmZnhVSmFNN096akF6TThQdTNidkI0L0d3Y2VOR21KbVo0ZkhqeDBMMVpPMXJIcXIrQTF5T2pvNXdjWEZoUnVUdDdPemc2K3NMUHo4L3FjZUpqbzVHZEhTMHhQTFpzMmRqeElnUitQSEhIN0Zod3dhY09YTUdlbnA2bURadEdsTkhWMWNYUzVZc3dhTkhqOEJtczVubkwxNjhpSjkvL2htQmdZRml2eFQzNzkvUFpKcG9hMnN6dCswdUxpNTQ4ZUlGM04zZG9hcXFpcjE3OTZLNXVabTVBN0N3c0VCT1RnNXpURnRiV3h3L2ZodzNiOTdFNU1tVGNlWEtGUmdhR21MczJMRUEzdHoxQXZUMmY1ZVhseU0vUHg4WEwxNEVoOE9CdnI0Ky9QejhtQzh5Y1pPSFdDeVdVTCt3UUZwYW1zeXBoa09ob3FLQ3FLZ29oSWVISXl3c0RGbFpXWU1hcUp3K2ZUck9uVHVIYmR1MkRUclhYRjFkSFJFUkVmanNzOCtRazVNak50MVBvTEt5RW0xdGJaZ3laY3FBeDIxcWFrSjlmYjFDRG00cTNobS9wcHljSEZSVVZPQ1RUejVCVVZFUjVzK2Z6d1NCZ2ZydHBKVy9ldlVLcXFxcVlMUFp1SGZ2bnRUajdOaXhRK3p6UTgwYWVCMThQbi9BZmtFZWp5ZTJPeU1rSkVRb1MyUHg0c1ZDNVpxYW1wZ3padzVPblRvRmQzZDNuRDkvSGw1ZVhtS1BaV3BxS3BSNjkvUFBQME5IUjBkaXF5bzFOVlZzYTYyenN4UDI5dlo0K3ZRcE9qczdrWmVYaDFtelp1SFJvMGRDOVFTdFh3Y0hCN0JZTEp3L2Z4Nm1wcWE0ZHUyYVVOcWd2SzhYRG9lRGlvb0tYTDU4R1JjdVhNQnZ2LzBtVlA3czJUTWtKU1ZKUGE2a1NUS2ZmLzQ1bGkxYkp2TDhRUDNocjhQUjBSR2JObTFDV2xvYUFnTURjZmp3WVlsNTkvM05tREVEcDA2ZEdsS3UvTVNKRTVrQlozRzZ1N3VSbEpTRUVTTkd3TlhWVmFoTThNWGRON3ZuM3IxN1VGRlJrU2tkOFgwemJJSzNoNGNId3NMQ2NPL2VQUlFWRmNudHVDMHRMZERSMFVGRVJJVEVLYjA1T1Rrb0xTM0Z2bjM3aEo3UHk4c2IwdG9wUTNIcjFpMTBkM2RMSGFEYnYzOC82dXJxUkxxSnRMVzFtUmFxSko5Ly9qbjgvUHpnNStjSFBwK1A1Y3VYeTNSZTkrL2ZsNWdXeHVGd3dPUHh4T1o0LytjLy8wRlVWSlRRYzVjdVhjS2xTNWVFbmhOOFVXcHBhV0gyN05rb0tDaUFtcG9hdUZ3dW5KMmRtWHJ5dmw2S2k0dng1WmRmZ3NWaXdjSEJBWjJkbmFpc3JNU2hRNGRrZW4xV1ZoYVR0OTZmdHJiMm9GUHBobUxEaGcyb3FhbkJ2LzcxTHdRRkJlSEFnUU5RVTFPVDZiWHltdVFrRG9mRHdiWnQyM0RyMWkxczJMQUJSa1pHUXVXQ2F6WWtKQVNXbHBaNC92dzVTa3RMTVhQbVRHcDV2OC9FRGQ3d2VEeGN2WHAxd05lV2xaVUpQVFl4TVdFdWpJYUdCbGhhV2tydFg3dHc0UUlBQ0tVNmRYWjJZdnYyN1ZpeVpJbE01eTlQcjE2OVFrSkNBbFJWVlRGMzdseUo5Um9iRzFGZlh5L1RNWnVhbWxCY1hJelcxbGE0dWJsaCt2VHBtRDU5T3NyTHkrSGo0eU54a0xldmhvWUdQSHIwQ1BQbnp4ZGJMaGdvRkRkUXRYanhZaXhldkJnbEpTVUlEQXhFWEZ5Y1VBczRNakpTWklHd0ZTdFdvTGk0R0JrWkdUQTNOeGU2UnVSOXZUZzZPaUkrUGg1MmRuYjQ0SU1Qa0pDUWdNcktTaWI5Y0NBNk9qb1N5MXBhV2daTUdaUzNxS2dvMU5YVm9icTZHbHUzYmtWaVl1S2dCcDNsamMvbkl5QWdnQm1VRjlmMTUrbnBpZXJxYXBTV2x1TEtsU3RRVmxhR2pZME5JaUlpM3NFWkQ5MndDZDdpZEhWMTRZc3Z2aGl3WHY4Nlc3WnNnWStQRDFwYlcvSHMyVE9SMnpOWi9QT2YvMFJiV3hzKysrd3ptVi96NE1FRGRIVjFDZVZLRDlhZE8zY1FFeE9ETzNmdUlESXlFdHJhMmt5WnFxb3FIajkrREI2UGg0Nk9EbFJWVldINjlPbE11ZURPb3JLeUVyVzF0WGo0OENFektlbm8wYU00ZXZRb2JHMXQ0ZWJtaHVmUG56TjkrL2Z1M1dNR0JxVVJETEk2T2pxS0xXOXZid2NBaVYwOUhBNEh1M2J0Z3FhbXBsQ3dLeWtwd2RtelowWHVmQndjSEdCa1pJUW5UNTdBMDlOVDZya0JRNzllcEszTE1oUzV1Ym5NQWx4dnk4aVJJNUdZbUFodmIyOFVGeGRqejU0OTd6UUlLaWtwWWZQbXpTZ3ZMOGU2ZGV2RVhtc2FHaG9TWjU0cW9tRWR2RlZWVlVWdVc4VmxFdlN2STVqd0lXaUZ5VEtxM1orOXZUM2EydHBrSHZEaDhYanc4ZkdCc2JFeGNuSnlaSG9ObDh0bEZ2cHBiMi9IeVpNbjhjMDMzMEJkWFIzUjBkRndjM01UcXYvWHYvNFYyZG5aek5vWHVycTZXTEZpQllEZVcrWEt5a29BdmV0UTZPdnJ3OXpjSEE0T0R2amxsMS9nNWVXRnRXdlhRbGRYRjUyZG5mamIzLzZHNXVabXJGeTVFc2VPSFVOeWNyTElkUHkrYnQ2OGlkemNYRXlkT2xYaU9pK0NsUWI3ejZ3VUdEbHlKSktTa3BDUmtRRS9QejlZVzF2RDFkVVY2ZW5wY0hkM0YxcjdBZ0FPSGp6SXJFQjQ1TWdSZlBycHAxTDdiNGQ2dmJ3cHNxWUtUcG8wU2E1TE1memhEMzlBVWxJUzFxOWZqNU1uVDhMWTJIakFwUVBlSkZ0YjI5ZjZYVlJVd3pwNEt5c3J5M1RiS3FuT3VYUG5NR3JVcUFGSHpzVXRCMnR0YlQyb0ZuUk5UUTNhMjlzbGRpbjB4K0Z3RUJvYWltdlhya0ZYVnhlaG9hRk1LcUM3dTd2WUlNVm1zN0ZxMVNxMHQ3ZGp4SWdSTURRMFpDWVJMVnEwQ0FzWExzUkhIMzBFQ3dzTG9RV21qaDA3QmdNREEranE2cUsxdFJWc05wdko1M1Z6YzBOSFJ3ZU9IajBLSlNVbEJBVUZpYlNLcXF1cndXYXp3V0t4aEZZLzdPL0tsU3NBSUhWd2FjS0VDZGl6WncrcXE2c1JFQkNBdlh2M1FrbEpDVk9tVEJFYWdNM016RVJhV2hxc3JLeXdlUEZpeE1mSHc5ZlhGL3YzNzVjWWJJZDZ2YnhyaHc4ZlpuNlcxeExGVmxaV2lJNk9Sa1JFQkZKU1VtQmtaUFJhRTNmSTRBMmI0TjNWMVlXUkkwZWlycTRPQUliY1AzZjM3bDBVRlJYQnpjMU5aTERtL3YzN2VQVG9FYlMxdGNIbGNsRmVYaTZ4dFNpcjY5ZXZBNERNd1RzNE9CaGxaV1dJaTR1RG5wNGVBZ0lDNE9YbGhibHo1Nktnb0FCYVdscFFWbFlHaThWaS9pMjRYSzdZUHl0V3JNQmYvdktYQWQvejd0MjdDQXNMUTMxOVBkaHNOdE95MzdwMUs1NCtmWXJzN0d6VTFOUWdNaklTK3ZyNmVQbnlKWTRjT1lLc3JDd29LeXNqUGo2ZW1lU1VuNStQaG9ZR2FHcHFZdFNvVVhqOCtERk9uRGdCRXhNVHFTc3dOalEwNE15Wk16aDU4aVE2T3p1eGF0VXEzTDU5R3p0MzdzU2xTNWNRRnhlSDNidDNvNkNnQU9ibTV0aTNieDkwZFhYUjN0Nk90TFEwckZ5NUVsOTk5UlZtelpvbDErdEZrc0ZNcEpGbFVMQ3RyUTJqUjQ5bXNsbjZEc1RWMU5UZytmUG5VRk5UWXdZL1pjMFVrWllSdFdEQkFxRkpXZS9DMmJOblpWcmRVeEkzTnplcDZhL3ZvMkVUdkhmczJNRXNVajk2OU9naGo4NFhGQlNBeFdKaC9mcjFJbVVQSHo0VXlmOGR5cVlPQUhEanhnMTgrT0dIWXZOOHhURTBOTVNXTFZ1WWZ0Ymp4NDhqS3lzTEpTVWx6RVFMV1l3Yk4wN3NaK3l2cEtRRSsvYnRBNC9IUTFoWUdOUGRBdlFHa01URVJJU0VoS0NrcEFUbnpwM0QvUG56NGUzdGpiYTJOcGlibXlNbUprWm9rc1NUSjA5dzhPQkJvZmVZTUdFQ1ltSml4QWJTZi8vNzMvajIyMjl4Ly81OXFLaW93TW5KQ2V2WHIyZGE2UmN1WElDeXNqSzh2THp3NE1FRDJOblpJU0VoZ2JtRDJMQmhBN1MwdEpDUWtJQ29xQ2hNbXpZTmx5OWZCaUNmNjBXUy9oa3lraFFVRk9EMjdkc0QxbHV6Wm8zUXdHemZib1RyMTY5ajE2NWR6R05UVTlQWEdxOTUzMGpMK1piVnBFbVQ1SEFtYjlld0NkNS8vdk9mTVdiTUdLaXBxV0hod29WRDN2d2dNREFRVTZkT0ZadHE1K0RnZ1BUMGRQVDA5SURINDhIQXdFRHNVcWlEY2VQR0RabGIzVUR2Y3E5OVcvdUM1VGFCM2k2Vmx5OWZvcWVuQjF3dWw3bUY3dHNTRi93dHk2SlpnbHZsRHovOEVQUG16Y09jT1hORTZvd2FOUW9wS1NuSXo4OW5XdkYrZm41UVUxT0RtNXViU0FxWnI2OHZ2THk4ME5YVmhaNmVIcWlycTB1ZDdqeGx5aFFZR0JoZzZkS2xjSFoyRnNuT0VBeUMxdFhWb2JXMUZaczJiUkpKRC9QMDlJUzF0VFdhbXByQVlyRmdZbUlpdCt1bFAzTnpjOHlaTTBja1IxNlNqbzRPc2Exa0R3OFBvZTYzN2R1MzQrblRwMUJXVm9hRmhRVXNMUzJaTWxkWFYweWRPaFY4UGgralJvMkNrWkhSTzgwUWtaZmZ5eEt2Zy9YbTFpSjlDNlpObThZSDNzMGtGMExJOE9YcjY0dUtpZ3J3ZUx6NTE2OWZ2L1F1emtIeHYzWUpJV1FZb3VCTkNDRUtpSUkzSVlRb0lBcmVoQkNpZ0NoNEUvS2EvUDM5My9xMGRFSUVoazJxSUZGOG5aMmRhR3hzbEtrdW44OFhXUTVXd05MU2NzQlZFV1h4MDA4L3ZiVzEyQW5wajRJM1VSakZ4Y1hZdG0yYlRIVURBZ0tZblhUNmFtMXR4ZGF0VzVuMXI2V3RFek5tekpnM3RwZ1VJVU5Gd1pzb0RHZG5aMmJON1o2ZUhzeWNPUk0vL1BBRGVucDY0T0hoSVpMdnYzYnRXcEZqOUorT0xtMlZPWHQ3ZXdyZTVMMUZ3WnNNYThYRnhXS2ZkM056ZzQ2T0RtcHJhNWxsYjhWcGFHaGdObnpvdTdzUUlXOGFCVytpVUFTYkR2VDA5QUFBNnV2cm1aOEZaY2JHeHN4cWlMSzRkZXVXeUxybHJhMnRHRDkrUEM1ZXZDaXlEbmhmcGFXbEtDMHRCVUF6ZmNuYlJjR2JLSlQrK3pKdTNyeFpwQ3d2TDAvbWhhVFMwOVB4M1hmZklTY25oMW5FU3JENXI3VzFOV3hzYklSMnZlL0wwOU1UQ3hjdXhNYU5Hd2Y3TVFnWk1ncmVST0hrNWVYQjJOZ1lEZzRPeU0vUEI1ZkxaZnE4Ky9acC8vcnJyd01lYStQR2pUaC8vankrK3VvckhEcDBDQ3dXQzFWVlZjd2E0SnFhbXREUzBnS1h5eFc3U0plV2x0YVFGeDBqNUhWUThDWUtxYW1wQ1VEdlR2WE56YzFpNnl4YXRHakE0MmhvYUdESGpoM1l2SGt6RGh3NEFIOS9mNVNVbEdEU3BFblExTlJFVDA4UDFxMWJCeXNySzZrYlJSRHl0bEh3SmdxcHFLZ0l1cnE2ME5MU1FrdExDNERlRFRmNlc3bHlwZEFteTc2K3ZpSjE3TzN0NGVIaGdjek1URmhhV3VMNjllc0lDQWdBMEx2YitlVEprM0g4K0hFNE9Ua05hdk1FUXQ0a21tRkpGRTU5ZlQzUzA5TXhkKzVjS0NrcFFWOWZIeG9hR3ZqVG4vNGtVdGZFeEFSMmRuYk1uOExDUXJFdDhxQ2dJSXdaTXdZUkVSRlFVbElTcXJOcDB5Ym82T2pnNjYrL1JuZDM5eHY5YklUSWlvSTNVVGduVDU0RWw4dGw4cmpWMWRWUldGaUl2THk4QVY4N2R1eFlzYnZQcTZ1ckl6dzhIRHdlRDFaV1Z0RFgxMmZLTkRRMDhNVVhYNkMydGhaSGpoeVIzd2NoWkFpbzI0UW9IRGFiemV3RUk2Q2xwU1cwS2JJMGZENWZaQk5rQUxoNjlTcUEzZzJSaTRxS2hMcGIzTjNkVVZoWUtEYndFL0l1VVBBbUNxZC91dUJnZVhwNklpZ29TR2k3dHR1M2IrUDQ4ZVA0OU5OUGNlZk9IY1RFeEdEeTVNbk0xbVBLeXNySXpNd2MwdnNTSWs4VXZJbkNTVTFOaGJHeHNkaXlnUUk3aDhOQlRVME5zeXM4QUxTM3QyUHIxcTFRVTFORFJFUUVmdm5sRi9qNyt5TW1KZ1pKU1VseVBYZEM1SVdDTjFFNHhzYkdyNzJiKzdObnp3QUFob2FHQUFBdWw0dlEwRkE4ZnZ3WWNYRngwTlBUZzU2ZUhwWXVYWXJ2di84ZVAvendBNVlzV1NLdlV5ZEViaWg0RTRYVDBkR0JGeTllREZpUHhXS0oxQk9zVTJKaVlvTHU3bTVFUkVUZzZ0V3I4UGIyeG9JRkM1aDZiRFlialkyTlFqdXo5MVZmWHc4QWc1cUdUNGc4VWZBbUNtZjE2dFV5MVJzL2ZqeHljM09ob3FJQ1ZWVlZjTGxjNU9YbFFWdGJHMlptWmlndUxzYWxTNWZnN095TW9LQWdvZGRxYUdnZ05UV1ZlVnhaV1ltc3JDeG9hR2lBeFdLaHNySVNBREJ4NGtUNWZUQkNCb0dDTjFFNEdSa1pFamRCY0hKeVluNys4c3N2RVJVVkpkUnZiV2hvaUtpb0tMQllMTXliTncvaDRlRll0bXlaMk95VHZuUjFkVkZhV2dvZWp3ZWdON3RseFlvVmNIVjFsY01uSW1Ud0tIZ1RoVEpuemh3WUdSbEJUMDlQYlBtOGVmT1lkRDdCcEJ4cFBEMDlaWHBmVTFOVEpwV1FrUGNCQlcraVVGSlNVcVNXUzl0Y2daRGZFNXBoU1FnaENvaUNOeUdFS0NBSzNvUVFvb0FvZUJOQ2lBS2k0RTBJSVFxSWdqY2hoQ2dnQ3Q2RUVLS0FLSGdUUW9nQ291Qk5DQ0VLaUlJM0lZUW9JQXJlaEJDaWdDaDRFMEtJQXFMZ1RRZ2hDb2lDTnlHRUtDQUszb1FRb29Bb2VCTkNpQUtpNEUwSUlRcUlnamNoaENnZ0N0NkVFS0tBS0hnVFFvZ0NvdUJOQ0NFS2lJSTNJWVFvSUFyZWhCQ2lnQ2g0RTBLSUFocnhyazlBSHV6czdONzFLUkJDeUZ1bDBDMXZQcC8vMDdzK0IwTEk4TVRuODU4cktTazllTmZuUVFnaGhCQkNDQ0dFRUVJSUlZUVFRZ2doaEJCQ0NDR0VFRUlJSVlRUVFnZ2hoQkJDQ0NHRUVFSUlJWVFRUWdnaGhCQkNDQ0dFRUVJSUlZUVFRZ2doaEJCQ0NDR0VFRUlJSVlRUVFnZ2hoQkJDQ0NHRUVFSUlJWVFRUWdnaGhCQkNDQ0dFRUVJSUlZUVFRZ2doaEJEeUR2MGYrVnE5MTNlNzZoNEFBQUFBU1VWT1JLNUNZSUk9IiwKCSJUaGVtZSIgOiAiIiwKCSJUeXBlIiA6ICJmbG93IiwKCSJWZXJzaW9uIiA6ICIxNCIKfQo="/>
    </extobj>
    <extobj name="C9F754DE-2CAD-44b6-B708-469DEB6407EB-3">
      <extobjdata type="C9F754DE-2CAD-44b6-B708-469DEB6407EB" data="ewoJIkZpbGVJZCIgOiAiMjAyOTQ2OTg4MTc5IiwKCSJHcm91cElkIiA6ICI0ODQ0NzQ4ODAiLAoJIkltYWdlIiA6ICJpVkJPUncwS0dnb0FBQUFOU1VoRVVnQUFCYXdBQUFKTENBWUFBQUFMdU5HSkFBQUFDWEJJV1hNQUFBc1RBQUFMRXdFQW1wd1lBQUFnQUVsRVFWUjRuT3pkZDNoVVpmNy8vOWVrVHdnQlFpZ0tVbVhwaUhRVlJFVUZCQXNnMk1VQ2dvaW91SXFMZkJCVVlCRUxvaUNMcUN0U2RyRWhxRFRCVUEwZHdoSnFxQ0dkaENRa2sweW0vUDdnTi9OTlNDYVpTU0VEUEIvWHhYWEJ6TG5QdWFjbXZNNzd2RytEM1c2M0N3QUFBQUFBQUFDQUNtUXdHQXdsYmVOek9TWUNBQUFBQUFBQUFFQkpDS3dCQUFBQUFBQUFBRjZCd0JvQUFBQUFBQUFBNEJVSXJBRUFBQUFBQUFBQVhvSEFHZ0FBQUFBQUFBRGdGUWlzQVFBQUFBQUFBQUJlZ2NBYUFBQUFBQUFBQU9BVkNLd0JBQUFBQUFBQUFGNkJ3Qm9BQUFBQUFBQUE0QlVJckFFQUFBQUFBQUFBWG9IQUdnQUFBQUFBQUFEZ0ZRaXNBUUFBQUFBQUFBQmVnY0FhQUFBQUFBQUFBT0FWQ0t3QkFBQUFBQUFBQUY2QndCb0FBQUFBQUFBQTRCVUlyQUVBQUFBQUFBQUFYb0hBR2dBQUFBQUFBQURnRlFpc0FRQUFBQUFBQUFCZWdjQWFBQUFBQUFBQUFPQVZDS3dCQUFBQUFBQUFBRjZCd0JvQUFBQUFBQUFBNEJVSXJBRUFBQUFBQUFBQVhvSEFHZ0FBQUFBQUFBRGdGUWlzQVFBQUFBQUFBQUJlZ2NBYUFBQUFBQUFBQU9BVkNLd0JBQUFBQUFBQUFGNkJ3Qm9BQUFBQUFBQUE0QlVJckFFQUFBQUFBQUFBWG9IQUdnQUFBQUFBQUFEZ0ZRaXNBUUFBQUFBQUFBQmVnY0FhQUFBQUFBQUFBT0FWQ0t3QkFBQUFBQUFBQUY2QndCb0FBQUFBQUFBQTRCVUlyQUVBQUFBQUFBQUFYb0hBR2dBQUFBQUFBQURnRlFpc0FRQUFBQUFBQUFCZWdjQWFBQUFBQUFBQUFPQVZDS3dCQUFBQUFBQUFBRjZCd0JvQUFBQUFBQUFBNEJVSXJBRUFBQUFBQUFBQVhvSEFHZ0FBQUFBQUFBRGdGUWlzQVFBQUFBQUFBQUJlZ2NBYUFBQUFBQUFBQU9BVkNLd0JBQUFBQUFBQUFGNkJ3Qm9BQUFBQUFBQUE0Qlg4S25zQ0FBQUFRR2xZTEJhZE9uVkt5Y25KTXBsTXNscXRsVDBsQUFCd0JmSDE5WlhSYUZTdFdyWFVzR0ZEK2ZrUmt3SGV3R0MzMisyVlBRa0FBQURBRTZtcHFZcU9qbFpnWUtCQ1EwTVZFQkFnSHg4dUhnUUFBTzZ6Mld3eW04M0t5TWhRYm02dVdyVnFwYkN3c01xZUZuQlZNeGdNaGhLM0liQUdBQURBbFNRMU5WVlJVVkdxVzdldWpFWmpaVThIQUFCY0JVd21reElTRXRTdVhUdENhNkFDdVJOWVU0WUNBQUNBSzRiRllsRjBkRFJoTlFBQUtGZEdvMUYxNjlaVmRIUzBMQlpMWlU4SHVLWVJXQU1BQU9DS2NlclVLUVVHQmhKV0F3Q0FjbWMwR2hVWUdLaFRwMDVWOWxTQWF4cUJOUUFBQUs0WXljbkpDZzBOcmV4cEFBQ0FxMVJvYUtoU1VsSXFleHJBTlkzQUdnQUFBRmNNazhta2dJQ0F5cDRHQUFDNFNnVUVCQ2c3Tzd1eXB3RmMwd2lzQVFBQWNNV3dXcTN5OGVGWFdBQUFVREY4Zkh4a3RWb3JleHJBTlkzZjlnRUFBQUFBQUFBQVhvSEFHZ0FBQUFBQUFBRGdGUWlzQVFBQUFBQUFBQUJlZ2NBYUFBQUFBQUFBQU9BVkNLd0JBQUFBQUFBQUFGNkJ3Qm9BQUFBQUFBQUE0QlVJckFFQUFBQUFBQUFBWG9IQUdnQUFBQUFBQUFEZ0ZRaXNBUUFBQUFBQUFBQmVnY0FhQUFBQUFBQUFBT0FWQ0t3QkFBQUFBQUFBQUY2QndCb0FBQUFBQUFBQTRCVUlyQUVBQUFBQUFBQUFYb0hBR2dBQUFBQUFBQURnRlFpc0FRQUFBQUFBQUFCZWdjQWFBQUFBeUdmcDBxVmFzV0pGaFkrNUZzVEh4K3ViYjc1UldscGFtZmUxZGV0V1JVUkVsSDFTbDRuRllpbHhtL1QwZExmMmxaNmVMcnZkWHRZcEZaS1JrYUdKRXlkcTRzU0piczMzV25UMjdGbnQyN2V2UW8veGozLzhRMU9uVG5WcjI1RWpSK3FGRjE0bzAvRk1KbE9aeGhmbndvVUx5c3JLS25HYjdPenNRcmVucDZlWCtGMWhzOWs4bXMvdTNidTFhOWN1ajhZQUFDcWZYMlZQQUFBQUFQQW1hOWFzVVdob3FPNi8vLzRLSFhNdCtPYWJiM1Q4K0hGbFpXVnA5T2pSWmRyWER6LzhvSXlNRE4xeHh4M2xNN2xMckYrLzNxUHQ3N3JyTHBmMy9mYmJiOXF4WTRkR2poeXB1blhyRnJsTlptYW0zbmpqRFlXSGgrdkZGMS9VRFRmYzRISi8wNlpOVTA1T2prYU9IS2tXTFZwNE5NL2lXSzFXeGNYRlNWS0ZCT0pYdXRUVVZFMmVQRm1CZ1lHYU5tMmFRa0pDS3VRNHljbkp5czNOZFd0Ym04M21jV2liMzdadDI3UjQ4V0lOSGp4WTNidDNML1YrWEhuMTFWY1ZFaEtpbVRObkZydE5yVnExTkczYXRBSzMvL09mLzFSeWNyTG16NTlmYUl6ZGJ0Y2ZmL3loZGV2V2FkeTRjYXBSbzRaYjg1azdkNjVzTnB0em43LysrcXRpWW1MMHhCTlBLRHc4M0lOSFZ2NkdEUnRXcW5GRlBUK1NGQk1UbzhqSVNCMDdka3pKeWNreW04MEtEQXhVblRwMTFMSmxTOTErKysycVZhdVcyL082OTk1N05XVElFTGZuNWVyeEJBWUdxbnIxNm1yWXNLSGF0V3VuamgwN3l0L2YzK1A5eko4L1h5YVRTWk1tVFZKcWFxcGVmUEZGZGVqUXdlMzVBYml5RUZnREFBQUFsMGxwQTRyaXpKczNUejQrM25uaDVPT1BQNjRwVTZabzc5NjlpbzZPVnF0V3JTcnNXR1BIamxWR1JrYXgyNFNHaHVyamp6OHU4cjdGaXhkN2REeFhnZlgyN2R1MWJOa3lHUXdHblR0M3ptVmd2WDM3ZHRsc051WG01dXI2NjY5M2VaeFRwMDRwSlNWRmZuNSthdENnZ1VkenZGemVlT09OY3QzZjVNbVRGUndjWE9qMjh2Nzh1QXIrSE1MQ3d0UzllM2R0M0xoUnYvMzJteDU1NUJHWDI3b3p0NmxUcDZwMjdkcXlXcTNLeXNwU2FHaW94M011aTdpNE9DMWN1RkFtazBubnpwMlRWTGJuOUoxMzNpbjJSRXQ1TWhnTU9uYnNtRkpTVWpScjFpeTk5ZFpiQ2d3TTlHZ2Z1Ym01MnJsenAySmpZelZ4NGtROTlOQkR1dWVlZTJRd0dNbzh2OFRFUkUyWk1rVTJtMDNqeDQ4djlqTmQzdExUMC9YdHQ5OHFLaXFxMEgwbWswa25UNTdVeVpNbnRYcjFhdlh1M1ZzREJneTRyRDh6Y25OemxaaVlxTVRFUkczZnZsMy8vZTkvTlhEZ1FQWG8wY1BqZlJtTlJnMGJOa3dmZlBDQnZ2cnFLOVd2WDErMWE5ZXVnRmtEcUd3RTFnQUFBTGhtSFQ5K3ZNaEw4VE15TWp3T2Nvb2FjN25ENUlvSXhCMCsrdWdqVmF0V3phTXhqUm8xVXFkT25SUVZGYVdrcEtRS0Rhd2RYQVhFQ1FrSmJvMTkvLzMzaTkxbXdvUUpMdmUxYytkT3paOC9YM2E3WFk4Ly9yaGF0Mjd0Y2orYk5tMlNkREg0OXZYMWRibWRvNTFCMjdadGl3eHh5OHVrU1pQY0R1NEdEaHhZb0xLeFBGcSs1RmRTQlhHZE9uWEtGREs2ODE1dzZOKy92eUlqSTR0c1lYRXBnOEdnc0xDd1FyZGZ1SENoUUFWMWZIeThKazJhcEZ0dXVVWFBQLys4MjNNcGkzUG56dW1UVHo2UnlXUlMrL2J0OWNBREQwaFNpYUc1NHlSUVVkc1Y5NzZ0Q004OTk1emk0dUowNXN3Wi9mdmYvOWFJRVNNOEdoOFlHS2dKRXlibzU1OS8xcG8xYTdSMDZWSWxKU1hweVNlZkxOTzg4dkx5Tkh2MmJHVm5aMnZFaUJGdWg5VkYvZXhadVhLbDg3dkJuVFl4U1VsSm1qRmpodk16MktoUkkvWG8wVU1OR3paVVVGQ1FNak16ZGV6WU1XM1lzRUVwS1NsYXVYS2w0dUxpTkdyVXFBcDcvWHIwNktHK2ZmdEt1bGdabjV1YnErVGtaQjA2ZEVqYnRtMVRabWFtdnYzMlcwVkhSK3Y1NTUrWG4xL0JXTXJ4dU1lUEgxOW9mNUxVckZrejNYcnJyZHF5Wll1KytlWWJ2Zm5tbStWeTBnR0FkeUd3QmdBQXdEV3JhdFdxNnRhdFc0SGJJaU1qNWUvdnI0NGRPN3E5SDFkakx2MVBkRWtWbmRMRkFNTHhIM1YzdHMvUDAzRGNFUXk2TTg3eFdFNmZQcTNaczJlN2ZZemMzRno1K3ZwcTVjcVZXcmx5cFZ0ai92NzN2N3QxNlhwK05wdE52cjYrTGdObmQ4SjhpOFZTWXBqcHF0ZnoxcTFiOWU5Ly8xczJtMDBQUHZpZzdyenpUcGY3aUltSlVXeHNyQUlEQTR0dGNXS3oyZlRYWDM5Smt0cTNiNjhMRnk2NDNEWTRPTGhNSjBjU0V4UGQzdmJTSHNpZXZrL0xhdEtrU2NXMkZDaUpxL2RDY2UrUkxWdTJhTXVXTFlWdTc5dTNyd1lOR2lSSkNnb0swdlRwMHd2Y2I3Rlk5STkvL0VOK2ZuN09OaGFwcWFtU3BDcFZxbmc4eDVMdW56VnJWcUVURy9IeDhmcjQ0NCtWbHBhbVpzMmE2WVVYWG5CK25sMWRjWkQvT0Q0K1BpVnU1MHBDUW9JbVRKaFE2UGJrNUdTUFhvZjU4K2NyTURCUUw3MzBrdDU5OTEzdDJMRkRqUnMzMXIzMzN1dlJmUHo4L0RSNDhHQzFhTkZDUC83NG8vcjE2K2ZSK0tJc1g3NWNjWEZ4NnRpeG96cDM3dXoydUtJcWc0MUdZN0gzNTVlYm02dFBQLzFVYVdscDh2SHgwU09QUEtKZXZYb1YyS1p1M2JwcTFxeVo3cjc3YmkxZXZGaWJObTNTdm4zNzlQMzMzK3ZSUng5MWU2NmVNQnFOaGViZW9FRURkZXpZVVFNSER0UlBQLzJrUC8vOFV6dDI3RkJlWHA1ZWV1bWxBajhyTHgxYjFQNGVmUEJCYmR1MlRVZVBIdFdPSFR2VXBVdVhDbmtzQUNvUGdUVUFBQUN1V2JWcTFTb1Vqa1JHUmpvdk8zWlhhY1pVaEhuejVybTliZjRneVpOeEZvdkYyVTdBRSs1VXFEcFlyVllkUFhwVTMzNzdyZk0yUjFpYlAveWFNR0dDZ29LQ2xKZVhWeTR0RmxKU1Vvb00xNHBqdDl2MTAwOC9PY1A0Qng1NHdHVXY4MHZmSDdtNXVYcmxsVmNLYmVjSWdBOGNPT0NzblB6bW0yK0tuY2U0Y2VQVXJGa3pqK2FlM3hkZmZGR21FUGhxNEtvNnZ6aFZxMVl0OXY2Tkd6Y3FMUzFOdlh2M2RqNi9qcE1EZGVyVThYZ3VqaE1xcnU2LzlLVEZnUU1ITkcvZVBHVmxaYWxKa3lZYU0yYU1BZ0lDaXAyekp5d1dpeVpObWxUZ3R1enNiT2ZucUhYcjFvWG1tcENRSUY5ZjMwSW5wWktUazJXMVdvdDlIZXJXcmF0SEhubEUzMzMzblZhdlhxMmVQWHQ2M0JwRXVuakZRcHMyYmNwY21adVNrcUsxYTlmS3o4L1BvMzdQNWVHWFgzNXh2cGVLQ3F2ejgvZjMxOU5QUDYzTXpFenQzYnRYNjlhdFU3ZHUzZFNvVWFQTE5OdUxqRWFqbm5qaUNkV3FWVXRMbHk3VjNyMTd0WGJ0V285UFBJU0ZoYWxyMTY3YXNtV0xsaTlmcnM2ZE8xTmxEVnhsQ0t3QkFBQ0FTK1RrNUdqUm9rV1ZQUTJ2MUtSSms4dFNVWnVTa2xKa3RYUCsyeHdWNHFkT25aTGRibmQ3SVRaWFBHMEprcHFhcXErLy9scUhEaDJTajQrUG5uamlDZlhzMmJQRTQ3aGF2Ty9TQ3VvLy92aERrbFNqUmcyWG9WeFNVcEpzTmx1aHkrcXZacDYwTC9IRSsrKy9MNVBKcE5XclY2dGV2WHBGVnN1dVdiTkdwMCtmVnA4K2ZWUy9mdjFpOTJleFdMUnk1VXI1K1BnVUNCTmpZMk1sU2IvLy9ydldyVnNuNmVKcm4vOWtpYXYzNFFzdnZDQ2J6VmJpKzFTNmVDTHRxNisra3QxdVY0c1dMZlR5eXk4ck1EQlFXVmxaU2toSVVOT21UVXZjUjBuc2RudWh6Nm5OWm5QZTFyRmp4MEp6SFRac21NTEN3Z3JkL285Ly9FUEp5Y2tsUHJhZVBYc3FOVFhWR1ZaLy9mWFgycnAxYTdGalNqcVpXTnJ2dEZXclZzbGlzZWoyMjI5WHpabzFTN1dQMHJodzRZTCsvUE5QU1ZMejVzMkxEYXNkREFhRG5uenlTVVZIUjh0c051djMzMy9YcUZHaktucXFSYnIzM250MTVNZ1I3ZDI3Vjh1WEwxZjM3dDA5Ym5uVXMyZFBiZG15UlFrSkNZcU9qaTYyQlJPQUs4KzE4MXNOQUFBQTRDYXoyZXdNQStDK3hNUkUvZkhISHhvOGVMRExLczZ6WjgvcXYvLzlyNTU4OHNsaUwzbHYwNlpOZ1JESnNhaGlVY0dTSTlndExyRHc5ZldWeVdSU1ZsYVd5MVlNSnBQSjJUL1dsZnp0TUJZdVhLaERodzZwYXRXcUdqNThlSUVlM1JjdVhORDY5ZXZWcjErL1FyMWlaOHlZVWFpYU9TOHZUeSsrK0tMejMyZk9uTkdCQXdjVUdCaW9kOTU1eDJYSVBXYk1HR1ZuWjE5VGdiVW43VXM4bFpXVnBYWHIxc2xtczZsKy9mcTY3cnJyblBkZHVIQkJLMWFzVUU1T2psc0x4bTNZc0VGcGFXbTY5ZFpiQy9TMlBubnlwS1NDdmIvemg3emx4YkZJNTIyMzNhYW5ubnJLK1I1WnRteVpObXpZb0pFalJ4Ym9SVjRhL3Y3K0JUNlR3NFlOVTBoSWlHYk9uRm1tL1paa3dJQUJ6cjlYcTFhdHlLcnNqSXdNNTVVZHBhbWVMMGxPVG82elpZK3JSVmdyeXM2ZE81V1hseWRKdXUrKys5d2VWNzE2ZFhYbzBFR1JrWkhhdDIrZmNuSnlGQlFVVkZIVExOWUREenlndlh2M0tpY25SOXUyYlN1MmpWSlJtalJwb2hvMWFpZ3RMVTNidDI4bnNBYXVNdGZPYnpVQUFBQ0FtMEpEUXozcTJWclpyVUNLNG1pbjhkQkREM204V0dKcEpDUWs2TU1QUDlUNTgrZGxNcGxjUGlmTGx5OVhkSFMwM24vL2ZRMGZQbHh0MjdZdDAzRWpJaUswYytkTytmajRxSHYzN2k2M3ExKy92azZkT3FVMzMzelQyVHFrZS9mdUJYcllwcWVuRjJoRFVwS1JJMGRxK2ZMbHV1ZWVld284eHhhTFJiTm56OWJSbzBlVmxaV2x4eDU3ek9QSHRYejVja2tYcXdoZGhkWFN4Zllwa29vTXJMT3pzNHRkdU0weFZuS3Zhdm5kZDkrOXJJdUl1bExXOWlYRmZWN0R3OFAxK09PUDY2dXZ2dEtYWDM2cHQ5OSsyM25DNGFlZmZwTEpaTks5OTk2cjVzMmJGM3VNbkp3Yy9mcnJyeklZREFVQ3hZeU1ETVhGeGFsT25UcWFNbVdLY3o2ZWZ1ZTQ0L3JycjlmcnI3K3VGaTFhT0crTGpZM1ZoZzBiNU9mblZ5NFYxdDVnMEtCQnpqN2lEbmw1ZWZxLy8vcy9aMkR0VGtXNnAvYnYzNi9jM0Z4ZGQ5MTFKVmJibDdkRGh3NUp1dGk3M3RQRmJOdTFhNmZJeUVoWnJWYkZ4TVJVV3REYm9FRURoWWVIS3lVbFJmLzczLzg4RHF5bGl5YzJOMjNhcEtpb3FBcVlJWURLUkdBTkFBQUFYSVVjbGNLOWUvZXU4TUE2UGo1ZUgzNzRvZExUMDNYRERUY1V1NWpYQ3krOG9JVUxGMnJUcGsyYU5XdVdCZzhlN0hIL1V1bGlGZnozMzMrdmlJZ0lTUmNyTG90YnFQR1paNTdSZDk5OXB6Tm56aWc1T1ZsU3djVzlicnp4Um9XRmhlblpaNStWSkczYnRrMUxsaXpSMDA4L1hhQUs5WnR2dm5FdW1oY1FFS0NISDM2NHdISHNkcnYrL2U5LzYralJvNnBWcTViNjkrL3Y4V003ZlBpdzl1elpJNlBScUw1OSt4YTdyYU10U2xHQnRTZFZ1eFZadGV4dDhsZXlGK1dXVzI1UlpHU2twSXNuTWNMQ3duVDA2RkZ0MnJSSmpSbzFLaFNPRm1YVnFsWEt6TXhVdDI3ZENsVDM3dCsvWDNhN1hTMWJ0blE1dHJnKzZvN1h1N2h0bm5qaUNlZis4NGZWZHJ0ZEN4Y3VsTTFtMHgxMzNPSDhYdmpIUC80aGk4V2lHVE5tbFBpNHlvT3I5aHZUcGsxek9XYkdqQm5PejUwNzI2OWF0VW9wS1NuT2YrZmw1Y25QejY5Y1c4a2NPSEJBa3NwODBxMDBIRzFsR2pkdTdQRmpjbFRlU3hlL3V5dXpNcmxCZ3daS1NVblIyYk5uU3pXK2NlUEcyclJwa3pJek01V2NuT3p4WXIwQXZCZUJOUUNVd0xHNGxNbGtVazVPVG9GcUpBREExU2tqSThNcnE2YTkwWmt6Wi9USko1OG9JeU5EalJvMTB0aXhZNHZ0UmVycjY2dWhRNGVxZHUzYSt1bW5uN1IwNlZLZFBYdFdUei85ZEtIV0djWHg5ZlZWWEZ5YzdIYTc3cnp6VHZYcDA2Zlk3Vys0NFFhTkh6KyswTzNaMmRuS3pjM1ZpQkVqSlAyL1B0SkdvMUc1dWJuNitlZWYxYXhaTTJjb05IandZRW4vcjUxRC9yN1pkcnRkQ3hZc1VHUmtwSUtEZy9YS0s2K1V1Q2hmVVl4R28xcTJiS20yYmRzcU9EaFl1Ym01TG50WUYxZGhuVjlwZS9SbVoyZHJ6Smd4UmQ1WDBaK1I2NisvWHUrKysyNmgyOHVyaC9YUFAvK3NGMTk4VWZYcTFkT3FWYXUwZWZObTUzMFdpMFYrZm43T3F1ZU1qQXpaN1hhbHBhWHBuWGZlS2JDZlM2dDNMUmFMczZXUTNXNlh6V1p6VnFZN1drZ1VGM0s2YzVLaHVHMXljbktLdkgzVnFsVTZkdXlZcWxTcFV1REtnclMwTkZrc2xoS1BXUmFsZmE4NDJvdWtwS1M0dmRocmNuS3lWcTVjcWRhdFcrdmd3WU95Mld5YU0yZU9EQWFEWG5qaGhYSnJnWEg4K0hGSkYwUFR5ODN4L1pPLzFZeTc4aTlPbTVtWldXNXpLZzNIU1pQMDlQUlNqYTlYcjU3ejcyZlBuaVd3QnE0aUJOWUE0RUpjWEp5T0h6K3V4TVJFWnpVTEFLQnlsWFZSUFhjRkJBVG90dHR1YzN2N2t2cGRsemFzY1hlY2o0K1A1czJiVjZwalNOSkxMNzFVN1AwREJ3NHNjbEd2YmR1MjZkdHZ2NVhaYkZhVEprMDBldlJvN2Q2OXU5aldIT2ZPbmRQS2xTdDExMTEzS1N3c1RGOS8vYlcyYk5taWMrZk9hZFNvVVc0dHZKV1ltS2o0K0hpTkdERkNSNDRjVWFkT25VcCtrQzRzWHJ6WVdVMWJsSlNVRkwzNTVwc3U3M2NFd1RhYlRRc1dMTkRtelpzVkZCU2sxMTU3cmRSOWN4czBhS0RYWDM5ZDU4NmQwL1RwMHhVY0hLd3hZOFlVYXNmaENFT2xrZ1ByaWxEU0luTVdpOFVaUkJtTlJvOFhWWFAxZVMvUGFuQzczUzdwWWlEdFRsQ2NucDVlWXJqbTUrZW5WMTU1UmJObno5YTJiZHRrc1ZnMGN1UklHUXdHM1hiYmJVcEpTU20ycXRXVGt3dG56cHlSd1dBb3NTWEY2ZE9uOWNzdnYwaTYyQ2JJVlIvMzhtUTJtMlV5bVp5aHBNRmdVSjA2ZFFwczQxZzB0S2pQU3Y3WFkvcjA2YzYvT3hhZUxJck5adFA4K2ZObHNWZzBaTWdRVFo0ODJibXY1T1JrVFowNlZTKy8vSEtaZzAyNzNhNmtwQ1JKS3REbi9ISXhtODJTVktyd1BmK1l5aTdFY1h4dmxYWWUrUVA3L0JYMUFLNThCTllBY0luejU4OXJ6NTQ5U2tsSlVXaG9xSm8zYjY2NmRlc3FPRGhZUVVGQlh0RzdFUUN1Vlk3RjlTcGFVRkNRbm5qaUNiZTN2OUlYYU16TnpTMzIva3VyTDIwMm03Ny8vbnV0WGJ0V2t0UytmWHNOSHo1Y24zMzJtUTRkT3FScTFhcTVyQ0JkdTNhdElpSWlkUGJzV1kwYk4wNVZxbFRSbkRsemRPalFJWDN3d1FkNjlkVlhWYjE2ZFpkem1USmxpazZjT0tIMjdkdXJWYXRXV3Jac21aWXRXK2JSNDgxZkVYdm5uWGVxVFpzMkhvMi9WRTVPanI3NDRnc2RPSEJBQVFFQmV1V1ZWOHFsNmpJb0tFam56NS9YOGVQSDljTVBQMmpJa0NFRjdzOGY4bFJHWUowL1JDekt3b1VMRlJFUklUOC9QNDBmUDc1TXdaNGpvRFFZREpvM2IxNlpLNnhmZi8xMXBhZW5PM3RoRHhreXBORHpXeFpObWpUUlcyKzlwV25UcG1uWHJsMzY3YmZmMUw5L2Y5MXl5eTNxMkxGamthL1htVE5udEgvL2Z1M2Z2MS9qeG8xejZ6aVRKMCtXbjUrZjVzNmQ2M0tiakl3TXpaNDkyL2s1N3RtenAwZVB4V2F6RlhueWJPalFvVVV1UG1rMm16VnYzanp0MjdkUGd3Y1AxaDEzM0NIcDR2djUwbXIwY2VQRzZkeTVjMFgybUM3TmliN2ZmdnROTVRFeHV2UE9Pd3RVMzQ0ZlAxNmZmdnFwVHA0OHFTbFRwdWpGRjE4c3NROTVjUzVjdU9COFBpL1hpZFQ4ZkgxOVpiRllYRmJURnlmLzk3MnJLemN1RjhmOFMxdjFudjhrbUtOZk9ZQ3JBNEUxQU9SejVzd1o3ZGl4UThIQndicjExbHNML0tJTEFMajZ1S3BrTkpsTUhyZFFLR3BNL2ZyMTFhZFBINC8ybFpTVTVHeGRVZG8yRHA3eTlEamZmZmVkczBkMjM3NTlOWERnUUJrTUJuWHUzRm1IRGgzU3p6Ly9yRFp0MmhRS0ZkUFQwNTNqSEwyZDI3UnBvN0ZqeDJybXpKazZlL2FzamgwN3BrNmRPc2x1dCt2MDZkT0tpb3JTM3IxN2xaR1JJVWs2Y2VLRVFrTkQxYlJwVTludGRyZDdOTHZTdEdsVE5XM2FWR2ZPblBGbzNBMDMzQ0RwNGhWWmMrZk9WVnhjbkxNTlNFbUwyWlhVUTltaFNwVXFHamx5cEtaUG42NDFhOWFvUVlNRzZ0YXRtL1ArL0lGMVdSWWhyQWduVHB6UWhnMGJKRW4zMzM5L21hdFFIY0ZXWUdCZ3ViUUR5Y3ZMazFTeHoxdXRXclUwWnN3WVRaMDZWY3VYTDFmWHJsMVZxMVl0QlFRRVNMb1lCRHNXejh2SXlIQldBM3RhaVY2Y3ZMdzhmZjc1NXdYYWFaU20rS0tvYW5wSHlKaVptYW45Ky9kcjM3NTlraTRHMXR1M2IxZk5talV2YTR1RzZPaG9yVml4UWpWcTFOREFnUU1MM0ZlMWFsVzk4Y1libWp0M3J2YnYzNitQUHZwSVE0Y085ZWhLbXZ6eUI4V1ZFZnBXclZwVmFXbHBwV3Fsa2I4TlNIRW5CeThIeDNvQ0pWMnQ0WXJqc3lUOXY4ODBnS3NEZ1RVQS9QOWlZbUswZS9kdU5XellVQjA3ZHZTb2p5WUE0TXJrcWhWRVhsNWVzVzBpM0IzVHVuWHJFbnNyWDRuNjlldW5Bd2NPYU1DQUFicmxsbHVjdDk5MjIyMWF1WEtsVHA4K3JZaUlDTjE1NTUwRnhpMWJ0a3k1dWJscTNyeDVnWllJTjk1NG84YU9IYXN6Wjg0NDIzdDgvLzMzV3JObVRhRmp2L25tbXdWNlNzK2ZQMStmZlBLSm9xT2o5Zjc3N3hkcU9lQnc0Y0lGalI4LzNoazBYOG9SRnJwci92ejUyclZybDc3NjZpdVp6V2JWcUZGRHI3MzJtcTYvL3ZvU3g5YXBVNmRRNkdxMzI0dHNkZEdrU1JNTkdqUklTNWN1MVlJRkM5U2dRUVBuTWZJSE5ONzBlNHZOWnROMzMzMG51OTJ1aGcwYkZybHc1S0ZEaDFTM2JsMjNBek5IOWFUUmFIVGV0bWpSSXBsTUpyZkdHNDNHQWxkTk9NTCtpZzc2R3pWcXBCNDllbWpEaGczYXNHR0RCZzRjcUVPSERtbm56cDNhdlh1M3MyZTZ3V0RRVFRmZHBGdHV1VVUzM1hSVHNZc3FYc3BxdFJiWXZtclZxaG8zYnB6TVpyTSsvL3h6SFQ5K1hINStmcVh1VSszajQrT3ltdjdzMmJPYU5HbVNzN1dLZERIQUhUdDJySm8wYVZLdWl4d1dKekV4VVhQbnpwWE5adFBUVHo5ZDRIMlNmMTR2di95eTg0VGJOOTk4bytUa1pEMzAwRU1lSHkvLzQ2Mk1xeSt2dSs0NnBhV2w2Y1NKRXg2UFBYWHFsUFB2SmJXU3FVaFdxMVVuVDU2VVZQbys0Tjc2SFFpZzdBaXNBVUFYcTluMjdObWpaczJhcVgzNzlwVTlIUURBWlZKVVpmSGh3NGMxZS9ac0dRd0d2ZmJhYTJyVXFKRWthY1dLRlRLWlRNNjJBWGw1ZWZyMDAwOTE2TkFodFd2WFRpTkdqS2oweTZzdmwvRHdjRTJkT3JWUVd3TS9QejhOR1RKRWMrYk0wUTgvL0tDV0xWczZlOU1lT25SSW16ZHZsbytQang1NzdMRkMrMnpTcEltYU5HbmkvSGYxNnRWVm8wWU5kZTdjV1owNmRkTG5uMyt1akl3TS9lMXZmeXMwdG52MzdqcHc0SURXcjE5ZjVMNmxpMkY1ZG5hMjdydnZ2bUlmVjBuOXZHZlBudTNzbGRxNGNXTUZCd2VyWWNPR0dqVnFWS0VGRm4vODhVZFpMQllOSGp5NFFLZzFhZEtrUWtGcFhsNmV5OHJyZSs2NVIzdjM3dFdSSTBjMGQrNWNUWmd3UVFFQkFRVVdYQ3dwR1BRa0FNMHZmekRucm5YcjF1bjA2ZFB5OC9QVDg4OC9YeWpRKy9QUFA3VjQ4V0xkY01NTkdqZHVuRnVmbTZJQzYxMjdkamtyNzBzU0docGFJTEIyVldIdGFGSGhEbmV2VE9qV3JaczJiTmlnUTRjT09mdWNPOVNwVTBlSmlZbXFXcldxUm84ZTdiemRreXNITHIzU3dMR1E2TXlaTTNYMDZGRVpqVVk5ODh3eit1S0xMOXplcDd1cVY2K3U0T0JnZGV6WVVWMjdkdFdNR1RQazcrOWY0bFVHNVNrek0xT3paczFTZG5hMmV2WHFWZXlDbGo0K1BobzZkS2lDZzRPMWV2VnEvZnJycnpwMzdweWVlZVlaandMUC9KVzlack81M0JaeWRGZno1czBWSFIydHpNeE14Y1RFZVBSODc5Ky9YNUtjMzEyVlpkKytmYzVLOVp0dnZybFUrOGgvd3FvOHIwd0FVUGtJckFGYzh4d1ZjYlZyMTlaTk45MVUyZE1CQUZTaXpaczNhK0hDaGFwYXRhcGVmZlhWQXEyaC92enpUMlZrWkRnRGEzOS9mNzM4OHN1YU5XdVdvcUtpTkdYS0ZEMy8vUE9WR2dCY1RxNTZKbmZvMEVFZE8zYlVybDI3OU1VWFgraXR0OTVTWGw2ZXZ2cnFLOW50ZHZYcjE4K3RxcjZlUFh2cW5udnVjYXRDczJQSGpxcFRwNDZ6cXZ2U0JkejI3OSt2RFJzMnFIWHIxc1V1ZHVmbjUrZXlBanYvTmc1aFlXRWFOMjZjd3NMQ0NvVmRlL2Z1MWFwVnEyUXdHTlNsUzVjeTliUTJHQXg2OXRsbjljNDc3eWc1T1ZuSGp4OVhpeFl0bkF1dnVWTWxYTmJXS2U2S2k0dlR6ei8vTEVrYU1HQkFrUlhuTjkxMGs1WXZYNjdUcDAvclgvLzZsMGFQSGwxaWxlclpzMmNscWNnV0V5VUZ4NWYyUXJiWmJNNmUyUG1EeC95S1d6RFRzVkNndXh6N09uZnVuTE4vOWMwMzM2eWVQWHVxZWZQbUdqNThlS0V4anNlVWtKQlE3RnlHRFJ0V1pBOXJtM1hJSFEwQUFDQUFTVVJCVk0ybXRMUTBoWVNFYU15WU1SWFdaN2xLbFNyNitPT1AzUXA3VFNhVHk3N1VwVjJZTmlzclN4OTk5SkVTRXhQVnFGRWpEUjQ4MksxeGd3Y1BWa0JBZ0Zhc1dLRy8vdnBML3Y3K2V2cnBwOTArYnRXcVZXVXdHR1MzMjNYKy9QbFNMN0JhV2wyNmROR3laY3RrdDl1MWV2VnFqUm8xeXExeDZlbnAycmx6cDNNZmxiVTJqOVZxMWZMbHl5VmRQR2xUMm5VRVVsTlRuWC9QdndBamdDc2ZnVFdBYTk2aFE0ZVVsNWVuVHAwNlhiYkxGZ0VBM2lVckswdExsaXhSWkdTa0dqZHVyTkdqUjZ0YXRXb2xqZ3NNRE5ScnI3Mm1CUXNXYU92V3Jab3laWXA2OWVxbCsrNjdyMUMxN2JYazZhZWYxb2tUSjNUMjdGbDkvdm5ueXNuSlVWcGFtcG8yYmFvSEhuakFyWDE0VXEzdTQrT2pRWU1HYWM2Y09aby9mNzdHalJ2bkRIRmpZMlAxNVpkZnl0L2Z2OFNGTkUwbWs3WnMyVkxpTnZrVkZhQW1KQ1RvNjYrL2x0MXUxNEFCQThwbEFjWmF0V3JwMldlZlZmMzY5WjM5b0IyQnRhdlExY2ZIeHptL2FkT21sZXE0T1RrNWJyZEx5Y3ZMMDd4NTgyUTJtOVdpUlF2ZGUrKzlSVzRYRmhhbWtTTkg2cU9QUGxKVVZKU1dMRmxTNG10eit2UnBTVktEQmcwOGV3QXU1aWxkYkNIZ0tyQXJhaEZBaHpmZWVFTnBhV2x1SDgreHlKM0JZRkRYcmwzVnZYdjNFcjhmN0hhN2MrSEN2Ly85N3dXdVBuQ0hqNCtQQmc0Y3FBWU5HcWh1M2JvZXpkZFQ3bFltKy9yNnFtdlhyZ1Z1MjdWcmwzSnpjM1hycmJjVzJuN3IxcTBsN3ZOZi8vcVhZbU5qVmExYU5ZMGFOY3FqeFVjZmZQQkJCUVlHYXMyYU5jVmVlVkVVWDE5ZjFheFpVeWtwS1VwS1NycnNnWFd0V3JYVXRXdFhSVVpHYXZmdTNkcTVjNmV6blpJcmRydGRDeFlza05sc2xwK2ZuM3IzN24yWlpsdllraVZMRkJzYkswbDY5TkZIUy8xL3NQajRlT2ZmeTlvbkg0QjNJYkFHY0UzTHk4dlRrU05IZE9PTk4zSVpHUUJjZzJ3Mm0vNzY2eS85OE1NUHlzek1WSThlUGJScDB5YTkvdnJyTHNlNHFnUzg1NTU3dEdIREJxMWR1MVliTjI3VWJiZmRwaDQ5ZXBSWXNYczFxbEtsaWw1NTVSWDk4NS8vMU9IRGh5VmRiTGZoVGlWdGFYWG8wRUhkdW5WVFpHU2s1cytmcnhkZWVFRnhjWEdhT1hPbXNyT3pOV3pZTU5XdVhidllmYVNucCt1YmI3NHAwenlTa3BMMDRZY2ZLanM3VyszYnR5K3lmM05wZGU3Y3VjQy9TNnF3RGdnSTBOaXhZd3VFNm5hN1hRY1BIbFREaGcxVnBVb1Y1KzBtazBuYnRtMVQwNlpOQzd4bmc0S0M5TnBycnlrOVBiM0UxKzc3Nzc5WGJHeXNRa0pDTkd6WXNHSkRxT2JObTJ2dzRNSDY3My8vcXovLy9GTzFhdFZ5R1hCTEY5Y2FrVlF1bjZlU2d2N3l0bVBIRGtrWEswbmRyUUkxR0F5cVhidTJ6R2F6WnMyYXBiZmZmdHZqQlF5N2RPbmk4VndyVWtCQWdKNTc3cmtDdHgwK2ZGaTV1Ym1GYnBmY0M2eUhEQm1penovL1hLTkdqU3BWaFcyZlBuM1V2WHQzaFlTRWVEeTJZY09HU2tsSjBmSGp4OVd1WFR1UHg1ZlZrQ0ZERkIwZHJZeU1ESDM5OWRlUzVESzBOcHZOV3Jod29YTmh6QUVEQmx6V0JURWRMbHk0b0VXTEZqay9FMzM3OWkyMmhVdEpIRDI4alVhalcrc0hBTGh5RUZnRHVLYkZ4Y1hKWnJPVlMrVVRBT0RLa3AyZHJXblRwaWsrUGw0QkFRRWFPblNvZXZUbzRUS1UrK3V2djJRMm05V3paODhpNysvWHI1L3V1T01PTFZxMFNOSFIwVnEvZnIzeTh2STBkT2pRaW53WVhzbHV0K3ZJa1NNRmJyTmFyVHA2OUtnNmRPaFFZY2Q5OHNrbmxaQ1FvRjI3ZHVtRER6N1EyYk5ubFpPVG8zNzkrcWxidDI3RmpwMDZkYW95TXpNVkVCRGdERVVuVEppZ2hJUUV6WjgvWDJheldaR1JrV3JWcXBYTGRoQXBLU242OE1NUGRmNzhlVFZ0MmxURGh3K3YwS3UzSFAxZlhWV2pyMTY5V2l0V3JOQ0FBUU9jMVpUZmZmZWRObTdjcUljZmZyakFncUMvLy82N1ZxNWNxYzZkTzJ2RWlCSE8yMCtjT0tGcDA2YXBhdFdxZXUrOTkxeWU0SStNak5UNjlldGxNQmowM0hQUHViV1k0ajMzM0tPalI0OXE5KzdkK3Y3NzczWGRkZGNWR1Y2bHBLVG94SWtUTWhnTVJmYnE5YlNkUkZIOXNNdUxvK0kxTkRSVUFRRUJTa2xKMFo0OWV5UjVIaUEvOU5CRGlvdUwwNTQ5ZS9UWlo1OXAvUGp4bDcxWHNyZXJYNysrM24vL2ZZOHFxeTlWbXJCYWtscTJiS2xkdTNZcE9qcTZWQXMzbGxWb2FLakdqQm1qanovK1dObloyWm83ZDY1YXQyNnRXMjY1UmZYcTFaTy92Ny9TMDlOMTVNZ1JiZHk0MFZsbGY4Y2RkN2hWWFoyUWtLRHQyN2U3dkw5ZXZYb0YybVk1bUV3bUpTVWxTYnI0c3lBbkowZEpTVW1Lam83Vzl1M2JuVmNjOU9uVFJ3TUhEaXcwM2pIMjB2MFZkY0x4d0lFRGtxUldyVnB4cFN4d2xTR3dCbkJOaTR1TFUwaElpRUpEUXl0N0tnQ0F5eXc0T0ZoZHVuVFI0Y09ITlhUb1VHZTEyVk5QUFZYazludjI3SkhaYkhaNXYzUXgrQmc3ZHF3T0h6NnNIVHQydUZ3QThHcGx0OXUxZS9kdS9mYmJiODRXRGkxYnRwVE5adFBodzRjMVo4NGN0VzNiVm4zNzlpMXk4Y1N5Q2dvSzBqUFBQS1AzM252UFdaSGJzbVZMRFJnd29NU3hScU5SczJiTlVrcEtpaVpQbnF3NmRlb1V1SC90MnJYNitlZWYxYlp0MndLQnJzUFJvMGMxWjg0Y1pXWm1xbUhEaG5yMTFWY3JmQkhPckt3c1NVVUgxdWZPbmROdnYvMG1pOFZTb1BLMFhidDIycmh4b3lJaUl0UzdkMjlueU5PelowK3RXclZLdTNidFVrcEtpc0xEd3lWSmpSbzFVb01HRFhUeTVFbjkrT09QaGQ3L2RydGRFUkVSV3JKa2lhU0xKMjVjVlp2YTdYWlpMQmJsNWVVcEx5OVBack5adlh2MzFxRkRoNVNkbmExNTgrWnB3b1FKaFo3N3lNaEkyZTEydFdqUm9zaFdQZTYwWThqZmdzTVIzTGtUcW52S3o4OVB1M2Z2TG5SNysvYnRYWjdzY3NVUi9yLzc3cnRLU0VqUXdZTUhTNzA0M2RYaXlKRWp6b1ZBeldhekFnSUN5aFJXbDBXSERoMjBlUEZpblRoeFFxbXBxWlhTUTdsUm8wWWFQMzY4NXMrZnI1TW5UK3JBZ1FQT0VQZFNnWUdCR2pod29IcjE2dVhXdnFPaW9oUVZGZVh5L2djZWVLREl3SHJUcGszYXRHbVR5M0cxYXRYU1k0ODk1dko3WXZ6NDhVWHU3OUplOWJHeHNjNXcyOXV1SmdCUWRnVFdBSzVwbVptWkZmS2ZGUURBbGFGLy8vNjYvLzc3eTMyL3paczNWL1BtelVzMTFsRTFleVZWaTJWa1pHamJ0bTJLaUloUVltS2lwSXNuQkFZTUdLQTc3cmhEa3JSKy9Ycjk5Tk5QMnI5L3YvYnYzNitHRFJ1cWUvZnVhdCsrZmJrc0NKZVptYWwxNjlacHpabzFzbHF0TWhxTk1wbE1Pbmp3b0taTm02YisvZnVyVFpzMlJUNnZGeTVjME1jZmY2eUVoQVQxN2R1M1VHQXFTZmZkZDU5eWNuSzBjdVZLVFo4K3ZjQkNkaHMzYnRTaVJZdGt0VnJWcEVrVGpSa3pwdGpxM1JkZmZMSE1qMWVTamg4L0xxbm80SFhKa2lVeW04MzYyOS8rVnFDVlNKczJiUlFjSEt5VWxCUWRQSGhRclZxMWtuU3haVXZidG0wVkZSV2xqUnMzT2lzZkRRYURIbm5rRVUyZlBsMGJOMjVVOSs3ZEMxeVo5dXV2ditxWFgzNXgvbnZ2M3IzYXZYdTM4dkx5WkxGWW5IOGMveTZPeVdUU1o1OTlwcmZmZnR2NS9KbE1KcTFidDA2U0N2VTVybDY5dW54OWZZdnROMTJVWThlT1NTcSs1KzJFQ1JOYzNwZWVudTd5dm1iTm11bWhoeDVTVmxhVzdIYTdnb09EZGVPTk56cWZaMDhaalVhOStPS0xNcGxNaGI1VEhKV3FsYlZ3M3VXMlpjc1dMVml3d0JsWWYvamhoeG81Y21TbExiWVhHaHFxbTIrK1didDI3VkpFUkVTUjFjS1hROTI2ZGZYMjIyOXIvLzc5MnJadG00NGZQNjYwdERUWmJEWlZxVkpGMTE5L3ZkcTJiVnZxMWlkbFlUQVlGQkFRb1BEd2NEVnExRWczMzN5ejJyVnJWeTd2MlkwYk4wcVNhdFNvY2MyZnlBR3VSZ1RXQUs1cEpwT3BVdnEzQVFDOGc4RmcwSmRmZnFsVHAwNlZ1TzJGQ3hja0ZSOWs1VmRTaUdhMzIzWDgrSEVGQndjcktDaElBUUVCeXMzTjFaOS8vaWxKSGwvOTQ2b3RnanZ6ZGJlbHdxdXZ2cW8yYmRwSWtsSlRVL1cvLy8xUHUzYnQwc0dEQjUxdE1veEdvKzY2Nnk3MTd0MjdRUHVJWHIxNnFXdlhybHExYXBYV3IxK3ZVNmRPNmRTcFUxcThlTEVhTm15b2xpMWJxbkhqeG1yY3VMRnExS2lodkx3ODVlVGtLRGc0V01uSnlicHc0VUtoWHMwV2kwVUhEeDdVOXUzYnRXUEhEbGtzRnZuNCtPaXV1KzdTZ0FFRGRQandZUzFhdEVneE1USDY5Tk5QRlI0ZXJnNGRPdWltbTI1UzQ4YU5GUkFRb09Ua1pNMmNPVk9KaVlucTFxMmJNM1N5Mld3Rmpta3dHRFJvMENBWmpVYXRYYnRXMmRuWjh2SHgwYUpGaTV3VnRaMDdkOVp6enozbnNxZTBnNnZYTmlNam85QnRDUWtKU2twS1VuaDR1RUpEUXhVWUdDaWJ6YWI5Ky9jcklpSkMwc1ZldXZsdDNyeFplL2Z1bFkrUFQ2SEZEUDM4L05TK2ZYdHQzYnBWTzNic0tCQ2szbmJiYllxS2l0TFdyVnYxMEVNUE9VT2xaczJhcVVPSERzN1dIVysrK2FaelRNdVdMUXNFMW82RjFCeDhmSHdVR0Jpb3FsV3JLaUFnUUlHQmdRb01ERlJBUUVDQlAzbDVlWXFNakhTMllCazllclFNQm9PV0wxK3V6TXhNVmExYVZSMDdkaXl3NzRrVEo3cDZpaFVYRnllejJhelEwRkFaalVZRkJBVElicmZyMkxGait1T1BQNXh6ZHlVaEljSGxmY1dwVnEyYSt2ZnZYNnF4cmpSbzBNRFpWaUVrSkVRQkFRR3kyV3hhdlhxMXBOSlZpaDg4ZU5EWjk5aHhJdUdOTjk0b2NsdWJ6ZWJ5dm1uVHBqay9wMmZQbnBVa2x4WFBKcFBKNVhkTlNkOUJ5NVl0MDYrLy9pcEpHalJva0dKalk3VnQyelpObURCQnQ5NTZxOXEzYjY5NjllcXBXclZxQmNMUWVmUG1GYmsvdTkwdXE5VXFxOVhxUEtrU0docnE4WW5Ddm4zN2F2ZnUzWXFJaUZDZlBuM0t2Q2JPa0NGRE5HVElFSS9IR1F3R3RXdlhybHg2YVY5YXlWelI0MHF6bjh6TVRHM2V2Rm1TZFAvOTkxOHpKMjJBYXdtQk5ZQnJtdU5TUWdEQXRldmN1WE1laFZPbERiSXVaVEFZTkhmdVhHZDdna3UxYU5IQ28vMWRqdit3R3d3R0pTY242N1BQUGxOY1hGeUIrK3JYcjYrZVBYdnExbHR2ZGRrS0l5UWt4Tms3ZWZQbXpkcThlYk1TRWhKMDh1UkpuVHg1VXRMRjhPM2RkOS9WaFFzWENsMGE3Z2htZCsvZXJVMmJOdW5Zc1dNeW1VeVNMb1prUFhyMFVOKytmWjI5VHR1M2I2OVdyVnBwdzRZTldyTm1qVkpTVXJSbXpScXRXYk5HUGo0K0dqeDRzSXhHbzFKU1V0U3BVeWM5K3Vpait2ampqeFVTRXFLa3BDUmR1SENoVU0vaysrNjdUN2ZmZnJ1aW82TzFjT0ZDWjNEOXdBTVBxRisvZm00Rlh0T25UeThVYXVmbDVSVlplWjJhbXFwWnMyYTUzRmRJU0VpQlZoTnBhV242ejMvK0krbGltRmJVSmZ1T3dIclBuajE2NnFtbm5PK2RkdTNheVdnMHltcTFLakV4c1VBRjhvTVBQcWc5ZS9ib3lKRWppb3FLY2daak45NTRvM3IzN3EzYXRXc3JQRHhjd2NIQk1ocU5CVTdFdU12UHowK2JOMi9Xdm4zN3RIdjNiblhzMk5FWnBqNzg4TU1ldFZqWnQyK2Zmdnp4UjVmMzE2MWIxK1VDZFZMeG9ka2JiN3poOG5OYlVWSlRVMTBHOU8zYnQvZDRmM2w1ZVlVZVEzR1B5ZFY5NTg2ZDA5dHZ2MTNnTmxjTFl4b01oaUt2WG5ERjhWMXJzOWtVR1JrcFNSbzRjS0Q2OXUwcm04Mm04UEJ3clY2OVdoRVJFYzZUTjlMRjcwTEhuL3hzTnB0c05wdnNkcnV6U3R1aFhyMTZtang1c3R0emMyalVxSkc2ZGV1bXYvNzZTOHVYTDllamp6N3E4VDdndWVYTGw4dHNOanV2MUFGdzlTR3dCZ0FBd0RYdHJiZmVxclJqMTZ0WHIxQVFGQlFVcEZhdFdubGNaZWVxa3JBaTFLMWJWM0Z4Y1FvUEQxZW5UcDNVcFVzWE5XalF3TzN4SVNFaDZ0T25qL3IwNmFPWW1CanQyYk5IVVZGUmlvK1AxL1BQUCs4TVBYMTlmV1cxV21Vd0dIVDk5ZGM3cTRYcjFLbmo3TlBhdEdsVGRlM2FWVjI2ZENueWN2ZUFnQURkYzg4OTZ0V3JsM1BScndNSERzamYzMTg5ZS9aVVFFQ0Ficnp4UnRXcFUwY0dnMEduVDU5V1ZsYVdmSHg4MUtCQkF6MzU1Sk5GenI5eDQ4WUtEZzVXV0ZpWW5uMzIyVUpWenA0eUdBeEZ0aEc1L3ZyckZSd2NySnljbkFLTFBScU5SalZyMWt3UFAveHdnY2RkdlhwMTNYLy8vZHF4WTRmTGRqZXRXN2ZXZ0FFRDFMbHo1d0tobnIrL3YvNys5NytyWHIxNmhhcGs2OVdycDF0dnZWWEJ3Y0ZxMHFSSmdmc0dEeDVjcXNkOHFjY2ZmMXlKaVlucTFhdVhzNXI2c2NjZWs3Ky9mNkYySUNWcDBLQ0JxbFdySnJQWkxMUFpMSnZOSm45L2Y0V0ZoYWxseTVicTM3OS9wZlUrTG8yNmRldkszOTlmZVhsNXp0dXFWNit1VHAwNmxXckJ2M2J0MnBWTFJhek5acFBSYUpURllwRy92NzhhTm16b01yUU5DZ3J5cUgyTG8rcmF4OGRIOTk5L3YwNmZQcTM3N3J2UGVadWo1ZERldlh0MTVNZ1JuVDkvWGxsWldjN0thVWM0bmY5ejR6aWhaREFZQ2dUYitSY2c5ZFNqano2cWd3Y1BhdDI2ZGVyY3VYT1JDNE9pL0p3NGNVSVJFUkVLQ0FqUTg4OC9UM1UxY0pVeTJDODl0UWdBMTVEdnYvOWVyVnExVXV2V3JTdDdLZ0FBTi96eHh4OXExcXhaWlUralhGMWE4WGNsaEdpWm1aazZmLzY4eTByS3N1dzMvK0o0anFESllEQVVxbHlPaVluUmRkZGRWK3BMOEUwbWs4cyswNDdYb3FScTZmVDBkRldwVXNYdDE4eHhjcUswUGJzdEZvdXNWcXVrb2hkYXpNOW1zeEhrbE1MYXRXdGxNcG4wd0FNUHVOeG0zYnAxTXBsTUJWcC9mUDMxMXdvSUNDanlCRWQ1eXY5ZDRjbnJhN1ZhblZkRmxQZm4xaDBwS1NueThmSHhxTjkwL2pFMm02M0k3d0Z2RVJNVG94a3pacWhxMWFyNnYvLzdQeFowcnlBNU9UbWFQSG15VWxKU05HTEVpR0t2a2lpcm8wZVA2dTY3NzY2dy9RUFhNb01iWCtZRTFnQ3VhUVRXQUhCbHVSb0Rhd0RBbFM4akkwTm1zMWtoSVNFS0NncXE3T21nakFpc2dZcmpUbUR0L2VVYkFBQUFBQUFBWG95cWFnQW9QMXdqQmdBQUFBQUFBQUR3Q2dUV0FBQUFBQUFBQUFDdlFHQU5BQUFBQUFBQUFQQUtCTllBQUFBQUFBQUFBSzlBWUEwQUFBQUFBQUFBOEFvRTFnQUFBQUFBQUFBQXIwQmdEUUFBQUFBQUFBRHdDZ1RXQUFBQUFBQUFBQUN2UUdBTkFBQUFBQUFBQVBBS0JOWUFBQUFBQUFBQUFLOUFZQTBBQUlBcmhxK3ZyMncyVzJWUEF3QUFYS1ZzTnB0OGZYMHJleHJBTlkzQUdnQUFBRmNNbzlFb3M5bGMyZE1BQUFCWEtiUFpyT0RnNE1xZUJuQk5JN0FHQUFEQUZhTldyVnJLeU1pbzdHa0FBSUNyVkVaR2hzTER3eXQ3R3NBMWpjQWFBQUFBVjR5R0RSc3FOemRYSnBPcHNxY0NBQUN1TWlhVFNibTV1V3JVcUZGbFR3VzRwaEZZQXdBQTRJcmg1K2VuVnExYUtTRWhnZEFhQUFDVUc1UEpwSVNFQkxWcTFZb2Uxa0FsODZ2c0NRQUFBQUNlQ0FzTFU3dDI3UlFkSGEzQXdFQ0Zob1lxSUNCQVBqN1VZZ0FBQVBmWmJEYVp6V1psWkdRb056ZFg3ZHExVTFoWVdHVlBDN2ptRVZnREFBRGdpaE1XRnFadTNicnAxS2xUU2tsSlVYWjJ0cXhXYTJWUEN3QUFYRUY4ZlgwVkhCeXM4UEJ3Tld6WVVINSt4R1NBTitDVENBQUFnQ3VTbjUrZm1qWnRxcVpObTFiMlZBQUFBQUNVRTY2YkJBQUFBQUFBQUFCNEJRSnJBQUFBQUFBQUFJQlhJTEFHQUFBQUFBQUFBSGdGQW1zQUFBQUFBQUFBZ0ZjZ3NBWUFBQUFBQUFBQWVBVUNhd0FBQUFBQUFBQ0FWeUN3QmdBQUFBQUFBQUI0QlFKckFBQUFBQUFBQUlCWElMQUdBQUFBQUFBQUFIZ0ZBbXNBQUFBQUFBQUFnRmNnc0FZQUFBQUFBQUFBZUFVQ2F3QUFBQUFBQUFDQVZ5Q3dCZ0FBQUFBQUFBQjRCUUpyQUFBQUFBQUFBSUJYSUxBR0FBQUFBQUFBQUhnRkFtc0FBQUFBQUFBQWdGY2dzQVlBQUFBQUFBQUFlQVVDYXdBQUFBQUFBQUNBVnlDd0JnQUFBQUFBQUFCNEJRSnJBQUFBQUFBQUFJQlhJTEFHQUFBQUFBQUFBSGdGQW1zQUFBQUFBQUFBZ0ZjZ3NBWUFBQUFBQUFBQWVBVUNhd0FBQUFBQUFBQ0FWeUN3QmdBQUFBQUFBQUI0QlFKckFBQUFBQUFBQUlCWElMQUdBQUFBQUFBQUFIZ0ZBbXNBQUFBQUFBQUFnRmNnc0FZQUFBQUFBQUFBZUFVQ2F3QUFBQUFBQUFDQVZ5Q3dCZ0FBQUFBQUFBQjRCUUpyQUFBQUFBQUFBSUJYSUxBR0FBQUFBQUFBQUhnRkFtc0FBQUFBQUFBQWdGY2dzQVlBQUFBQUFBQUFlQVVDYXdBQUFBQUFBQUNBVnlDd0JnQUFBQUFBQUFCNEJiL0tuZ0FBQUFCUUdoYUxSYWRPblZKeWNySk1KcE9zVm10bFR3a0FBQUFvVjc2K3ZqSWFqYXBWcTVZYU5td29QNytyUDg2OStoOGhBQUFBcmpxcHFhbUtqbzUyL3ZJZUdCZ29IeDh1SGdRQUFNRFZ4V2F6S1RjM1YrZlBuMWQ4Zkx4YXRXcWxzTEN3eXA1V2hTS3dCZ0FBd0JVbE5UVlZVVkZScWwrL3ZvS0RneXQ3T2dBQUFFQ0Y4Zkh4a2RGb2xORm9WSFoydHFLaW90U3VYYnVyT3JTbURBVUFBQUJYREl2Rm91am9hTldyVjQrd0dnQUFBTmVVNE9CZzFhOWZYOUhSMGJKWUxKVTluUXBEWUEwQUFJQXJ4cWxUcDJRMEdsV2xTcFhLbmdvQUFBQncyUVVIQjh0b05PclVxVk9WUFpVS1EyQU5BQUNBSzBaeWNyS3FWNjllMmRNQUFBQUFLazMxNnRXVmtwSlMyZE9vTUFUV0FBQUF1R0tZVENZRkJnWlc5alFBQUFDQVNoTVlHS2pzN096S25rYUZJYkFHQUFEQUZjTnF0Y3JIaDE5aEFRQUFjTzN5OGZHUjFXcXQ3R2xVR0g3YkJ3QUFBQUFBQUFCNEJRSnJBQUFBQUFBQUFJQlhJTEFHQUFBQUFBQUFBSGdGQW1zQUFBQUFBQUFBZ0ZjZ3NBWUFBQUFBQUFBQWVBVUNhd0FBQUFBQUFBQ0FWeUN3QmdBQUFBQUFBQUI0QlFKckFBQUFBQUFBQUlCWElMQUdBQUFBQUFBQUFIZ0ZBbXNBQUFBQUFBQUFnRmNnc0FZQUFBQUFBQUFBZUFVQ2F3QUFBQUFBQUFDQVZ5Q3dCZ0FBQUFBQUFBQjRCUUpyQUFBQUFBQUFBSUJYSUxBR0FBQUFBQUFBQUhnRkFtc0FBQUFBQUFBQWdGY2dzQVlBQUFEeStjOS8vcU5seTVaVitKaUtacmZibFphV1Z1dzI2ZW5weXNuSktmTnhKazJhcEhuejVzbHF0Ym8xNXFlZmZ0S0hIMzZvMk5oWXQ0OWpzVmkwYTljdW5UOS8zcTN0czdLeUZCOGZyL2o0ZU5udGRyZVBVNUt6Wjg5cXdZSUZTazlQTC9PKzNOMUhlbnA2dVQ2Ry9Qc2RQMzY4eG84Zkw0dkZVdTc3dnhyRXhzWnF6NTQ5NWI3ZmluZzlTOHZiM2dkYnQyN1ZIMy84VWFxeEpYM25lYlA5Ky9lNzlmMjJhTkVpL2ZqamoyVTYxcElsU3pSLy9ud2RQMzY4MEgxTGx5N1YwcVZMbFptWldhWmp2UEhHRzNyMzNYZmQydmI1NTUvWHM4OCtXNmJqbVV5bU1vMHZUbVptcHJLeXNrcTFUWHA2dWxKVFU0c2Q2KzdQVG9lZE8zZHF4NDRkSG8wQnJqUitsVDBCQUFBQXdKdXNYTGxTMWFwVjAwTVBQVlNoWXlxU3pXYlQ5T25UbFo2ZXJ2ZmZmMTkrZmtYLzJyOTQ4V0x0M3IxYkkwYU1VS2RPblVwMXJMaTRPSjA0Y1VKMnUxMit2cjV1amRtd1lZUFMwOU1WRmhibTluRU9IVHFrV2JObXFYSGp4cG8wYVZLSjIzLzAwVWVLaVlsUnMyYk5OR0hDQkxlUFU1SmR1M1pwM2JwMU1wdk5HalpzV0tuM2s1R1JvZGRlZTAzaDRlRWFQWHEwR2pSbzRITGI5OTU3VHlhVFNhTkhqMWJMbGkxTGZjeExXYTFXblQxN1ZwSjNCYWplNHR5NWM1bzRjYUlDQWdJMFk4WU1WYTFhdFZ6MmUvTGtTYzJkTzFjalJveFE0OGFOaTl6R2JyY3JMeTlQdWJtNXlzM05WVTVPam5KeWNtUXltWlNWbGFYczdHeGxaV1VwTXpOVEdSa1p5c2pJVUdabXBpWk9uQ2gvZjMrUDV1TnQ3NE9mZi81WlNVbEp1dnZ1dTExdVk3VmFsWktTb3RqWVdKMDhlVkluVHB6UXlaTW5sWm1acVNsVHBxaCsvZnFYY2NabGw1T1RvNWt6WjhwcXRXcldyRmtLRFExMXVlMmFOV3NVRWhLaVFZTUdsZXBZWnJOWkVSRVJ5c25KVWNlT0hRdmQvOXR2djBtU2V2VG9VYWIzZkZKU2tuSnpjOTNhMW1henlXYXpsZnBZZi8zMWw3Nzc3anM5K3VpanV2MzIyMHU5SDFkR2p4NnRrSkFRelo0OXU5aHRhdGV1clJrelpoUzQvZjMzMzFkU1VwSysvZmJiUW1Qc2RydldyRm1qdFd2WGF2ejQ4VzcvVEp3OWU3WnNOcHR6bjcvODhvdGlZbUwwMUZOUHFWYXRXaDQ4c29vemRPalFJbThQQ0FoUXpabzExYkpsUzkxNzc3MjY3cnJyM05wZlZsYVdObS9lcktpb0tNWEd4anBQcUFRSEJ5czhQRnczM25pajdyenpUdFdyVjYvUVdLdlZxdTNidDJ2Nzl1MDZlZktrTWpJeVpMZmJGUlFVcFBEd2NEVnIxa3dEQnc1VWxTcFZTditBVWU0SXJBRUFBSURMeE5WLzRNcmk2NisvTGhRVSsvajRxRXVYTGxxd1lJRldyRmloQVFNR0ZCcVhtWm1wblR0M3ltYXpxV25UcHFVKy90R2pSeVZKSFRwMGNHdjdsSlFVblQ5L1h2WHExVk53Y0xEYng5bTdkNjhrNlpaYmJpbHgyKzNidHlzbUprYVNkT3pZTWNYRXhKVHBNZWJYcTFjdnJWaXhRbHUyYkZILy92MVZ0MjdkVXUxbjI3WnRzbHF0eXMzTkxmSS8yQTRuVDU1VWNuS3kvUHo4aWcyMUs5T3JyNzVhcnZ1Yk1tVktrY0ZCZVg5K2lncVE4cXRaczZaNjlPaWhpSWdJclZpeFFvOC8vcmpMYmQyWjJ3Y2ZmS0E2ZGVwby9mcjFpbytQMTlTcFV6VjgrSEIxNmRKRmtqUnIxaXhGUjBjckx5K3YxSlhPc2JHeExrUHdpbEthMStYTk45OVU2OWF0TldmT0hLV2twR2ppeEluRmJwK2VucTVseTVZcEtTbEppWW1KT25mdVhLR0EwMmcwNm05Lys1dlMwdEt1dU1ENmYvLzdueXdXaTVvM2IxNXNXRjBlZHUvZXJaeWNIRldyVmszdDJyVXJ0LzFhclZaZHVIQkIxYXBWSzdkOXV1UHMyYlA2OXR0dlpUS1pkTzdjT1VsbCs2NTQ3NzMzTHR0M3JjRmcwSkVqUjVTY25LeFBQdmxFRXlaTVVHQmdvRWY3eU1uSjBmYnQyeFViRzZ1REJ3OXEwS0JCNnQyN3R3d0dRNW5ubDVpWXFFbVRKc2xtczJuaXhJbkYvcXh5bDlsc2RsNzl0SEhqUmcwYk5xelluK3VPVVArbm4zNHE4b3F3ek14TVpXWm02c1NKRTZwU3BVcWgzM2ZpNCtQMStlZWZGM2xGVjFaV2xyS3lzblRxMUNsMTc5N2RyZS9PeE1SRXZmUE9PeklZREhybm5YZEsvVHNBU2taZ0RRQUFnR3RXVEV4TWtaY3NwNmVuZS93ZjNxTEdGQlVtWHk2OWV2WFNzV1BIOVB2dnYrdjIyMjlYelpvMUM5ei8rKysveTJLeHFHUEhqcXBSbzBhcGozUG8wQ0ZKN2dmV1I0NGNrU1ExYjk3YzdXUFk3WGJ0M0xsVFBqNCs2dGF0VzdIYjV1Ym1hdW5TcGZMeDhWSHYzcjIxY3VWS2ZmdnR0NW8wYVpKOGZGeDNSSHpycmJjVUh4L3Y5cHdrYWR5NGNXNXRWMVRGWjBSRWhLU0xyMU54N3hISFpkODMzWFJUaFZaL1RaZ3d3ZTJBWS9EZ3dRVXFNOHU3RFVOSmxaWjE2OVl0VXhqanlldjg0SU1QYXV2V3Jjck96aTV4VzRQQlVPaHpKbDBNVlBKWG1qNzc3TFB5OWZYVit2WHJOV2ZPSEtXbHBhbDM3OTRLQ3d0enRqVUlDQWhRWUdDZ2dvS0NuSCtDZzRObE5Cb1ZIQnlzNE9CZ1ZhbFNSU0VoSVFvS0NsTE5talVWR2hycTBWVUxSU25OK3lCL2hXUjhmTHg4ZlgxVnUzYnRBdHZHeDhmTHo4L1BXZjNwQ09WT256N3QxdXNSRWhLaXlNaElaV2RuS3lnb1NBMGFOTkNaTTJka3RWbzFkdXhZMWF0WFR6VnIxaXd3OTlkZmY5MnR4eUZKMDZkUEwzUWxpcWZmQnlVSkRBeDArZm80VHNoMTZkSkZlL2Z1MVNlZmZGTHN2aTVjdUZEaXp5aFhKMlEyYk5nZ1NlcmV2WHVwZmo2ZFBIbFNodzhmMXIzMzNsdmcrWTZMaTlPRUNSTjAyMjIzNllVWFh2QjR2NldSa3BLaUR6LzhVQ2FUU1RmZmZMUHpLcWVTUW5OSE82YWl0cnZjUDdPSER4K3V1TGc0blQ1OVd2UG56OWRMTDczazBmaWdvQ0JObmp4WlAvendnMWF0V3FVbFM1WW9NVEd4ekNmNEQzclFUZ0FBSUFCSlJFRlU4dkx5OU9tbm55bzdPMXVqUm8wcWRWamRzMmRQOWV2WHovbnZqSXdNUlVWRmFlWEtsY3JMeTlPWFgzNnBldlhxRlhtU3dHcTE2b3N2dm5EK0hBd05EZFh0dDkrdWxpMWJLaXdzVEZhclZhbXBxVHB5NUlnaUl5TUxqVTlQVDlmVXFWT1ZrWkdob0tBZzNYMzMzV3JidHEycVZhc21zOW1zeE1SRVJVZEhGem5XbFRwMTZtajQ4T0dhTld1V1pzNmNxWGZmZlZjQkFRR2xlR1pRRWdKckFBQUFYTE9xVnExYXFMTG5yNy8ra3IrL3YwY3RNbHlOdVRRZ0xhbWlVN3BZdmZQbW0yKzZ2YjNENmRPbk5XZk9uQUszNWVYbHlmZi9ZKysrNDV1cSsvZnhYeGtkYVNrdG5SYktyQ0swV01wR0tTRHJscUdJQ3NoUVVCeGZSVkM4RlJVRjlJUGdCbFJ1UkFFVmJuQUxnaXlSVVZhcGpESktXMHFoekpadU9qT2ErZnVqdjV3N2FVYVROS1VwWE0vSHc0YzBPVG5uTkQwWjV6cXY5K3N0a1pnTlVaNDVjeWFhTld1R1BYdjJBS2hwY2VIb2llMmtTWlB3d0FNUFlQYnMyY0p0eHQ2Y1gzNzVwY1h5YmR1MnhTT1BQSUpseTVZSnQxVlZWUUdvQ1dMUG5qMXJkVHNMRml6QXJsMjdjUERnUVFBMUFXWnBhU2trRWdrKy9QQkRpK1huekprakJBOC8vUEFEaW9xS01IejRjRXlZTUFGWHIxNUZlbm82ZnZ2dE56eisrT04xL280SkNRbFdiNit1cm5hNjhzMm9kdEI4NGNJRjVPVGt3TWZIQjBPR0RMSDVPTDFlajZTa0pBQkF0MjdkN1BhVTlmUHpxMWZRa3ArZjcvQ3l0Y05iWjQ1VGQxaTRjS0hUYlM5TTJUcmU3YjBPRGg0OEtCeVBwa2FOR29YeDQ4Y0RxQW1PRmk5ZWJIYS9WcXZGNjYrL0RxbFVLb1NWSXBFSVU2ZE9oYisvUDdaczJZSWZmL3dSQVFFQkdEOStQQjU2NkNFaHFEWTZjZUlFaW9xSzhNQUREMWhzWDYxV1krN2N1ZWpRb1FQR2p4OWY3N0RObGVQZ280OCtFbTU3NnFtbkVCb2FhblliVVBQY2hvV0ZXZHp1S0lsRWdybHo1NkpaczJiQ2EvMmxsMTVDVlZVVnVuYnRhdlV4eGNYRkRxL2ZXaXVVdDk1Nnk2Vjl0ZVdlZSs3QjY2Ky9ibkc3VnF2RmlSTW5JSkZJMEt0WEwrVGw1ZGx0azVDWGx3ZXhXSXlJaUFpbjkrSHk1Y3ZJeU1pQVJDS3grOTVqUzJscEtaWXVYWXF5c2pKY3UzYk5yQzJTc2JyWjNvVzF1ajVyYk4yL1lzVUtpeEU1MTY5Zng2ZWZmb29iTjI3ZzdydnZ4dlRwMDRVQTNkcm5VZTN0aU1YaU9wZXpKUzh2eityeFVWaFk2TlQ3eTlxMWErSHI2NHVYWDM0WjgrZlB4OUdqUnhFZEhZM2h3NGM3dFQ5U3FSUVRKa3hBNTg2ZDhldXZ2K0toaHg1eTZ2SFcvUEhISDhqTnpVV3ZYcjNRcDA4Zmw5Zmo1K2RuZHF4R1JFVGdycnZ1UXFkT25mREpKNTlBcDlOaCsvYnRlT0dGRnl3ZSsrMjMzd3BoZFVKQ0FwNTg4a216OTBZQWFOMjZOYnAyN1lwSEgzM1U0dUxwcGsyYlVGRlJBUjhmSDh5Yk44L2l3bkhidG0zUnUzZHZQUHJvbzNZdmFOZldvMGNQM0h2dnZVaE9Uc2FHRFJzd2NlSkVoeDlMam1OZ1RVUkVSRVMzcmZEd2NJdVRwT1RrWlBqNStWazllYkxGbGNlNG0wYWpzVmtSYURvWmxWcXR4azgvL1lUcTZtcklaRElFQlFVNXZJMW16Wm9CK0Y5SWJUQVlvTlBwSUpGSXJFNHExYUpGQzJINGIyM0dZYnpXNlBWNlZGWldXanhPcDlOWlhaZHh3cXBqeDQ1aC8vNzlpSWlJRVBxN1RwMDZGZlBtemNQMjdkdlJwazJiT2x1S1BQZmNjeGEzTFZpd0FJV0ZoVml5WkVtOUtxbHFCeGJWMWRXWVBuMjZ4WExHQURndExVMDRBVis5ZXJYZGRiL3p6anZvMkxHankvdTJldlhxZW9YQXR3SkhlNm1hcXF0OXc3NTkrMUJhV29vUkkwWllQTDlqeDQ2RlZDcEZibTR1K3ZUcGcvejhmQ3hldkJoeGNYRjQ2cW1uQU5RYzJ6Ly8vRE9LaTRzUkV4T0QxcTFibTYzamp6LytRRUZCQWFxcnF5MkNIRmQ0OG5IZ2FvV252ZCtwSWRvME9ldkVpUk9ReStYbzBhTUhBZ01ERVJnWWFEZlluenAxS3Z6OC9Gd0svNDM5cVh2MjdHbDFOSUE5YXJVYW4zLytPY3JLeXVEbDVXVVJlQmNVRkFDQTNSWUp0bDVqeHZkMVcvZlhEaFBQbkRtREZTdFdRQzZYSXpvNkdxKysrcXBicTF5MVdxM0YzQWNLaFVJSXFidDA2V0t4cjdaR0Z4UVdGa0tuMDlsOWY0bU1qTVNrU1pPd1pzMGFiTisrSGZmZmY3OUxyK2V1WGJzaUxpNnUzdTFBaW9xS3NIUG5UaUVJYndpeHNiSG8xS2tUTWpNemhaRmFwcEtUazRVTHRvTUhENjd6dFNxUlNCQWFHbXAybTNIa1FvOGVQZXkyQ1hLbERjLzQ4ZU9Sa3BLQ1hidDJZZkRnd1M1ZFFDTDdHRmdURVJFUkVkV2lWQ3F4YnQyNnh0NE5wMFJIUnd0QjU1dzVjNUNYbDRjMWE5WllMSmVhbW9yazVHUUFOUldLOTl4emo5UGIrdmJiYndFQWUvYnN3WC8vKzErODlOSkxWaWZ2TWpMdVYxVlZGV2JNbUlIQXdFQjg4Y1VYZHJjeFljSUU0VVQ1Ly83di8zRHg0a1VzV2JMRVpzaVNsWldGbFN0WHdzdkxDek5tekJEQ2k0aUlDRHp6ekRQNDZxdXZzSHIxYWtpbFV2VHExY3Z1dG12M3lXelpzaVd5czdPUm5KeHNWbWttRm92aDdlMk5WYXRXMlZ4WGRIUTBCZzhlYkhhYk1maXZ6Vmg5YnZUMzMzOERxQW4rYllVWEJRVUYwT3YxTmlmV3ZCVTUwN2JDR1I5OTlCR1VTaVcyYjkrTzFxMWJDNzJsVGYzMTExKzRjdVVLUm8wYVZXZWZaSzFXaTYxYnQwSWlrZUJmLy9xWDFXWEdqQmtEZzhFQWtVaUVpSWdJK1ByNklqRXhFVDE3OWtTWExsMGdrVWd3ZnZ4NExGdTJET3ZYcjhlY09YT0V4MTYrZkJrN2QrNEVBRXliTnMycG52QlV0NXMxY3NCWXVkOFFrd1dheXMvUHgvSGp4d0hBN29TVzFoZ01CcXhjdVJLWEwxOEdBRHp6ekRNVy9YNnZYYnNHQU5peVpRdDI3ZG9Gb09iQ3BHa2xzcTJRL2Vtbm40WmVyM2NvaEQ5OCtEQldybHdKZzhHQW1KZ1l2UExLSy9EMTlZVmNMc2YxNjlkeDExMTNPZlc3V1dNd0dDd3VqdXIxZXVHMlhyMTZXUjFGRUJJU1luSDc3Tm16VVZoWVdPZnZObWpRSUpTVWxHRHc0TUh3OWZYRnFsV3JjT2pRSWJ1UGNiVXRURjJNTGNQdXYvOStpeERZbmFLaW9wQ1ptWW1LaWdxejIzVTZIWDc3N1RkaG1TZWVlTUtsOVJ0YnY3ampZbDV0d2NIQkdEQmdBSGJ2M28wdFc3YlVheEptc3U3MitWWkRSRVJFUk9RZ3RWcU4zYnQzTi9adXVNeFk5VnhiYVdrcFZxNWNDYUNtNHNpVnNOcFVlbm82cEZJcFltTmpIVnIrN05tek1CZ01EaThQMUZSelg3cDBDUjA2ZEVCSVNBaW1UcDJLeU1oSXM1UC9xMWV2WXVuU3BWQ3IxWmcyYlpwRkw4dytmZnJnOHVYTDJMNTlPNVl2WDQ2SkV5ZGFiYTlnOVAvKzMvK3pldnQzMzMySDc3NzdUdmpadUIvMlFnV3RWbXNSV0gvKytlY1dGWjhhamNic2hQZnExYXM0YytZTWZIeDg4UDc3N3lNZ0lNRHErbDk4OFVVb0ZJcmJLckIycG0yRnM2cXFxckJyMXk3bzlYcEVSVVdoWmN1V1p2ZHQyclFKS3BVS0F3Y09ySE5kaVltSktDMHRSVUpDZ2xudjRnc1hMdURPTys4VWZqYUc3MUtwRk5PbVRjUENoUXZ4L2ZmZjQ4TVBQNFMzdHpkNjl1eUpkdTNhSVRNekU2ZE9uVUo4ZkR4VUtoV1dMMThPblU2SCsrKy8zMlpiakp2SllEREFZREE0TmJUK2RsZFlXSWkwdERRQXNKZ0EwVjVMRXROcTM5cHNCYU0vL2ZTVDBCL2VtWWtSOVhvOTFxeFpJN1JtR0RkdW5OV1JLcGN1WFFKZzN0UGVOT1IxbDdadDJ3SUErdmZ2ajZlZWVrcDQ3OXV3WVFNU0V4TXhZOFlNdXhkUUhlSGw1V1VXOWs2ZE9oWE5talhEOHVYTDY3WGV1b3dkTzFiNGQxQlFrTldxN0lxS0NzamxjZ0N1alFxcGkwcWxFaXFiaHcwYjV2YjFtOUpvTkFCZ1VSMmZtcG9xdEpnWk0yYU15NjJPQWdJQ1VGWldKa3hxNnU3UHlhRkRoMkwzN3QxSVRrN0d4SWtURzNTZWlkdlI3Zk90aG9pSWlJaklRWUdCZ1U3MXR2U0VZZVdtYkFYV2VYbDVrTXZsd21SdHp2Wm9OUTFDdEZvdDB0UFQwYkZqUi9qNit1SzExMTVEY1hHeDNZb3VZekRqVEdDZGtwSUNnOEZnc3lvNk5UVVZYMzMxRlpSS0pVYVBIbTB6U0J3L2ZqdzBHZzEyN2RxRkgzLzhFU2RPbk1CVFR6MWw5WVRmMFVvcDA0clcyaUg2WjU5OWhqTm56amoxdTVyYXRHa1RnSnFoMExiQ2F1Qi9FeFJhT3hGWEtCUldKeFUxTXJaU0FSeXJXdjdnZ3c4OElveXNiOXNLZTYvWHNMQXdQUG5razFpNWNpVysvdnBydlB2dXU4SnI2YmZmZm9OU3FjU0lFU1BRcVZNbnU5dFFxVlRZdkhrelJDSVJIbnp3UWVIMjNidDNZOTI2ZGVqZnZ6K21USmxpRWRUY2VlZWR1TysrKzVDVWxJUkRodzRKRnp0R2p4Nk52WHYzQ2lNTWZ2LzlkeFFXRnFKbHk1YVlQSG15M1gxcHlPUEEybk9abDVmbjBPM090TFQ0OWRkZmhYWVd0ZG5xRGR3VWJOdTJUWGdOMTM1dDJRdDZuUTJDMDlMU2hQWUl6dEJxdFZpeFlvVlFtZjNRUXcrWkhjOUc1ZVhseU0zTlJVUkVCRDc1NUJNQU5YOFhaejlMSGRHcVZTdTgrZWFiNk55NXMzQmJUazRPRWhNVElaVktFUjBkN2RidE5aWng0OFpoM0xoeFpyZHBOQnJNbVROSENLeGQ3UWx2eituVHAxRmRYWTJXTFZ2V09ZcWt2czZmUHc4QUZoZVpUNTQ4Q2FDbU1ycGJ0MjR1cno4dUxnNEhEaHhBWVdFaHZ2enlTenovL1BNMlJ6aTVJakl5RWxGUlVjakp5Y0dwVTZmUXIxOC90NjJiR0ZnVEVSRVJFZDF5YkFYV01URXhHRHQyTE1MRHc1R2VubDZ2eXJmTXpFeW9WQ3E3bFoyblQ1L0dUei85SlB4c3JKamF1SEVqdG16WlluZjl4aE54WTFXZnRjRDY5T25UK1B6eno2SFg2ekY0OEdDaGI3VTFJcEVJVHp6eEJHUXlHYlpzMlNKVXExb0xyUHYzNzEvbmN5T1ZTaEVXRm1iMXZyeThQS1NscFNFNE9OaWxFOWpNekV5a3BLUkFKcE5oNU1pUmRwYzFobzNXQWx4YlBiK3RjYVJxMmRyRWRFM1JqQmt6N043ZnIxOC9IRDU4R0VCTkVCY2NISXlzckN6czM3OGY3ZHUzdHdpUnJObTJiUnNxS3l0eDc3MzNtaDFqSVNFaDhQWDF4Y0dEQjNIcDBpWE1talhMNGpnYVAzNDhZbU5qelk2ZEhqMTZtRldOamhzM0RqNCtQdWpidDIrZHZYc2I4amd3L2QyMFdpMktpb3JnNCtOalZsRU8xTHdtYXI5bW5LbDJiTjY4dWRtMmxFb2x5c3JLTFBhaEtTa3RMYTJ6NVVOb2FLakZSSjYyR0M4YTFxYlZhdkhqano4NnZYOHFsUXFMRnk5R1JrWUdBT0RCQng4MHF3QTJsWnFhV3Vmb0dYc1hTSTJodmIxbHBreVpncGlZR0FBd0M2c05CZ1BXckZrRHZWNlBJVU9HQ1BNeXpKNDlHeHFOQnA5Ly9ybk5kYnFUcllza3BwTWUxL2JoaHg5YXpQOWdiL2x0MjdhaHFLaEkrRm1qMFVBcWxicTFSWkt0aW45M08zandJSzVmdnc2ZzVqUFhsTEZhdjBPSER2V3Fpbjc0NFlkeDdOZ3hLSlZLbkQ1OUdtKzk5UmJHamgyTEFRTUd1TzNpYTF4Y0hISnljcENlbnM3QTJzMFlXQk1SMlZGYVdvcmMzRndVRlJWQnFWUkNxVlFLWDZpSWlPam1hOUdpeFUzWlRubDV1Y2RWVFR0RG85RkFwVkpablB6UG1ERURvMGFOQWxBVEFCc25kak9hT25VcXdzUER6VTZZazVLU3NITGxTb3VxTldPUWJLLzZTYWxVV2czS3JJVXExcFNWbFNFckt3dlIwZEZXdytIWTJGaEVSMGVqVTZkT0dEdDJMSDcrK1dkNGVYblpEYTRmZSt3eDNIMzMzVWhLU3NMdzRjTnRMbGRYOVhudGltcFR1M2J0Z3NGZ3dNaVJJMTBheWl5VHlSQVRFNE80dURqNCsvdERwVkxaN01GcERLenIybzZyRmFjS2hRSXZ2dmlpMWZzYStqWFNxbFVyZlBEQkJ4YTN1NnVIOVlZTkd6Qmp4Z3hFUlVWaDI3WnRRaTloQU1Md2NXTzFhSGw1T1F3R0EyN2N1SUYzM25uSGJEMjFqd090Vm9zOWUvWUlQK3YxZWlFYzZkYXRHK2JQbjQrbFM1Y2lKeWNINzc3N0xxWlBuNDR1WGJvQUFCWXRXaVJNUmxyWFJSMmdaZ1NDcmYyd3h0M0hnZWsyVDU4K2pTVkxsaUFoSVFGVHBrd3hXMjdxMUtrSUN3dHp1U0owK1BEaFpxL1g5ZXZYQzMyU0c2TEs5R2I0NDQ4L29OVnFHM3c3R3pkdVJHNXVMZ0lEQTRXZXZvNVl0bXdaU2twS0lCS0pNR25TSkp0OTJBRUlMU1RzaFp5T1hEU3h0NHpwNU1HbXRtM2JodlBuejhQZjN4OFBQZlNRY1B1Tkd6Y2EvUGwxOVQzUTJGNmt1TGpZNGMvRG9xSWliTnUyRFYyNmRFRkdSZ2IwZWoyKy9QSkxpTVZpdlBqaWkyN3IwNXlkblEwQURWS3BibndQUFhEZ2dQRCtGaGNYaDRTRUJMUGxqTStKcll2Q2pnb05EY1hzMmJQeHhSZGZvTHk4SEpXVmxmaisrKy94MTE5L1llellzZWpaczJlOTFnLzg3M202ZVBGaXZkZEY1aGhZRXhGWlVWaFlpTlRVVkpTV2xrSXNGaU0wTkJSaFlXSHc5ZlgxaUtHd1JFUzNLM2Yzd3JURjI5dmJxUW13NnVwMzdlcEpyYU9QRTR2RitQNzc3NFdmdFZxdDFTSGpybFRJR29NMzAwcGZuVTZIbEpRVXRHclZDaEVSRVRZZjI3ZHZYL1R0MnhjQXNIZnZYcXhkdXhiRGhnMXplQUtsSTBlT3dHQXdXTzJYQ3RSVWFMN3h4aHRDaGVtT0hUc2drOG1zQnRaWHIxNUZmbjQrZXZmdWpTNWR1Z2dCb1QyMlFtbDdmeGU1WEk1RGh3NGhNRERRb1Q3SDFyUnQyeFp2dnZrbWlvdUxzV2pSSXZqNStlSGYvLzYzeFhjUWc4RWdYRWl2VDRzTVY5VTFHWmRHb3hFQ01wbE01blIvVDFzWHFCcWloM1ZsWmFWRDd5L2w1ZVYxaG41U3FSU3Z2ZllhdnZqaUN5UW5KME9qMFdER2pCbEN5TjZxVlN2TW16Y1BTNVlzUVc1dXJsa0ZZVUZCZ1ZPaG9pZlp2MzgvQU5UWkxzV1V0ZGRYWGNVaEdvMUdxSUJ2cXJLenMzSGd3QUdFaDRkRHE5VmFWTmthRlJjWDErdkMwUG56NTdGOSszWUFOUlhLeTVZdGMvaXhKU1VsOFBYMXhiUFBQbHZuUkxYOSsvZEhjWEd4M1hrUm5MbFljdlhxVlloRUlyUnUzZHJ1Y2xldVhNRWZmL3dCb09aaTVNM29JYXhXcTZGVUtvVSs0Q0tSQ0hmY2NZZlpNb1dGaGREcGRGYXIvMDNmWjB5cjU0MFRUMXFqMSt2eDlkZGZRNnZWWXVMRWlaZzNieDZBbXZmQ3dzSkNMRml3QUsrKyttcTlBMTZEd1lDQ2dnSUE3aHU1c0dQSER1ellzY1BpZHFsVWloRWpSbURzMkxFV0Z5Q05FeCs3STRTUGpvN0dva1dMOE1NUFB3Z1RUdWZsNVdIWnNtWG8zTGt6bm5ubW1YbzliOGEvZldGaG9UQ0JMcmtIQTJzaUloTTZuUTdIangvSDFhdFhFUlFVaEw1OSt5SXlNdksybXNpSWlNaVQzYXpBV2lhVDRja25uM1I0ZVUrYm9GR2owWmoxRWwyNmRDbE9uVHJsOU9kWlZsWVdzck96MGFwVks3TjJCS21wcWFpc3JIUXFrRDF6NWd3QU9EVTUzSkVqUnlBV2k5RzdkMitieTlUVkRnR29xZno4NnF1dm9GS3BvTlBwckFiZzdqclIzTDE3TjZxcnEvSElJNDg0dEcvMnlHUXlsSldWSVRzN0c3Lzg4Z3NtVHB4b2RyOXA3K0hHK0s1U1Y2dUN0V3ZYWXUvZXZaQktwWmcvZjc3WkJJYk9NZ1k1SXBFSTMzLy9mYjMvVmkrLy9ETEt5OHVGb0gvQ2hBbVlNR0ZDdmRacEtqbzZHdlBtemNQNzc3K1A0OGVQWTh1V0xSZzllclJ3ZjJCZ0lPYk1tWU1yVjY3ZzdydnZGbTUzdE4vdjFhdFg4Y01QUHlBek14Tyt2cjVtbGFXTjRmRGh3MGhKU1VGSVNFaTlKcnpMemMxRmFXbXAzZGRPVWxLUzBNTVhxQm5SSUJhTE1XVElFSmUzZTdQOStPT1BNQmdNZVB6eHgvSExMNy9ZWE03SHg2Zk9zTmpvMkxGanFLNnVOcnR0L2ZyMU1CZ002TjI3ZDUzVnBHcTFHci8vL3J2d2MyUmtKR2JPbklsV3JWclZ1ZTErL2ZxaFY2OWVWdCtIcmw2OWl0VFVWSncrZmRwaWRJSXQ4K2JOZzFRcXhiZmZmbXR6bWZMeWNuejU1WmRDRmZXZ1FZTWNXcmVSWHErM2VqRmcyclJwVmovYjFHbzFWcXhZZ1pNblQyTENoQWxDZjNsZlgxK0xDeS9HOWl6T1h2QzA1YzgvLzhTRkN4Y3daTWdRczc3UzgrZlB4K0xGaTNIcDBpVzg5OTU3bURsenBsTVhqR3Fyckt3VW5zL2FiWDNjeWNmSEI2Kzk5cHJaZTU4cDQvdTdXcTEyeS9ZQ0FnTHd3Z3N2WU5pd1lmajk5OStGTmpkbno1N0Z1KysraTFtelpxRmp4NDR1cmR0NFlWV24wNkdpb3NLcENVM0pQaVl3UkVUL1A1VktoVU9IRHFHaW9nSzlldlZDMjdadGVZV1VpT2dXOS9YWFgxdTlYYUZRMkx6UEZtdVBhZE9tRFVhT0hPbFVaVmxCUVFIZWVPTU5BSzROMzlmcGRORHBkR1lWdDhZVFVPTnRDb1VDcTFhdFFraElpTjFxNTZpb0tEejk5Tk1JRGc0MisweThjdVVLQUdEcjFxM1l1bldyMldOcW40eXZYYnRXbUtEUjE5ZlhyUGRvWFl4RGsxOSsrV1d6MjJ0UDNtYnZlZHF6WncvV3IxOFB2VjZQVWFOR0NSWGZ0Vm5yKzIxcjhqaGJ0Rm90ZHUvZURaRklaTE1xSEhCOFVrZC9mMys4OU5KTFdMUm9FZjc2NnkrMGE5Zk9iTDJtdzkwYm84TGFub3NYTHlJeE1SRUFNR2JNbUhxRjFjRC8yZ0g0K1BpNDVmdVo4YmxyeUtBL0xDd01yNzc2S2hZc1dJQk5temFoYjkrK0NBOFBGKzczOWZXMUdkallVbDVlamcwYk51REFnUU1BZ0FFREJtRHMyTEdOR3BJa0pTWGgyMisvaFVna3d0TlBQKzFVRzV6MDlIUXNYYm9VdnI2K2tFZ2txS2lvZ0Y2dng1MTMzbWwxZWIxZWoyM2J0a0VtazhGZ01FQ2xVbUhqeG8xUUtCVEl6YzNGNU1tVFhXckRjN01GQndjak5qWVdQWHYydEJ0WUJ3UUU0TG5ubm5Ob25abVptUmFCZFpjdVhWQlpXV25SL3FtMjgrZlBZL1hxMVdhakYyYk1tT0ZRV0cxa3ZNaWcwK2x3OXV4WkFEWEhxN0VhMkhTUzJ2clNhRFQ0NG9zdnpOcHB1RElLMXRvb0VXTlZiMlZsSlZKVFUzSGl4QWtBTmVIcFAvLzhnOURRVUxQWGNVTkxUMC9IbjMvK2llRGdZSXYrK1FFQkFaZ3padzZXTDErTzA2ZFA0NU5QUHNIVFR6OXQwUlBhVWFiSGo0K1BUNzMyMjJqZ3dJRVlOV29VOUhvOUxsNjhpTjkrK3cybHBhVll1blFwNXN5Wmc3WnQyMW84eHQvZkh4VVZGYWlvcUhETFBoaEZSMGZqelRmZlJGcGFHbjc4OFVmazV1WkNMcGRqeVpJbFdMUm9rVENwclROTXE4RGRGYkJURFFiV1JFU28rV0oxNk5BaHFGUXFEQjQ4V0ppc2c0aUlibTNHNGFHMWFUUWFtL2ZaWXUweFZWVlZkVTZhNTI3R3lrUFRrMDFqSmE0eG5GTW9GRGh4NG9UVkUwVlRmbjUrdVAvKyt5MXViOWFzbWNWd1lYdERvSzljdVlMcTZtcElwVkxNblR1M3p0L0JXSlZtYXppMXZRa1BqU29ySzdGbXpSb2NQMzRjVXFrVVR6MzFsTjJLY0kxR1kxYlYyYUpGQzRTRWhGZ05sei8rK0dPckFhRlVLc1d3WWNPd1ljTUdmUEhGRjNqampUY2drOGtzbHJ2ampqc3NRbGVEd1dDMTFVVjBkRFRHalJ1SG4zLytHZDk5OXgzYXRHa2poRWltZ2JVbmhYUjZ2UjVyMXF5QndXQkF1M2J0ckw0R01qSXkwTEpsUzRlL2N4a0RhOVBRYTkyNmRXYVZ0dmI0Ky91Ympab3dQbmYxcllLdlMvdjI3VEZ3NEVBa0ppWWlNVEVSanovK3VIRGY5ZXZYblFyeXQyM2Joai8vL0JNcWxRcWRPblhDcEVtVDZud05ON1NDZ2dMOCtPT1AwT3YxbUR4NXN0MldFTlpFUmtaQ285RkFvOUVBcUhrTjNYWFhYWGo2NmFldExwK1VsSVRDd2tJODhNQURRdC9rT1hQbTROTlBQOFdlUFh0UVVsS0NsMTU2cWNIL3J2VTFZTUFBaXpZU0RXSElrQ0dJajQrMzJTcmp4bzBiMkxCaEE1S1NrbUF3R016NlhEdnpubUlNcVk4ZE80YVVsQlNoRDd0SUpFSjhmRHdTRWhJUUh4OWY1OXdBdGRkcHVueEFRQURlZWVjZHFOVnFmUEhGRjhqT3pvWlVLblc1VDdWWUxMWTVTaVFuSndkejU4NDFhNlBsNCtPRDJiTm40ODQ3Nzd4cFJVMEZCUVZZdm53NWREb2RubnJxS2F1Zkp6NCtQbmpsbFZld2R1MWE3TisvSDZ0WHIwWlJVUkVlZmZSUnA3ZG4ycExFWFcwdy9mejhoTlpoa1pHUjZOaXhJOTU3N3oxVVZWVmh4WW9WV0xod29jV0Z3OGpJU0ZSVVZBaVRMN3BibHk1ZHNHREJBcXhhdFFyLy9QTVBsRW9sTm0vZWpHblRwam05cmx0bE1tSlB4TUNhaUFqQThlUEhVVkZSd2JDYWlPZzJZNjB5TnpNekUxOTg4UVZFSWhGbXo1Nk45dTNiQXdBMmJkb0VsVW9sdEEzUWFEUllzbVFKTWpJeUVCOGY3OVpKaityREdPQ1pudGpXcnJBMlZnRlpxOG90S1NteEdpbzg5TkJENk5ldkh3Qmc2TkNoR0RwMHFObjk5b1pBR3dOenJWYnJWRnNYVzhPcDY1cTg3ZGl4WTFpN2RpMHFLeXNSRmhhR0dUTm1vRjI3ZG5hM3BWQW8wTHg1Y3dBMWZXUHRCZXR6NTg2MVdYMDJldlJvVkZkWFkrdldyVmkzYmgyZWYvNTVpMlVXTGx4bzhkeHJOQnFibGRmRGh3L0h5Wk1uY2U3Y09TeGZ2aHp2dmZjZXZMMjl6YXFFNndwUW5BbUtUTGt5MmZTdVhidHc1Y29WU0tWU1BQLzg4eGJCMTU0OWU3QnUzVHEwYWRNRzc3enpqa09WZk5hTzYyUEhqam5jN3prd01OQnFZRjM3NzJBOGpoM2g2QWlJZSsrOUY0bUppVUxWS1ZBVHdMLzk5dHRvM2JvMTNucnJMWWQ2NzI3Y3VCRmFyUll6Wjg1MGViSXdkeDhIRVJFUitPQ0REM0Q1OG1XNzdYN216NThQTHk4dlRKMDYxYXpuZm5Cd01OYXNXU09zMzE1SXFsS3A4TnR2djBFcWxab0Yxc2JqNk1NUFA4U3BVNmV3ZVBGaWwzL1BtOFhSWUwrK1BheURnNE50dG5iWXZuMDdObTdjS0Z3c0dEQmdBQ1pNbUlEcDA2Yzd2WjAxYTlZSVZmOUF6WEZSVUZDQTVzMmJZOWFzV2NMdHpyei9Hd3dHcytVVkNnV3FxNnZ4MldlZklTc3JDektaRE04Kys2eFRmYmtkMWFKRkMvajUrYUZYcjE2NDk5NTc4ZUdISDhMTHl3dDMzWFdYMjdkbFMyVmxKWllzV1FLNVhJNWh3NGJaZlgxSkpCSk1tellOZm41KzJMRmpCelp2M296aTRtSTg4OHd6VGwxNE1IMHZWcXZWRGZLZEppd3NERTgrK1NSV3JGaUJ2THc4N05peHc2S2xVY2VPSFhIdTNEbmN1SEVEbHk5ZnJ2UHoyeFZTcVJUUFBmY2Nzck96VVZSVWhOT25UN3UwSHRPcWFrKy9VTmJVTUxBbW90dWVYQzdIMWF0WDBhdFhMNGJWUkVTM3VRTUhEbUR0MnJVSUNBakE2NisvYnRZcmN1L2V2U2d2THhjQ2F5OHZMOHlhTlF0TGxpekJxVk9uc0dEQkFqei8vUE1OY21MbGpLcXFLZ0F3cXdBMkJoSzFBMnRyMVZvNm5jNXFxR0JjcnlzNmR1eG9OOXhUcVZSNC8vMzNrWk9UWTdObGg2T1VTaVgrODUvL0FBQUdEeDZNeHg5L3ZNNlQ3dXJxYXFqVmFpR3dmdTIxMStyY1RzK2VQVEZ6NWt5cjl6MzY2S000YytZTWtwS1NNSFRvVUhUbzBNSEozOEtjU0NUQ3M4OCtpM2ZlZVFlRmhZWEl6czVHNTg2ZExmNnU5dHlzL3UrNXVibENIOXl4WThkYWJTblFyVnMzYk5xMENWZXVYTUh5NWNzeGE5YXNPcXY1Y25KeUFNRHFVUHk2Z3VQYWdaOWVyeGN1b3RoNjd1eE5PR1ljVGVBb1l4VzFhUkIrNmRJbEdBd0dsSmFXd3QvZjM2R0ExYmpOMzMvLzNhelhjRzNXTGlnWk5jUnhFQmdZV0dkdit1am9hSnYzaVVRaWgwSzFqUnMzb3J5OEhJTUhEN1lZdW4vSEhYZmdyYmZld3VMRmkvSGdndy9lTW0zOTZ0dkQycDd3OEhCb05CcEVSMGRqNHNTSlRvV3hPVGs1S0NzclErZk9uU0dSU0JBUkVRR3BWSW9lUFhyZy92dnZSK2ZPbmEyMklURytWdlB5OHV5K3hxWk9uV3ExaDdWT3A4T05HemZRckZrei9QdmYvN1k1TVd0OStmdjdZOW15WlE0ZGwwcWwwdVpGQlZjdk5zamxjbno4OGNmSXo4OUgrL2J0SGU2dlAySENCUGo0K0dEVHBrMUlTa3FDbDVlWHpkRUsxZ1FFQkVBa0VnbnZUZTZhZUxHMnZuMzdZcytlUGNqS3lzTFdyVnZSdjM5L3MvUHdQbjM2WU11V0xRQnFScGE4OU5KTERiSWZVcWtVOTl4ekQvYnUzU3VNQ25DV2NjSlVpVVFpZkljZzkyQmdUVVMzdmNMQ1FnUUZCVFg2a0VvaUltbzhjcmtjNjlldngrSERoOUdoUXdlODhzb3JEbDNFTkE0Ui92Nzc3M0hvMENFc1dMQUFRNGNPeFVNUFBZU0FnSUNic09lV2NuTnpBWmozNXF3ZGJCWVZGUUdBMWQ4eFBEd2NuMzc2cWN2YlAzejRNQW9MQzFGVVZJVEN3a0lNSHo3YzdpUnNCb01CSzFldVJFNU9EdHBEVzJHN0FBQWdBRWxFUVZTM2IrOXdmMmZqWTIvY3VHSFJZN3Q5Ky9hWVBIbXkxUUNtc3JJU2ZuNStaa0dFOFlUVFdJbTRldlZxcTlzN2R1d1kxcTFiQng4Zkg0d1lNY0xtZmtra0Vnd2ZQaHpmZlBNTmtwS1M2aDFZQXpWL2wrZWVldzVSVVZGQ0FHb01wMnhWZFluRllpSGdkZlZ2cWxLcGhCNjBkWVdBR28wR1gzMzFGZFJxTlRwMzdvemh3NGRiWFM0NE9CZ3Z2ZlFTUHZua0U1dytmUnJyMTYvSGxDbFQ3SzdiMkRmZEhkL1hqQmRzSkJLSnpVREtYZ1gvckZtelVGcGE2dkQyakg4bjAxRGVPTlRkMk1QYW1TQzVybVZyQnk4MzR6aElTMHZEK3ZYckhWcVhYcTkzS0tBMy9SdGtaV1hoNzcvL2hrd213eU9QUEdKMStjaklTSHo4OGNjZTFSNm52dXJidzlxZW5qMTdZczZjT1M1TjBwZVZsWVcxYTllaWRldldXTGh3SWU2Nzd6NE1HRENnenNET1lEQUlFeGUrOWRaYmRpOWtXQ09SU0RCdTNEaTBiZHNXa1pHUndudDNRM0QwT0pKSUpCWnpGaGd2SGlRa0pGZ3NmK2pRb1RyWHVYejVjbHk3ZGcxQlFVRjQrZVdYbmVxMWI1endkK2ZPblU1UHhpcVJTQkFTRW9MaTRtSVVGQlEwV0dBTjFJVHJDeFlzZ0VxbHdxKy8vbW8yR3FsMTY5YUlpNHREYW1vcWpoNDlpaDQ5ZXRUN1lyWXR4blpUcnM0RFVGQlFBS0NtY3Z4V3VWRG1LUmhZRTlGdFQ2bFVvbXZYcnZ5QUlTSzZEZW4xZWlRbEplR1hYMzVCWldVbEJnNGNpUDM3OStPVlYxNngrUmhiRlZNUFBQQUFFaE1Uc1hQblR1emJ0dy85Ky9mSHdJRUQwYVpObTRiYWZhdU13WjVwYjF5MVdnMkpSQ0o4MWhtclZWMDVRYXVzck1TWk0yZFFVRkNBZ29JQzVPZm5JejgvWHpqcCsrYWJiOHlXSHoxNk5Db3JLN0ZzMlRJOC9QRERpSTJOTmJ0LzA2Wk5TRWxKUVZCUUVHYk5tbVZXOFNxWHkxRlJVWUd5c2pLVWxaVUo0VVJKU1FubXpadUgvUHg4cU5WcXJGbXpSbmlNVENiRHUrKythL056L2NDQkE5aTVjeWVtVFp1RytQaDRBUDhMQUkwOVphMVYzYTVZc1FMLy9QTVBZbUppTUgzNjlEb3ZTQmlEU09OejdRNjllL2MyKzlrWXZOb0tySTBYVkV5cmtnMEdBekl5TXRDdVhUdXpOaFJLcFJMSnljbTQ4ODQ3elk1WlgxOWZ2UDc2Nnlndkw2K3pDdnJubjM5R1RrNE9BZ0lDOE1JTEw5ajlidFdwVXljOC92amorUEhISDdGbnp4NkVoNGZiRExnQjRNS0ZDd0RnbHRkVFhjK2J1eDA1Y2dRQXpIb1duejkvSGtETjZBUEFzZllpenp6ekRMUmFyZE9Uc2Q2TTQwQ3BWTG8xZEs4dExTME5Cb01CanozMm1OMVE5RllLcTI4R1Y4SnFBTUprZU1aangxYmJrZHBFSWhIQ3c4T2hWcXV4ZE9sU3pKOC8zK2tKREJzcXVIU1Z0N2UzeFVVRjQ4VURheGNiSEFtc0owMmFoS1ZMbCtMbGwxOTIrTGsxTldyVUtBd2NPQkRObWpWeitySHQyN2RIY1hFeExsNjhLSHhHTm9UbzZHajA2ZE1IUjQ0Y3dlSERoekZreUJDekN4aFBQdmtrNXMrZkQ2VlNpVldyVmtHajBkaWRURktoVUtDZ29FQm80d2JVQlArVEowKzJXWUJRVWxLQ1U2ZE9BWURGZHhOSFhieDRFUURNdGt2dXdjQ2FpRzU3SXBHb1FhOGVFeEdSWjVMTDVWaTRjQ0d1WDc4T2IyOXZUSnMyRFFNSERyUVp5aVVsSlVHdFZtUFFvRUZXN3g4OWVqU0dEQm1DLy83M3YwaExTOFB1M2J1aDBXaGNtc1NuUG95Vm02WlZ2V3ExMml5Y000YW9SNDhleFpneFl4eHFLV0ZVVkZSa0VVcUxSQ0poR1BHd1ljTVFFUkdCOFBCd2hJZUhJeUlpQXQ5OTl4M09uVHVIVHo3NUJJTUdEY0xFaVJQaDQrT0Q0OGVQWS9QbXpmRHk4cktvYWwrNGNLRVE2dFdtVnF1Ums1T0Q0T0JncXhNWTJndEtLeXNyVVY1ZWpyS3lNdUcycTFldkFvQlpDeGkxV2cybFVnbUZRZ0dGUW9GLy92a0hNcGtNc2JHeDJMcDFLOHJLeWxCUlVZRTMzbmpENm5hTVFZNHpGWS9PVXFsVUFHQ3pCL1QyN2R1eGVmTm1qQjA3VnFnSVg3Tm1EZmJ0MjRmeDQ4ZGoxS2hSd3JKYnRtekJ0bTNiMEx0M2I3UGgxeGN2WHNUQ2hRdlJyRmt6ZlBUUlIyYVRIcHBLVGs3Rzd0MjdJUktKOE54enp6azBRdUdCQng3QXVYUG5rSktTZ3A5Ly9oa3RXN1pFWEZ5Y3hYSkZSVVc0ZVBFaVJDS1IxWXBNWjRmZFc1dkEwVjBPSHo2TTQ4ZVBJekF3RUQ0K1BpZ3FLa0pLU2dxQS8xMXdNQmdNRm9GMVE3b1p4MEd2WHIwY0N0SnI5N0IyMUtCQmczRCsvSG1iclU1dVZmWHRZZDFRakZXbHBpTjVIUFhZWTQvaCt2WHJTRWxKd2VlZmY0NzU4K2Q3eFB3UG5pUXFLZ29mZi95eFU1WFZ0YmtTVmdOQVRFd01qaDA3aHJTME5KY21iblRHdUhIamtKS1NBcTFXaXg5KytBSHo1czBUUHIvRHc4TXhjK1pNZlA3NTUxQ3IxVmk5ZWpYMjdkdUhoSVFFdEd2WERyNit2bENwVk1qUHo4ZlpzMmR4OU9oUlBQREFBMmJCOGRHalIzSHk1RW4wNk5FRGNYRnhpSXFLZ3JlM042cXFxcENWbFlXZE8zZENxVlRDeDhjSER6LzhzRXUvUTFwYUdnRFhBMit5allFMUVkMzIvUHo4NnZWbGdJaUltaVovZjMvMDZkTUg1ODZkdzlOUFB5MVVlVm5ydXdrQUowNmNnRnF0dG5rL1VIT0NPSHYyYkdSbVp1TElrU040NG9rbkdtRFBiU3NxS3NLbFM1Y1FIQnhzVnJXbVVxbUVRRUNuMHdtVHZ4VVdGdUtISDM2dyt6dlZGaEVSZ1ppWUdMUnExUXBSVVZIQ2YrKzg4dzZLaTR1dC9zNVRwa3lCdDdjMzl1N2RpOFRFUktTbnAyUDA2TkZZdjM0OURBWURubm5tR1l1MkdYZmNjUWVVU2lWQ1FrTE0vdnY2NjY4UkVSR0JEei84MEtWcVNtTTdGTk9xdGN6TVRBQkF1M2J0TUgzNmRDaVZTcXVUekNtVlNtemR1aFgrL3Y3dzgvTkRlSGk0V1RpZWw1Y0hIeDhmTkcvZVhLaWljNlU2emxIR3Z1TFdBdXZpNG1KczJiSUZXcTNXck45djE2NWRzVy9mUGlRbUptTGt5SkhDL2c4YU5BamJ0Mi9IOGVQSFVWeGNMQVJSN2R1M1I1czJiWERwMGlYOCt1dXZGc2VLd1dEQTNyMTdoWFlRRHozMGtNMSt4Z2FEQVZxdEZtcTFHaHFOQmhxTkJpTkdqTURaczJlaFVDancxVmRmNGIzMzNqT3JSQVpxUW1DRHdZQ1ltQmlyUWJnamhRZW1GZkVsSlNVQXJMZkVxUytwVkNvRTFLYTZkKzh1WE96S3pjMUZWVlVWdkwyOUczd0V4czA2RGhwYWl4WXQ4T3FycjdvMEluTHUzTGtPUHk0ckt3dUxGaTF5ZWh2TytPaWpqeHd1bG1uSUh0YTJHQzgrR2x0SldXTzh5R2M2a3NlWjlULzMzSE80ZHUwYTh2THlrSjZlYnJkdDFPM2czTGx6TUJnTUFQNTNnYm14ems5NzlPaUJkZXZXNGVMRml5Z3BLYkhvRis5T1lXRmhHRHAwS1A3NjZ5OWtaMmZqOE9IRHd1VE9RRTBJL000NzcyRGx5cFhJemMzRmhRc1hoTkUyMWxpN2VLM1JhUERQUC8vZ24zLytzZnFZRmkxYVlQcjA2UWdMQzNONi80dUtpbkQ1OG1WSUpKSUdyVWEvWFRHaElhTGJuak5WWlVSRWRHdDUrT0dIRzZRbFZLZE9uVndlYW0yc21uVmx2NUtUa3dIQUxPQlFLcFdvcnE0V1RqcFRVMU1obDhzUkdCaUlpSWdJSkNZbUlpQWdBSTg5OXBoRDIvRDM5OGViYjc3cDFINTVlM3RqeXBRcDZOR2pCMWF2WG8zQ3drS2hUL1RJa1NNdCtuOENzTm5MK3V1dnY0WllMTFlaVnRjMUdaNnhGWUV4TUpMTDVjakt5a0pZV0JnaUl5UFJzV05IU0tWU0JBY0hvMFdMRnNKL0gzendBU0lqSSszMk5qNTI3QmcyYk5oZ2Rwc3p2NXV6akVPUnJVMDh0bjc5ZXFqVmF0eDk5OTFtclVUaTR1TGc3KytQb3FJaVpHUmtDRlZoWVdGaGlJdUx3K25UcDVHWW1JaHg0OFlCcURrT0owMmFoRVdMRm1IZnZuMFlNR0NBMmNXRnpaczM0NDgvL2hCK1BubnlKRkpTVXFEUmFLRFZhaTMrYjQ5U3FjVG5uMytPZDk5OVY1Z1FWS2xVWXZmdTNRQmdGbVFBTllHeldDeTIremV4eGhoNDJBdmI3UFZZTnJaRHNLWmp4NDU0OU5GSElaZkxZVEFZNE9mbmg0NGRPNXBWMzZXbnB3T29HUVhoekVVWFk2RGxqSnQxSE53TXJyWnd5Yy9QZC9PZTNEd04yY1BhRm1NUDQvMzc5MlBTcEVrV3gyaHljckl3U3VmT08rOTBhUnN5bVF3elpzeUFVcW0wK0t5MDF2UDlWbmJ3NEVGOC8vMzN3dXY3bzQ4K3dvd1pNeHIwWXFjOWdZR0I2TjY5TzQ0ZlA0NjllL2NLN3dFTlpmVG8wVGg0OENEa2NqbCsvZlZYOU9qUnc2eml2bDI3ZGxpNGNDRlNVbEp3OU9oUlhMeDRFV1ZsWmREcjlmRDE5VVZJU0FqYXRXdUgrUGg0ZE92V3pXemRIM3p3QVk0Y09ZSUxGeTdnK3ZYcndudDNzMmJOMExwMWE4VEh4eU1oSWNIbEN2KzllL2NDcVBuTzFWanpsdHpLR0ZnVDBXMlAxZFZFUkxjdmtVaUVyNy8rR3Bjdlg2NXpXZU5FWm81TUZnYlluN1FOcUFtZnNyT3o0ZWZuQjVsTUJtOXZiNmhVS3V6WnN3Y0FuSjV0WGk2WDQrKy8vd1pRMDNwQXFWVEN5OHNMTzNmdUJQQy9jTTVZK1R0dzRFQU1HVElFQ3hjdXhKOS8vaWxVWFZ1ajErdUZ2ci8xR2JvZEd4dUxEejc0QU92V3JVTlNVaElBSUNNakEzbDVlVzVwenhVUUVJREt5a3JzM2JzWC9mdjNON3NvclZhcmNmRGdRZVRtNXFKNTgrWkM1ZWpCZ3dlaDArbUVDcjlaczJaWnJGZWhVQUNvKzNkdjNibzFnb09Eb2RGb0VCUVVoSUVEQjFxdGpyVFZPN3k4dk56aXRyeThQQlFXRmlJME5CVE5temVIcjY4dmREb2RVbE5UaFdPbDlrU0VCdzRjd01tVEp5R1JTQ3dtTTVSS3BZaVBqMGRTVWhLT0hEbGlGcVFPR0RBQXAwK2Z4cUZEaC9EWVk0OEpnVkhIamgzUm8wY1BvWFhIMjIrL0xUd21OamJXTExDK2R1MmEyZmJFWXJGUWRlN3Q3UTBmSHgvaFAyOXZiK0UvdFZxTjVPUms1T1hsNFp0dnZzRXJyN3dDa1VpRVAvNzRBeFVWRlFnSUNFRFBuajNOMXIxZ3dRS3J6eU5RVThXc1Zxc1JHQmdvdkw0TUJvTXdlWjl4MzIxeHRzZXlVVkJRVUoxRHk0MkJ0YjJ3cjdxNjJxeHkvdno1ODlEcGRFS1E3NGliY1J4OCt1bW5Rc1c2b3h5ZGROSEkyUXNTdGExZXZkcG1nVXJ0ZGh2dDI3ZkhKNTk4VXEvdDFjV1ZOaG8zVTU4K2ZiQnQyemJzM3IwYisvYnRNM3ZmVTZ2VndtZEIyN1p0NjlYU3BtM2J0bENwVkNnb0tFQkFRQUM4dmIyaDErdXhZOGNPQU5ZdnhOVWxJeU1ESzFldUJBRGhBcG0xOTNTZzVqaTBkZDlubjMwR2xVb0ZtVXdtVEdSczY1eFJxVlRhYk50U1Z6dVhqUnMzWXZQbXpRQ0E4ZVBINDlxMWEwaE9Uc2FiYjc2SmhJUUVkTy9lSGExYXRSSXV6aG5aYXFsak1CaWcwK21nMVdxRi96ZHYzdHpwQytBUFB2Z2dVbEpTc0hmdlhvd2NPZEtzejcyakhPMjE3Ky92ajYrKytzcnVNbUt4R0wxNjlYSjR0SUZSeTVZdGJVN1NXbCtWbFpWSVRFeUVTQ1F5YTZ0RTdzT1Vob2h1ZTV4c2tZam85bFpjWE55Z2s0WFpJaEtKOEovLy9BZWxwYVZXNzQrSmlYRnFmWC8rK1NjcUt5dlJvMGNQbEpXVjRmMzMzemU3UHlFaEFlZlBuMGRLU2dva0Vna0dEaHlJb0tBZ3pKczNEOTk5OTUwdzhWQmhZU0dtVFpzR3NWZ3NuUHdhSzc4ZWVlUVJqQmt6eG9YZjluOWtNaG1lZi81NXhNYkdZdTNhdGJoOCtUTG16NStQU1pNbTJld1A3cWp1M2J0ai8vNzlXTHQycmQyVDVXSERoZ21mLzhZS3FRRURCcGd0czIvZlBseTRjQUZlWGw3SXpzNEdBTngxMTExMnQ5K3RXemVMQ2k5ckZpOWViQkdnYVRRYXE1WFhOMjdjd0pJbFMyeXVLeUFnd094NUt5MHR4UTgvL0FDZ3BucmR0QyszVWZmdTNaR1VsSVNVbEJRODlkUlRRaERTdFd0WHlHUXk2SFE2NU9mbm0xVWdQL3Jvb3poeDRnVE9uVHVIVTZkT0NjT2Y3N3JyTG93WU1RSVJFUkVJQ3dzVExzQ1lYb2h4bEplWGx4Q3lIajkrSEwxNjlSSkNwOGNmZjl5cGl5V25UcDNDcjcvK2F2UCt5TWhJdStHSHZlTm4xcXhaTmwrM2RWR3IxY0xGSVd2OXVJMVdyRmlCMU5SVStQdjdReXFWQ2ozWEhRMEliOVp4VUZoWWlNTENRc2QrZVJQdWVoOTFOeTh2TDBSRVJEVGE5bXNIbks3MHNEWXUvODAzMzdoMGdmR1JSeDZCU0NUQ2tTTkhVRkpTSXJRZUFtbyt0d0lEQTlHbFN4ZU1IeisrM3VkUkpTVWxaaGZBVEhYdjN0M3A5YW5WYW92WHByM1hxcTM3aW91TExVWVMyV3JmSXhLSkxOb1kyV004OW5VNkhRNGZQZ3lncHBmenFGR2pvTlBwRUJvYWloMDdkbUR2M3IzQzV4TlFFOW9hL3pPbDErdGhNQmlFLzV1S2lvcHlxY1ZOKy9idGNkOTk5eUVwS1FtYk5tM0M1TW1UblY3SHJXN1RwazFRS3BVWU1HREFUWjljKzNiQndKcUlpSWlJYm10ejU4NXR0RzFIUlVWWm5ERDcrdnFpUzVjdW1EQmhnbFByNnQrL1A0NGZQNDZKRXlkQ0xCWUxvWXRNSnNQQWdRUFJyVnMzdlBmZWV6QVlEQmd4WW9SUTVSY1lHSWhYWDMwVlY2OWVSVXBLQ3E1Y3VZS3FxaXBVVjFjTFZWckdFK0hPblR1NzV4ZEhUWHVIRGgwNllQbnk1YmgyN1JyMjdObUQvdjM3MTJ2azArVEprOUc4ZVhOa1pHU2dxcXJLN09SZElwR2dSWXNXNk51M3IxazQvZUtMTDJMbnpwMW8xYXFWMmJxVVNpVU9IVG9FZzhFQW1VeUczcjE3MXp1c3QwY2tFbG10bm0zVnFoWDgvUHhRWFYxdDF1NUVKcE9oWThlT2VQenh4ODJHSWdjRkJXSE1tREU0Y3VTSXpmMjk1NTU3TUhic1dQVHUzZHNzL1BEeThzSmJiNzJGcUtnb2k3OURWRlFVRWhJUzRPZm5aMUVaN095eGFzdVRUejZKZ29JQ0RCMDZWQWlUSjArZURHOXZieVFrSkRpMXJqWnQyaUFvS0FqVjFkVlFxOVhRNi9Ydzh2SkNTRWdJWW1Oak1YcjA2RVlaWlZkVlZZWE9uVHZqN05temRnUHJsaTFiNHVUSms4SVFkbTl2YjNUczJOR2lVdHFXbTNVY2ZQcnBwdzd0VDJPWU1XTUdBUHVqS1IxWjVtWnk1MFR3MWxwcUdJTTFleTBSdmJ5OE1HN2N1QVp2QlFIVXpGWGc1ZVZsMWk4N0tDZ0l2WHYzZG1uQ3YvajRlSWNyZSsweGptYlFhclh3OXZaRzI3WnRiYzVKNGV2cjY5UW9BT01GQllsRWdvY2ZmaGhYcmx6Qmd3OCtLTncyZHV4WURCa3lCQ2twS2NqS3lrSlpXUm1xcXFvc1BvK04vNWxlTkRBRzJpS1JDR0t4R0NOSGpuVDVPWmc4ZVRMUzA5T3hhOWN1OU83ZHU4NEx0cmVUYytmT1ljK2VQV2pSb2dVbVRwelkyTHR6eXhJWlhHbUVSVVIwaS9qdHQ5OFFGaGFHKysrL3Y3RjNoWWlJSExCNzkyNm5LNDg5bmVuSkoxQy80S1IyRzRIYUNnb0tzSFhyVmt5Wk1zWHRjemg4K2VXWEtDc3J3L3o1ODUxNm5FYWp3YSsvL29vaFE0WTRWS1ZXWEZ3c2hNL3VVdnVrMzVSZXI2K3psMnA1ZVRuRVluR2RQU3h2M0xnQndQV0pHTFZhclZCeFhGZmxwQ1A3VFpaMjd0d0poVUpoZHhqNXJsMjdvRlFxTVhyMGFPRzJWYXRXd2R2YjIrRnFXSTFHNDlCcjBEakNRU0tSdUZUTmVpc2ZCM2w1ZWREcGRGYXJ4NXVTclZ1M29xcXF5bTBYZnBvaVk0V3dNV2gxbEU2bkUxcDJORWFWYTNGeE1VUWlrVk1URXhZWEYwTXNGaU00T0ZqNG5UMTF4TytGQ3hmdzRZY2Zvbm56NW5qdnZmZHN0ck82blpTVmxlSGRkOTlGVlZVVjNuNzdiYnNYSG0rR2pJd01EQjA2dEZIM3dSVWlCdzU2QnRaRWRGdGpZRTFFMUxUY2lvRTFFUkVSa1NjcUx5K0hScU5CczJiTjZqV0h4YTFDcVZSQ0xwZkR5OHZMSXdMOFd6bXc5b3h4TDBSRVJFUkVSRVJFUk9ReFBDR1U5U1F5bWN5cHlXL0pkYmZtMkNBaUlpSWlJaUlpSWlJaWFuSVlXQk1SRVJFUkVSRVJFUkdSUjJCZ1RVUkVSRVJFUkVSRVJFUWVnWUUxRVJFUkVSRVJFUkVSRVhrRUJ0WkVSRVJFUkVSRVJFUkU1QkVZV0JNUkVSRVJFUkVSRVJHUlIyQmdUVVJFUkVSRVJFUkVSRVFlZ1lFMUVSRVJFUkVSRVJFUkVYa0VCdFpFUkVSRVJFUkVSRVJFNUJFWVdCTVJFUkZSa3lHUlNLRFg2eHQ3TjRpSWlJaUlHbzFlcjRkRUltbnMzV2d3REt5SmlJaUlxTW1ReVdTb3JxNXU3TjBnSWlJaUltbzAxZFhWOFBQemEremRhREFNckltSWlJaW95UWdMQzBOWldWbGo3d1lSRVJFUlVhTXBLeXREYUdob1krOUdnMkZnVFVSRVJFUk5SdHUyYmFGVUtxRlFLQnA3VjRpSWlJaUlianFGUWdHbFVvbDI3ZG8xOXE0MEdBYldSRVJFUk5Sa1NLVlN4TVRFSUNjbmg2RTFFUkVSRWQxV0ZBb0Zjbkp5RUJNVGMwdjNzSlkyOWc0UUVSRVJFVGtqT0RnWWNYRnh5TWpJZ0V3bVExQlFFSHg4ZkNBV3N4YURpSWlJaUc0dGVyMGUxZFhWS0NzcmcxS3BSRnhjSElLRGd4dDd0eG9VQTJzaUlpSWlhbktDZzRQUnQyOWZYTGx5QmNYRnhWQW9GTkRwZEkyOVcwUkVSRVJFYmlXUlNPRG41NGZRMEZCMDdkb1ZVdW10SCtmZStyOGhFUkVSRWQyU3BGSXBvcU9qRVIwZDNkaTdRa1JFUkVSRWJzSnhrMFJFUkVSRVJFUkVSRVRrRVJoWUV4RVJFUkVSRVJFUkVaRkhZR0JOUkVSRVJFUkVSRVJFUkI2QmdUVVJFUkVSRVJFUkVSRVJlUVFHMWtSRVJFUkVSRVJFUkVUa0VSaFlFeEVSRVJFUkVSRVJFWkZIWUdCTlJFUkVSRVJFUkVSRVJCNkJnVFVSRVJFUkVSRVJFUkVSZVFRRzFrUkVSRVJFUkVSRVJFVGtFUmhZRXhFUkVSRVJFUkVSRVpGSFlHQk5SRVJFUkVSRVJFUkVSQjZCZ1RVUkVSRVJFUkVSRVJFUmVRUUcxa1JFUkVSRVJFUkVSRVRrRVJoWUV4RVJFUkVSRVJFUkVaRkhZR0JOUkVSRVJFUkVSRVJFUkI2QmdUVVJFUkVSRVJFUkVSRVJlUVFHMWtSRVJFUkVSRVJFUkVUa0VSaFlFeEVSRVJFUkVSRVJFWkZIWUdCTlJFUkVSRVJFUkVSRVJCNkJnVFVSRVJFUkVSRVJFUkVSZVFTUndXQXdOUFpPdUVOSlNRbnk4L05SV2xvS2xVb0ZuVTdYMkx0RVJFUkV0d2lKUkFKZlgxKzBhTkVDZDl4eEIwSkNRaHA3bDRpSWlJaUlpSm9ja1Vna3FuT1pwaDVZeStWeXBLZW5vN1MwdExGM2hZaUlpRzRUTFZxMFFHeHNMUHo5L1J0N1Y0aUlpSWlJaUpxTVd6NndMaTB0eFlrVEo2RFZhaHQ3VjRpSWlPZzJJNVZLMGIxN2Q3Um8wYUt4ZDRXSWlJaUlpS2hKY0NTd2JySTlyT1Z5T2NOcUlpSWlhalJhclJZblRweUFYQzV2N0YwaElpSWlJaUs2WlRUWndEbzlQWjFoTlJFUkVUVXFyVmFMOVBUMHh0NE5JaUlpSWlLaVcwYVRES3hMU2tyWXM1cUlpSWc4UW1scEtVcEtTaHA3TjRpSWlJaUlpRzRKVFRLd3pzL1BiK3hkSUNJaUloTHd1d2tSRVJFUkVaRjdOTW5BbXRYVlJFUkU1RW40M1lTSWlJaUlpTWc5bW1SZ3JWS3BHbnNYaUlpSWlBVDhia0pFUkVSRVJPUWVUVEt3MXVsMGpiMExSRVJFUkFKK055RWlJaUlpSW5LUEpobFlFeEVSRVJFUkVSRVJFZEd0aDRFMUVSRVJFUkVSRVJFUkVYa0VCdFpFUkVSRVJFUkVSRVJFNUJFWVdCTVJFUkVSRVJFUkVSR1JSMkJnVFVSRVJFUkVSRVJFUkVRZWdZRTFFUkVSRVJFUkVSRVJFWGtFQnRaRVJFUkVSRVJFUkVSRTVCRVlXQk1SRVJFUkVSRVJFUkdSUjVBMjlnNFFFUkVSRWJsQ3E5WGl5cFVyS0NvcWdsS3BoRTZuYSt4ZElpS2kyNGhFSW9GTUprTllXQmphdG0wTHFaUVJDeEdSTy9EZGxJaUlpSWlhbkJzM2JpQWpJME1JQ254OGZDQVdjL0FnRVJIZFBIcTlIdFhWMVNnckswTmVYaDVpWW1JUUhCemMyTHRGUk5Ua01iQW1JaUlpb2libHhvMGJTRTFOUlZSVUZQejgvQnA3ZDRpSTZEWWxGb3NoazhrZ2s4bWdVQ2lRbXBxS3VMZzRodFpFUlBYRU1oUWlJaUlpYWpLMFdpMHlNakxRcWxVcmh0VkVST1F4L1B6OEVCVVZoWXlNREdpMTJzYmVIU0tpSm8yQk5SRVJFUkUxR1ZldVhJRk1Kb08vdjM5ajd3b1JFWkVaUHo4L3lHUXlYTGx5cGJGM2hZaW9TV05nVFVSRVJFUk5SbEZSRVlLQ2docDdONGlJaUt3S0NncENjWEZ4WSs4R0VWR1R4c0NhaUlpSWlKb01wVklKSHgrZnh0NE5JaUlpcTN4OGZLQlFLQnA3TjRpSW1qUUcxa1JFUkVUVVpPaDBPb2pGL0FwTFJFU2VTU3dXUTZmVE5mWnVFQkUxYWZ5MlQwUkVSRVJFUkVSRVJFUWVnWUUxRVJFUkVSRVJFUkVSRVhrRUJ0WkVSRVJFUkVSRVJFUkU1QkVZV0JNUkVSRVJFUkVSRVJHUlIyQmdUVVJFUkVSRVJFUkVSRVFlZ1lFMUVSRVJFUkVSRVJFUkVYa0VCdFpFUkVSRVJFUkVSRVJFNUJFWVdCTVJFUkVSRVJFUkVSR1JSMkJnVFVSRVJFUkVSRVJFUkVRZVFkcllPM0Fya3N2bCtPZWZmNFNmQncwYUJMR1kxd2FhZ3JLeU1nUUZCVFgyYmdDbzJSZWRUZ2NBQ0FrSmNXa2RGeTVjQUFDSVJDSkVSMGU3YmQ4OGtVcWxnc0ZnQUFESVpES0hIbE5kWFEyOVhsL25ZeFFLaGJCY3MyYk42cm1ubnN0Z01FQ3IxUW8vZTNsNU5lTGVFQUZLcFJKbno1NUZaR1FrSWlNakczdDNpSWlJaUlpSTZDWmdZTjBBZERvZHlzdkxoWitOSVJwNXJ1TGlZcVNucDZPa3BBVDkrdlZEUkVSRVkrOFNqaDA3aHNyS1NnREFvNDgrNnRJNlVsTlRBUUJpc2JoQkFtdVZTb1hNekV6RXhzWTJlcmlabUpnSXBWSUp3UEhuNjhDQkF3NDl4MGxKU1M3OUxVcExTMUZWVllYV3JWczcvQmhiTm0zYUpJVG10ZmZoMnJWcmlJeU1oRlJhdjdmMDY5ZXY0OGlSSXdDQTVzMmJZK2pRb2ZWYUgxRjk1T2JtNHRpeFk5RHI5U2dvS0VCWVdGaTlqM0VpSWlJaUlpTHlmRHp6b3dhaDErdHgrdlRwUnRsMnQyN2RuSDZNVXFsRVNVa0pBQ0F0TGMwakF1dW1JQ1VsQlFVRkJjakx5MFBQbmowUkZoYlcyTHZrRVF3R0F6SXpNNUdabVFrQWtFcWxEVllkbXBtWmlZeU1EUGo1K2FGcjE2NzEybzVLcFJMKzdldnI2NDdkSXpzeU16Tng3ZG8xcHg4M2JOaXdCdGdienhNYUdncUpSQUs5WGcrbFVvbU1qQXpFeGNVMTltNFJFUkVSRVJGUkEyTmczWVFwbFVvY09uU29VYlpkVjJDaTErdHg2ZEtsbTdRMzVsd0pyRnUzYm8zejU4K2pyS3dNNWVYbHlNbkpRVlJVbEVPUDNiRmpoMURaNjZqQXdFQU1HVExFNmYzMEpGbFpXU2dvS0FCUTAxcERJcEVJOTIzY3VMRkJ0aGtTRW9LQkF3YzJ5THJkU1NRU29iUzBWQmhkY2ZUb1VRd1lNQUF0V3JSdzYzWVVDZ1d5c3JLRWZ5Y25KNk5WcTFhSWo0K0hqNCtQMCt2emxNQzZ2THdjZS9ic2FiVHRHdzBkT2hUTm16Y0g0UDVqZXVqUW9WQ3BWRUxsZm4wY09IQUExZFhWVGo5dTJMQmhxS3Fxd3Q5Ly8xM3ZmVERsNm9pUTJueDhmTkNwVXllY09YTUdBSER4NGtXMGI5OGVBUUVCYmxrL0VSRVJFUkVSZVNZRzFrMll3V0J3UzloQk5XSmpZNUdVbEFRQU9IZnVuTU9CdFR0Y3YzNGRsWldWQ0F3TVJHaG9xTWNQZTc5MjdSclMwdEtFbisrNTV4NEVCd2MzNGg1NW5sNjllaUV4TVJGVlZWWFE2WFE0ZlBnd0JnMGFCRDgvUDdkdHc4L1BEME9HRE1IeDQ4ZUZFUUs1dWJrb0tpcEN0MjdkMEtwVks2ZldaM3JoaFJYV1RZZGNMbmY2b2xsVDBhRkRCMXk0Y0FGS3BSSStQajZReStVTXJJbUlpSWlJaUc1eG5wMkszU0kyYjk1Y3I4ZTNhdFVLZmZyMGNkUGVOQTUzVmR4Wll6QVk4TWNmZjlSN1BSRVJFUWdNRElSYXJVYWJObTFnTUJnZ0VvbWNXa2RkUVVwVlZaWFZudWJYcjEvSDFhdFhBWmhYZFhxaWdvSUNwS1NrQ0QrM2FkUEdvaisydjcrL3crdVR5K1VPUDg3UnlSUnJPMzc4T0VwTFMrMXVlOWV1WFRZZjcraHlwaU1Qdkx5ODBMZHZYeVFtSmtLbjA2RzZ1aHJKeWNrWU9IQ2dXeTlJK1B2N1k4Q0FBVGgzN2h6T25qMExnOEVBdFZxTlU2ZE9JU3dzRE43ZTNnNnZ5MU1xckQxUnAwNmRyTjUrNDhZTkZCWVdtaTFqN2JiYWZIeDhFQjhmai9qNGVJZTJ2MnZYTHBzWEtQMzkvUzJPS1pWS0JZMUdBd0R3OXZhMldYRXZGb3VGOXkyNVhDNzBTZmYzOTdjN1diQnhYMFFpVVowVGtkcDd6VGpDT0JHb1dDekdtVE5uaElwclp3MGVQTmhzSkFnUkVSRVJFUkY1SmdiV1RaaWZuMStEQnNHM2tvcUtDdXpldmR2aDVSMEpSZjcxcjM5WkJEWDJXcVdVbHBZaU1URVJnR1d3clZBb2hIODdXb0hyVElzQ3ZWN3YwUElqUjQ2MEcxU2FUb0lHMUlUODNiZ1NWZVFBQUNBQVNVUkJWTHQzdDFqdWdRY2VjSGpmalBzbEZvdWRlcHd6RkFwRm5hTVJIQjJ0NE15b2h1Yk5tNk43OSs0NGR1d1lnSnBXRnlrcEtXNi9BQ1VTaWRDcFV5ZUVob2JpNk5HajBHZzB1UGZlZTUwS3F3SFBEYXhIang1dDh6NjFXbzIvL3ZwTCtIblVxRkZXUThrLy8veFQrUGZRb1VNZGVwMlpyaWNtSnNicU1oY3VYQkRDYWVNeTFtNXJTQU1HRExDNDdlREJneWdxS2dKUU13S2liZHUyVmgvcjUrY252Ry90M3IwYkZSVVZBSUQ3N3J2UDdnVTQ0K3ZXeTh1cnpoWlI3aG9KWkhyaHlCV2NBSm1jOGZQUFA4UFgxeGRqeG94cDBNYzBGSTFHMCtpVEladkt5TWpBdG0zYjhQVFRUeU0wTkxSZTY3SlZVSkNibTR1MHRMUTZ2MHZJNVhLbkxxdzN0UEx5Y2dRR0JqcTBYUFBtelowdXBuQmt2UjkvL0RFQVlNR0NCUjQveXE4eDVPVGtDS1BYR3NyczJiTVJFQkNBK2ZQbjE3bnNNODg4QTcxZWorKy8vOTdsN1NtVlNwY0xRUnJLaGcwYlVGNWVqbW5UcHRWN1hRYURBU2RPbklCZXI0ZVhsNWZEQlFKRVJPUTUrSTNrSm1qV3JGbTl2bHg2VW5CRXJqdC8vcnp3NzNidDJwbmRaeHpPNyszdDdiRW5DcGN1WGNLcFU2ZUUwS2RGaXhibzA2ZVAzU3BNcXVtUG5wK2ZMMHl1bDV1Ymk4ek1USnVWdC9VUkdocUt3WU1Ibzd5ODNLVVdMYVp0Slk0ZVBZcWpSNCs2Yy9kczZ0dTNMMXEyYkduemZudXZDV1AxclpHWGwxZWR4NlJVS3ZYWTE1azc2UFY2M0xoeFEvZzVQRHk4RWZlR3FHbmFzV01IQWdNRG5RcWZYWGxNUXlndExjWDc3NytQZnYzNlljeVlNUjR4c2lBeE1SRnBhV240NmFlZk1IUG1USmZYYy9Ub1VXemN1Qkd2dmZhYTJVVFBHbzBHSDMvOE1jckx5eEVTRW9LZVBYdGFmZnpKa3lleGF0VXF2UGppaTdqbm5udGMzZzkzcWFpb3dLdXZ2b3JRMEZETW1ERURiZHEwc2JucysrKy9ENlZTaVJrelpxQno1ODV1MndlZFRvZmMzRndBdkxCblRVbEpDZWJQbnc5dmIyOTgrdW1uRGRhV3FyQ3cwT0g1S1BSNnZWQTg0b3JrNUdTc1c3Y09FeVpNc0hyUjJ4V3JWcTF5YXZsQmd3Ymh6anZ2Tkx2dDJMRmp5TXZMYzB0Zy9jc3Z2MkRIamgwQWdONjllek93SmlKcWdtN2RNM1lQTW1USUVJODRXYmlkZVh0NzQ2Njc3bkxwc2JZcWVaeXBYbFVvRk1MSmdMKy92MW1BcE5QcGhBcHJaNzRFdDIvZnZzNWxqQk5maWtRaWk1RGNHbXZIcVY2dngrblRwODBtMFF3S0NrSy9mdjBhTGZUTHpzN0c2ZE9uYmQ1dldrMHVrOGt3WXNRSXE4dVp0bG13TjFyQjBlVnNpWStQUjBsSmlmQjNOcTJvZHpkZlgxK1hMbkxwZERxaGhVUlRVdnZrMnQyVlowMVJXVmtaZERvZGdKb3FmMCtxb0JvOWV2Uk5mZDlvcUFsZ2llcGo2dFNwYmwvbmQ5OTlKM3lHWDdwMENSVVZGZmp6eno5eDVzd1p2UGppaTRpSWlBQUF2UERDQy9YYXpuLys4eCtYWHNQang0L0hpUk1uY1B6NGNXUm5aMXUwRW5OVVdsb2E4dkx5c0dUSkVzeWZQMTk0Zi9QeThzS2tTWk93WXNVS2ZQdnR0NGlPanJhWTZMaW9xQWdyVjY2RVFxRkFTa3FLMWNEYXREV1N1OGhrTXB2UDJaRWpSNFMyWWZibW5iaDgrVEtLaW9vZ2xVcnRodHFOYWRhc1dXNWQzNkpGaTZ4V3dydjc5Yk4yN1ZxNzk0ZUVoS0IvLy83WXQyOGZ0bXpaZ2ttVEp0bGMxcEY5KytTVFR4QVJFUUdkVG9lcXFpcUhxdXZkS1RjM0Yydlhyb1ZTcVJUbVA2blBjL3IrKysralRaczJPSFRva0ZPUGk0Mk50UWlzM1dYLy92MUNXQzBXaTNIMDZGRjA3dHdaZ3djUGJwRHRFUkZSdzJCZ1RUZkZxVk9uR25YN3ZyNitaaWNtYXJVYTZlbnBhTjI2ZFoxRFUwK2VQQW1WU29XWW1CaVh2MVJtWldVSndWcnRrN1NLaWdyaFByVmFMYlFpTWEyeXFOMmV4Ti9mMzZGaGlhYUJ0U3ZER0pWS0pZNGNPV0pXclJrY0hJeCsvZnFaRFRYMnhHR0Zuc1RMeXdzOWV2VEFrU05IRUI4ZmJ6YWhweXVCbWpPUGtVcWxkbHRxR0ptMkF3RmM3eGZ1aXZwYzBETU5Ga1FpRVFOclFEZ0JCWnBXZGJYQllNREZpeGZScGsyYk9sc1psSmFXd21Bd2NMSlhjb3ZzN0d3c1dMREE0dmJ5OG5Lbmd4eHJqekVOazIrRzd0MjdZLzc4K1ZpMmJCa3VYYnFFZDk5OUY4OCsreXg2OXV4Wjd3bGFyVlhndnYzMjJ3NkZ2TWIzNXlWTGxqaDBnZjc1NTU5SGh3NGR6RzZiTW1VS2NuSnlrSjJkalcrKytRYXZ2UEtLc042K2Zmc2lPVGtacDA2ZHdwbzFhL0RxcTY4S2o1UEw1Vmk4ZURFVUNnVmlZbUx3NUpOUFd0M20vUG56VVZ4Y1hPZStPZVBGRjE5RTM3NTlyZDYzYjk4K0FIVVh0eGhiaTNYdDJyVkIyNW5NblR2WDRjL1JjZVBHb1VlUEhzTFAxdVlLcVkrNmpxazc3cmlqWHAvNWVYbDVEaS83OE1NUDQvRGh3dzRWSEloRUlvU0VoRmpjWGxsWmFmYmQvdnIxNjVnN2R5NzY5ZXVINTU5LzN1RjlxWS9pNG1KODl0bG5VQ3FWNk5hdG16QWFwSzd6bS9MeWNwdkxHWS9idW9ML20rWEVpUlBDdm93ZVBScWhvYUg0N3J2dnNHN2RPZ1FHQnBvZHMwUkU1TmtZV05OTmNmSGl4Y2JlQllGY0xrZGlZaUxVYWpXS2lvcnNuaVJVVjFmajZ0V3IwT2wweU12TFEwSkNndE1CVUhWMU5hNWN1UUtnSmp5czNVdTJyS3hNK0hkbFphWFZmcSttN1VTQW1tcVAyaWR4RFVHcjFacWRnSVNIaDZOdjM3NW1sVUlsSlNVNGNPQUEycmR2ajVpWUdLZjdKcnVpZWZQbUZoWG0xNjVkRTlwRG1ONTNNL2JIRVdGaFlSZytmTGpIdHFJd0RUSEVZckhOcW5SUFkzcEMyOUR0YVM1Y3VHQnhtMm13WWJ6ZjJtMm1nb0tDNnQzRDFSNWovMndBaUl5TWJMRHR1Rk4xZFRXT0hqMktvcUlpWEwxNkZRa0pDVFpEYTRWQ2djT0hEME90VnFOOSsvYUlqWTMxcUY2OTFQUUVCQVRnM252dk5ic3RPVGtaWGw1ZU5sdExXR1ByTWJYZm14d0pkZ29LQ3ZER0cyODR2SHh0YmRxMHdYdnZ2WWZseTVjalBUMGR5NVl0dzcvLy9XL2gvdFdyVnp2MXVyRVgzT2ZsNVRsVmxWeFZWWVdxcXFvNmwxT3IxUmEzU2FWU1RKOCtIWFBuenNYSmt5ZHg4dVJKczdrMG5uamlDYUVLdTZ5c0RFRkJRUUNBYjcvOUZubDVlV2pac2lWbXpweDVVeThnMlByY3YzRGhBbkp5Y3VEajQ0TWhRNGJZZkx4ZXIwZFNVaElBb0Z1M2JuYm5CZkR6ODZ2WDc1YWZuKy93c3JYRDI1c2RXQzVjdUxCZTcvMjJqbWw3eC9yQmd3ZHg4T0JCaTl0SGpScUY4ZVBIQTZncGtsbThlTEhaL1ZxdEZxKy8vanFrVXFsd29kVjRjZG5lQllpNkxwalp1bi9GaWhVV2MzVmN2MzRkbjM3NktXN2N1SUc3Nzc0YjA2ZFBGd0wvTDcvOC85aTc4L2lvNm5OLzRKOVpza3oyZlY4SlpDRXNZUlVoTEFGRVFFR3RVbnUxcmxXTGxYdGR1YVZ1dFc2MTFyWDNvcGJhcWhVdGFLMVloRlpsRlVrRXNoQ1dMQkFTRWtKMnNtZG1NdXZ2ai96bTNKbk1QcGxrSnZoNXYxNjhTR2JPekRtWjVTelA5L2srengvc3JrY3NGdHRkenRNT0hEaUFEejc0QURxZER2bjUrZmpSajM0RWtVaUVycTR1ZlA3NTUzanJyYmR3OTkxM1k4R0NCWjdlVkNJaWNvQjNSazZJUmxGZ1lDREN3c0xRMXRhRy92NStWRlpXWXNxVUtSYVhyYW1wRWFiV2g0ZUhtOVJMZEpUeGM2U21wcHFkWExzN0k4V2Rnb09Ea1o2ZWp0cmFXcVNucHlNdkw4OGttMFd2MXd0MXJXdHJhOUhkM1kwbFM1YU0rblpGUjBlYnZSY3RMUzFDd0hvMG0rS01oS1dMVmtleXpJWlBVWGFtZEl5akY2N2UybkRSSHNOM0N4aFpwcllqVHB3NDRmVDlsbTZiTkduU3FBV3NWU3FWRUxBT0NBaHdhWjgxMWxwYlcxRlNVaUo4QnJ1NnVuRCsvSG1yWlp3cUt5dUZMTFhhMmxvME5UVmgrdlRwTnFmVEU5a1NFeE5qVmlxanFLZ0lBUUVCVHBYUWNPVXhveWt3TUJDUFB2b29QdnJvSTNSM2QyUGF0R2tXbHp0Nzlxeko5MDJ2MTZPbXBzYnBVbXJEQTVidnZQTU9CZ2NIOGVDREQxcDl6T2JObTZGUUtQRFlZNDg1dko2b3FDamNmZmZkMEdnMFpvMmZvNk9qc1duVEpxU25wNXNjYzIrKytXYjA5dlppL2ZyMU5wdnVEZzgwanNTR0RSdlExOWRuZHV3ZkhtUWNIQnpFTDM3eEM3UEhHMTdQVTZkT0NlZUs3Nzc3cnMxMVB2SEVFOGpNekhSNW01MGR5TGdjdVRMUUd4SVNZdlArQXdjT29LdXJDNnRXclJKZTM5YldWZ0JEbWVMT2Jvc2hPOXphL2NNSHlVNmVQSW0zMzM0YkF3TUR5TWpJd01NUFB6d3FDUjJiTm0xeUtIUGRlRit4YWRNbTRXZERzMmpqMndEZ3BaZGVzdnVjTzNic3dPZWZmdzRBV0xod0lYNzJzNThKMXl6WFgzODk5SG85ZHV6WWdTMWJ0cUM1dVJrMzNuZ2paK1VSRVhrNUJxd2RvRkFvbktyTE5UekxaTy9ldlU0ZkVQUHo4eStyRWd1dTFQMTFsRjZ2RjA1UUhKV1hsNGM5ZS9aQXA5T2hwcVlHcWFtcFprRkF0VnB0a2hrK2ZmcDBwOTlIbFVxRmMrZk9BUmlhSW1pcFZwc2h1Q1FXaTdGbXpSb2g2RGJTdXNudWtwV1ZoZURnWUl2MUp1dnE2b1JwZ3NCUVBUcHl6bFZYWFdYei90N2VYdXpkdTllcHg3amljZ2hZZTJ2MitsaHFhbW9TcHV4N1M1MVQ0MWtweHZ0UXRWcU5reWRQNHZ6NTg4SnRodkk1dHBwd3pwdzVFMEZCUWFpc3JJUk9wNE5TcWNTUkkwY1FGeGVIdkx3OGsyQ1V0WFVUT1VLaFVPREREei8wOUdhTWlFUWl3ZTIzM3c2dFZndVJTSVNmLy96bkFJYjJsMXF0Rmg5Ly9ESDI3Tm1EYTYrOUZ1dldyUU1BZlBMSko5aTllemNXTDE2TVcyNjVCZjcrL2tKQTJabjk3UEhqeCsyV0lLbW9xSEFvMjNwNEFNdmduLy84cDhQYkF3Q3Z2UEtLMlcwdnZ2amlxTXpRTVJ5ZnJMMW1RVUZCRm04Zi9ucDgvZlhYQUlZU0o2d2RuMXRiVzZIVDZYNVF4MEZueXBjNDQ2V1hYb0pDb2NEdTNidVJuSnlNdVhQbm1pM3o3My8vRy9YMTliam1tbXRNeXJ4Wm90Rm84T1dYWDBJaWtXREZpaFhDN1labTNEdDM3c1EzMzN3RFlHaW1wZkZuM1ZxZzlxNjc3b0pPcDNNb2tGdFlXSWd0VzdaQXI5ZGo4dVRKZVBEQkIrSHY3NCtCZ1FFME5UVzUzT1BIbG11dXVjYmk3UWNPSE1EQXdJREpiWllDM002VWErbnA2Y0dmL3ZRbm9Yemk2dFdyOGVNZi85anNzM0hERFRkQUpwTmgyN1p0Mkxsekp4b2FHbkRublhleXRCZ1JrUmY3NFp6VmpJQmVyN2M1L2M0ZVIwN0VMYTJUSENNU2liQjQ4V0tuSGhNVUZJVE16RXhVVlZWQnA5UGh4SWtUWnRQRHpwdzVJelNoUzB0TGMrbUVwcWFtUnNqNlRVeE1OSnYyMTkvZkwweXBqSWlJOE1ybW5ES1p6R0t3V3FWU29hS2lRdmc5T1RuWkpKdno0c1dMd3VmWTNzbThwemdhK0IyTkFMR2pEQm5zbzgwNHFEQ2VBdGFHN3hjd2RnSHJTWk1tQ1RYeGEycHFoQ3hxdzhDU3BkdUFzV2tBMk5qWUtQdzhrb0MxTzRNQStmbjVacmMxTlRXaHZMemM1SE1YRlJXRk9YUG0yQjJzRllsRXlNcktRbng4UEVwS1NvVE13NWFXRnV6WnN3ZTV1Ym5DUHN2U3Vva2NwVktwc0dmUEhrOXZobE9VU2lXMmJObUNnb0lDazk0ZGh2T0wrZlBuQXhnSzhyejExbHVvcXFwQ1lHQ2dTZloxZm40K2lvdUxjZkRnUVZSVVZHRDkrdlVXR3hRT2QralFJZXphdGN0a1d3RHJ3V2JnLzhwS1dGckdPQmpuVEFETFdkYU9zZHUzYjBkYld4dFdyRmlCckt3c3A1L1hFTEMybHJIOHhodHZtTjJuVnF0eHp6MzNDTDgzTkRUZzVNbVQ4UFB6dzNQUFBXZDFodFg5OTk4UHVWeitnd3BZTzFPK3hGbjkvZjM0NXB0dm9OUHBrSlNVWkRLSTJ0L2ZqeDA3ZGtDcFZEcDAvYkYvLzM1MGRYVWhQei9mNUZyQzBHZkdlS2FsVHFkeisyZmRVSXB3NGNLRnVQUE9PNFhQeUdlZmZZYjkrL2RqdzRZTmJxL3JiQ2lQTWx4cGFhbFp3Qm9ZeWhSLzZhV1hoQXh0UXdhMnZZenRrcElTdlBmZWUranI2NE9QancvdXVPTU9MRnk0ME9yeUsxZXVSR3hzTE41NTV4MlVsNWZqVjcvNkZXNjY2U1lzWDc2Y2c5cEVSRjdvaDNOV1E1YzFTODFON01uTXpFUmRYUjBHQndmUjA5TURwVklwQk9xVVNxVlFlM1o0dzBaSHFkVnFJYnNhZ01XTG5hYW1KdUZuUjZmdW56MTcxcXdKb3owNm5jNnBZSmtqR2QybHBhVkNmVWtmSHgrejErallzV1BDYkFOdkNGaWZQbjNhWWoxTWR6QXVRZExXMW9ieThuS3J5em9UL0c1b2FIQjc4eWRyeG11R3RmRjc2b2xweklaQWh6ZGM2TWpsY21FNnJVUWlRWFYxdGNYbC9QMzlMYzZHR0l1QmtkN2VYcHc0Y2NLa3pyWkVJc0dVS1ZPRUlITjNkN2V3TFdGaFlWWmYyNUNRRUN4WnNnUm56NTVGWldVbHRGb3ROQm9OeXN2TGNmSGlSY3lhTld0VW01UFI1UzgwTk5TcG1xM09ObWdjRFlXRmhTZ3BLVUZKU1FrV0xWcUVXMjY1eFd3UXFLaW9DRnUzYmtWL2Z6OWlZMlB4NktPUElqWTJWcmcvTVRIUnBQNzFpeSsraUhYcjFtSGx5cFUyOTNYOS9mMHVaMHM2R3FSelo1MWtXKzlYVDA4UHZ2MzJXL1QzOTZPNHVCZ3BLU2xZdVhJbHJyamlDb2VEd3ZZeXJCMnhZOGNPQU1EU3BVdHRsZ016bkc5WldwZGNMcmZZVkhUNGRnS09aUzJQVmthNnMwWmF2c1RXK3g4ZEhZM2JicnNOVzdac3dUdnZ2SU5mLy9yWHdxRFBwNTkrQ29WQ2dWV3JWaUU3Tzl2bU9wUktKYjc0NGd1SVJDSmNlKzIxd3UwOVBUMjRlUEVpWW1OajhmTExMd3ZiNCt3K3h4R0ppWW40NVM5L2laeWNIT0cyeHNaRzdOKy9IMUtwMUdKU2lyZHJhMnZESjU5OElqUWpqWStQeHk5KzhRdUhCdXBuekppQlo1OTlGbSsvL1RicTZ1cXdkZXRXZlB2dHQxaXpaZzFtejU3dEZaOXRJaUlhd29DMUMwYXJQSU1qQWNXeHlOQnoxc0tGQyswR1c0OGZQejVHV3pNa09UblpiaEJiS3BVaUp5Y0hmWDE5bUR4NXNzbEpiMVZWbFhBQ1AzMzZkSmRPaUkwenRHTmpZeTEyMW01b2FCQitkcmFab3llZFAzL2VKTmllbDVmbjlVSE9ob1lHdTFPVFhXVWNzTlpvTkNPYWtXRmdLSmNBRERXT1ZLdlZRaEJ2Y0hBUWxaV1ZibTAyTjE0RDFvWmF4b0JuR213YTF1OXFRT0x3NGNObWphc3NzWlNSTkZ4TlRZM3dHZEZxdFVLejErR0NnNFBIdkh5UFFxRkFWVlVWenA4L2J4SVlqNHFLTWdzc0h6aHdRQWkrWEhmZGRUWm5ub2hFSW1SbVppSStQaDdGeGNWQ3BscEhSNGRKdHJVM0RDZ1FqWVdsUzVkQ0twWGlndzgrd0xmZmZpdGtTRSthTkFrS2hRSi8vT01mVVZaV0JnREl5Y25CaGcwYmhOSVV6ei8vUElDaG9HVmdZQ0FlZSt3eGZQREJCemh3NEFDMmJkdUdxcW9xYk5pd3dlcHhaOVdxVlNZTmU5ZXZYdytGUW1FenlQekFBdytndjc5L3pCdjIyUk1hR29wWFgzMFYzMzc3TGY3MXIzK2hvYUVCVzdac3dTZWZmSUtycnJvS3k1WXRzenNieEY2R3RUMVZWVlVvS1NtQlRDYkQ2dFdyWFY2WG9YRzRJeHpKV3I1Y1pvRnUyTERCNXYwTEZpeEFZV0VoZ0tFQWMwUkVCTTZjT1lPREJ3OGlQVDFkS0tGank2NWR1OURYMTRjcnI3elNwTjcwaVJNbm9OZnJiUjZMYmMxTU1Cd2piUzF6KysyM1kvTGt5UUJnRXF6VzYvVjQvLzMzb2RQcHNHelpNcUV4NmNhTkc2RldxL0hHRzIvWS9idnNHYTNCdTRHQkFYenh4UmZZdTNjdk5Cb05wRklwUkNJUlZDb1YzbnJyTGFlZVM2UFJZTUtFQ2FpdHJVVkRRd00yYjk2TW1KZ1kzSGpqalpnM2I5Nm9iRDhSRVRtSEFXc2FFOGExb01kQ2VIaTRTY0RhWHFEZk9CTjZ1Q05IamxpOFBUUTAxR3BYZDUxT0owejFBNGF5am5wN2UwMmFzZ3dNREtDM3R4ZkFVTmtOUjdQRVEwTkRrWjZlN3RDeW82Ry92OStra1Z4aVlpS1NrNU05dGozMnFGUXFqd1F5UityNDhlTkNNSFR5NU1uQ3hRMHdsRUhYMWRXRjl2WjJ6SnMzejZrbWpOWVlCbGVBb1pxaXh1VmVSa05PVG83SkJaU3JqSU85SXcyMDYzUTY5UGYzMjIyZVpNeVE0ZTNxWjB3dWw3dHRnTU80RnJTM1VDcVZRcURhdUwrRG41OGZwa3laSWt4Vk50RHBkTUp5SXBISTRUSkp3Y0hCV0x4NE1VNmZQbzJ6Wjg4Q0dBclNuRGh4UXNpMnRsWXYxcDFPbno0OTZ1dWdzZFBUMCtNVldkUE9XclJvRVJJU0V2RG1tMitpbzZNREw3NzRJalp0Mm9TSkV5ZWlxNnNMSXBFSWE5YXN3UTAzM0dDU1RXajQ3aGlJeFdMY2RkZGRDQTRPeHM2ZE8rSG41K2MxRGZrMmJ0em8wdVBDd3NMd3hCTlBPTFNzdjc4L1ZxeFlnV1hMbHFHd3NCQTdkKzVFYTJzclB2MzBVM3o1NVpkWXRtd1pWcTVjYWZFWXJOVnFoV08ycXdPYU1wa01reWRQeHJScDB4QVlHR2d5RTlEUytnRDd6WWRkSFJpUXkrVzQvLzc3TGQ0MzJ0K1J4TVJFdlBqaWkyYTN1NnVHOVdlZmZZWU5HellnS1NrSnUzYnR3cUZEaDRUN0RFRlJReFowVDA4UDlIbzlPanM3elQ1SHcrdEphelFha3g0a09wMU8rTDRkUG53WUFLdzJRZ1ZHUGpQQldwTEdybDI3Y1Bic1dRUUdCbUxObWpYQzdaMmRuU1psMWtaaTdkcTFGbS9mdDIrZlM2VXlEZjd4ajM4SVpab21USmlBZSsrOUY2Ky8vcnJKckMxbnZQTEtLemg2OUNqKzhZOS9vTG01R1cxdGJaZFZEeWtpb3ZHT0FldHh4dFhBMVBDQVNHQmdvTnVtUEhsanZUeFAxNElXaThWWXNHQUJqaHc1QXJsY2pvR0JBUnc4ZUJEejU4OFhBdE9CZ1lGWXRHZ1Jpb3VMYlRZWUd5NG1KbVpFMmRnZEhSM0NSWlNqWlVnTXRGb3RqaDA3Wm5KQ2E1eGRQQkk2blU1b09tUE40c1dMSFFvTXF0VnFYTHg0RWZYMTlaQktwV2IxeVczTmtuQzAyZVd1WGJ0TXNuc05FaElTekI3MytlZWZPNVdSMU5EUUlEVGpNUXhRR0E4U0dBWTYrdnI2Y09EQUFjeVpNOGRtbDNsdjVLNmdoL0dGajNHelBWY01EZzVpejU0OWlJeU1SRkpTRXRMUzB1enVTem83T3dGNFBpdTlycTdPNUh0cDZiTnJQSENuMFdoc05pc3pOUG15UjZWU1dSd1FOS3kvcjY4UGRYVjFKcVZUMHRMU2tKdWJhL0c3YkR4dzR1eXhSU3dXWStyVXFZaU5qVVZ4Y2JFd2ErRFNwVXRvYm00ZWxjWlN3NDMyUUE4TkNROFBINVAxK1ByNll0R2lSUTR2YjYvZXRhdUJQVWNmSnhhTDhkNTc3d0VBSms2Y2lLZWVlZ3F2dlBJS1FrSkNrSm1aQ1pGSWhOdHV1dzBLaGNLcFVtYzMzWFFUNHVQalhhNXorNmMvL2NucWZjYXplMnd4TkgwMGNEVkFaYnlQTVR5bnZmTmhpVVNDaFFzWFlzR0NCU2dxS3NJWFgzeUIxdFpXN05xMUM5T21UYk5ZOHMyNHpJYXJ4N3ZVMUZUODhwZS9SRWRIQjE1NDRRVUVCQVRna1VjZU1kdGV2VjR2RFBSNVlrQWhLaXJLNXYxcXRWcG8wQzJUeVp3dTFXVHQrejRhTmF6Nyt2b2NDaFQzOVBTWU5CMjNSQ3FWNHRGSEg4V2JiNzZKb3FJaXFOVnFiTml3QVNLUkNBc1hMa1JIUjRmTjc2RXpnd3NORFEwUWlVUjJFMGpxNit1RlJ2VTMzbmlqMjh0bS9mS1h2NFJXcTdYNm1WaTZkS25KZDhOWjY5YXRRMFZGQlpZdVhTclVuZjc5NzMvdjh2TUJ3Tnk1Y3pGbnpoeVVsSlNnc2JFUjA2ZFBIOUh6RVJHUiszaGZwSkZzY3FYNVczMTlQVXBLU29UZlkySmlScjBSbFhGd1RpUVM0WVliYmhqVjlRSEF3WU1IY2VuU0pRRG1BZXVKRXllNmZYMzJBbFRoNGVFb0tDZ1FzbUhWYWpVT0h6Nk1KVXVXQ0JtY1VWRlJXTFpzbWNrRmxDMkRnNE5vYUdoQVZGU1V5eGZzaHc0ZEV0NGZaOHZiSER0MnpLUTVET0RlTWd6Mk1rMk5NelJ0MmIxN3QzQkM3R3hRM3RNR0JnWk1TdWhNbXpiTkxJTm8wYUpGS0NvcWdsS3BoRnF0UmxGUkVTWlBudXhTVXlnRGYzLy9VYzhxVVNxVndtZlBYUmZWeHA5SFp6S2pMVEZrUzErNmRBbVhMbDFDUWtLQ3pkZGtjSEJRR0R5dzFwVFZPS1BLSGtjSFVvWlRxOVZtbVpIZUlqbzZHcE1uVDhicDA2Y1JHeHVMcVZPbjJueWZqUGVGcnU1YlltSmlzR3paTWhRWEY2TzF0UlVKQ1FsakVxd0c0TkFVY1JxNXNXcUVLSlBKY050dHR6bTh2TGMxYUl5SmljRlRUejBGcFZJcEhFZGNQUjhhUHZCcnpONkE3SGZmZmVmU09vME5EK3c1R3N5cnJxN0czLzcyTjlUVjFjSFgxeGZMbHkrMytwejJHSklSNXMyYmgrKysrdzRkSFIxV2o3c2pHWHdiVGlhVG9idTdHK2ZPbmNQMjdkdnhILy94SHliM0d3Y0FQWkZFOHVxcnI5cTgvNE1QUHNDK2Zmc2dsVXJ4OU5OUE81V2tNWnp4REp6MzNudHZ4Qm5XLy9WZi80V2VuaDdobk9RblAva0pmdktUbjR6b09ZMWxaR1RncWFlZXduUFBQWWZpNG1MczNMa1RhOWV1eFlJRkN6Qm56aHlMNzFkRFF3Tk9uRGlCOHZKeWgyY0RQUFhVVTVCS3BmanpuLzlzZFptZW5oNzg0UTkvRUFhM0N3b0tuUHBiZERxZHhjR3p1KysrRzRzWEw4WS8vL2xQdTBGOFk4N3NXdzM4L2YzeDRvc3Z1cjNNbDBna3d1elpzekY3OW15M1BpOFJFWTBNQTlhWE9hVlNhWktaNmVQajQvWk8wSllZQnhiSEt0dlplSjNEQTBTMnB0eU5KajgvUCtUbjUrUHc0Y1BDVkx1aW9pSXNXN1pNT0VuMThmR3hHN3hyYW1wQ2ZYMDlXbHRib2RQcE1HUEdqREhMTURNNGVmS2tTZDFxYjZEWDY5SFcxb2JHeGthVGJHZmppN2Z4MUR4RnA5T1paTENucEtSWURMZ2JENFlZcHFlZVBuMGFQVDA5bURWcmxrdmZ1Zm56NTQ5NCsrMzU2cXV2aEZyTTdnaFlkM1IwbUx6dnJqUmZOV2I4WEJLSnhHNEEzN2pzajNFMmtmRUZhSFYxdFZ1eTN3c0tDcXdHaFNvckt5MW0rOXNpRW9uTVp1d1lCOFNEZ29Kc1hoQWFsaFdKUkhaTGJXUmxaU0VxS3NxaDk4ZTRpZVpJQnNQOC9QeXdZTUVDMU5YVmVVWFRWL0p1Nzd6empzWGI1WEs1MWZ1c3NmU1lsSlFVckY2OTJxbU15ZGJXVnZ6M2YvODNnSkUxR2d3T0RoYSs2NTk5OXBuTm1SVUc5aks2amJmSFVQckNWcURVa1JyVzd0YlMwb0x0MjdlanRMUVVJcEVJK2ZuNVdMZHVuVkN2ZHlRa0Vna1dMMTVzY2x0M2R6ZU9IajJLNzcvL0hoczJiREE1OTdCMnZMdm5ubnNjV2w5Z1lDQWVlT0FCdlBEQ0MvajN2LytOdExRMFhIbmxsY0w5eHJOcnZLVmtpMEZ0YlMzMjc5OFBBTGorK3V0SEZLd0cvcS9NaForZm4xdUNsb2JYYmpRRC9kSFIwWGo0NFlmeDdMUFBZc2VPSFpnM2J4NWlZbUtFWTV4V3EwVmxaU1dBb2FEeVUwODlCV0RrczhhTXFkVnFvVVNRZ1N2bng1WXlwdzBKUElXRmhRN1hTZ2RjQzFnRDN0SGttb2lJeGdZRDFwZTU0OGVQbTJSNVRKOCtmVXhxYzNraVlPaUpJTGtqZkh4OGNPV1ZWMkwvL3YxQ2VaRFRwMC9iblhKbUhKejYvdnZ2VGU1elI4MWJaOVRVMUl4NkJxZFlMTWIxMTEvdjBMSnRiVzFvYUdoQVMwdUxTWURMUUNLUklERXgwV3JBMTF1VmxaV1psSml3OVJtUnlXUll2SGd4amh3NWd0YldWZ0JEWGQvNysvc3hmLzU4ajVlb3NNUWQyYlBHakQrVDRlSGhJMzVPNDNxUDlxYkpHbWMxKy9qNG1Iek9qQU1pbFpXVndvWG9TRmk3bU83cjYzT3BSNEJFSWpHYnNXTmN1bWI1OHVVMjk5MkdNaUErUGo0T3pmeHBiR3hFYVdtcDNlV01BeSs5dmIxMnl3UVpzN1FkbnF6M1QrTkhVVkdSeGRzTk0xaWNZZWt4L2YzOWRwdm1qUWFWU2dXOVhnOC9QejhBUXdOUjFrcUs5ZlgxQ2Z2QTRPQmdoODhWRGNkZ1MvdW90OTU2eTI3MjllYk5teDFhajZPMFdpMCsvdmhqN04rL0gxcXRGdG5aMmJqbGxsdk02dVc3UTFkWEY0cUxpM0gwNkZHY1BYdldwUFNSSThlN3VMZzRzK0NiWHErM1dPb2lJeU1ENjlhdHc3WnQyL0NYdi93RktTa3BTRXhNQkdDNjMvU204MStkVG9mMzMzOGZlcjBlYVdscEZyOERGUlVWU0VoSWNIZ2d3ZkFaTlE3bWZ2amhodzQxSmdhR2p1M0dnVkxEYXpmYXZVN1MwOU94ZVBGaTdOKy9IL3YzNzhkTk45MkV5c3BLSER0MkRDVWxKU2FEd0hsNWVjalB6MGRlWHA3TnBvckRhYlZhaytXRGc0UHh4Qk5QUUtWUzRjMDMzOFM1YytjZ2xVcGRybE10Rm92dFp0TURRd05VN2UzdDhQWDFGUnJPZDNWMW9hMnREVmxaV2RpMGFaTlpZTHU1dWRsa29NelJNa2pPdkQ2MkRLOC9Ua1JFa2pNUk9RQUFJQUJKUkVGVTNvRUI2OHRZWTJPalNVWnNRa0lDVWxKU2JENm1zN01UNGVIaEl4NjlOczcyczVUdFVWVlZOYUxuejg3T05ydk5Xd1BXd0ZBbXlLeFpzNFJHTG5WMWRjakt5aklMS3ZiMzkrUENoUXRDNE5HU3FLaW9FZFd3ZGxaVlZaVkpYZGFnb0tCUnlZWnlSbDFkSFM1ZXZHajEvdFdyVjN0ZGxwRTlaODZjUVgxOXZmRDd6Smt6N2Y0TlVxa1U4K2ZQUjFsWm1kQndyN3U3Ry92Mzc4ZjgrZk9GQ3dWdllYd0JQOUwzcDZXbHhlU0NKeTB0YlVUUEI1Z09CTm5yRjNEczJESGg3MGxOVFRVSjFvU0ZoV0hTcEVsalVxYWpzcklTT3AxT2FGRG82b1dvY1lNd3NWanM5b0ZHcFZMcDlFQ2JWcXNkODhFNSttR3lsQUZjVlZXRk45OThFeUtSQ0JzM2JoUUdQM2JzMkFHbFVpbVVEVkNyMVhqdHRkZFFVVkdCdkx3ODNILy8vVjR6WUZoYVdvb1BQdmdBUzVjdXhicDE2M0QxMVZmajZxdXZObHV1dWJrWnp6MzNuUEM3VENiRFUwODk1VkNaSmNQNWdHR214YlBQUG12U0ROZFpJdzBjR1hvUkFFUGxIdHc5cTdDMXRSWEZ4Y1VvS1NsQmJXMnRzTi8wOWZYRnRHblRNR2ZPSElTRWhKZ0VuYTBkNzU1Ly9ubXorOVJxdGRYTTY1VXJWNktzckF6VjFkWFl2SGt6bm5ubUdmajYrcHBrQ2RzN2YzYzF3T2RvU1RaajMzenpqZEJMNUw3NzdqTTdOOSs3ZHk4Ky9QQkRwS1NrNElrbm5oQUdWbXd4QkthTkIxU09IVHZtY0NtSzBOQlFpd0hyNGUvRG80OCthcEtOYkl1ak15QU15U3VWbFpWNC8vMzM4ZTIzM3dyM3hjYkdvclcxRlNFaElYam9vWWVFMjUzSldOYnI5U2JMeStWeURBNE80cFZYWHNHWk0yY2drOGx3enozMzRILys1MzhjZms1WGFEUWFQUGZjYzBoUFQ4ZkREejhNWUtndnh0NjllL0hHRzI5WWZJeFVLa1YwZERUYTI5dWgwV2dRSHgvdjBMcWNlWDJJaUdqOFljRGFCYzVrZkhtS1NxVkNlWG01OEx1L3Z6OW16cHhwZFhtMVdvMlRKMC9pL1BuelNFOVBIM0VqUGVPQXRhVVQwSkUycGhwSndOcTRSSW9yWEMwdkVoMGRqYmk0T0xTMHRFQ24wK0hDaFF1WU5Ha1M1SEk1TGw2OGlBc1hMcUM3dTl2aVk0T0NncENTa29LVWxCUUVCQVJnejU0OUtDd3NITW1mQVFBV202VUIvMWRMOStUSmsyWlpySGw1ZWNMMFRrOHh6bjZWeVdSSVRVMUZiVzJ0a09rMTNvTFZUVTFOT0hYcWxQQjdXbHFhdzJVa1JDSVJaczZjaVlDQUFPRjdwVkFvY1BEZ1FjeWRPOWRybWpGcU5CcVRUTHVSWkRNTkRBeWd1TGhZK04zd0diQkZKQklKNjFjcWxSYW4ycmEzdHdzLzJ3clVORFUxQ1JmTkVva0VHUmtaWnN0TW5Ub1ZPVGs1Sm9HYjBhaHZPMkhDQkZ5OGVCR0ppWW5vNmVseE9jQnJQRlBCR3h2cEVvMmxiNy85Rmg5ODhBR0NnNFB4MkdPUG1aU1YyYmR2SDNwNmVvU0F0WStQRHg1NjZDRzg5dHByT0g3OE9KNTk5bG5jZDk5OWJobEVHNm5qeDQ5RExwZmJiRTdYMjl1TDExNTdEUk1tVE1ESmt5Y0JEQjFqWDN2dE5XemF0TWx1OE4zUVI4QXd5TmZhMnVyMlFXMW5ncXpHNTRLZmZ2b3BQdjMwVTd1UGlZeU14TWFOR3kzZXA5ZnJVVnRiaTdLeU1wU1dscG9NbHZ2Nyt5TXZMdzl6NXN6QnRHblRUSTVyeHBubjdpcGhJQktKY004OTkrQ0pKNTVBVzFzYnpwMDdoNXljSEdIdzFKRnpuN0VLOEYyOGVCRi8vL3ZmQVF3MTdUUmtneHViTVdNR2R1ellnZnI2ZW16ZXZCa1BQZlNRM2NIU3hzWkdBTENZdUdFdmNEdzhhMWVuMHdrelFxMjlkcllDcDIxdGJVNDFFRFNVUStubzZNRHMyYk1obFVveGE5WXNMRm15QkRrNU9ianp6anZOSG1QNG01cWJtMjF1eXgxMzNHR3hoclZXcTBWblp5ZUNnb0x3eUNPUGpFazVRYWxVaWxXclZtSGJ0bTBvS1NsQmRuWTI5dTNiaDVVclYxbzg5MXE3ZGkyQ2c0T3hZc1VLSWZ2YTJZR3JkOTk5MStsemYxdURRMFJFNUIxNFZlcUM4WkR4VlZaV1poSTBuajE3dHMwQTBmbno1NFVNemJxNk9nUUZCWTJvU1pYeDFEeEhNaWJjd2RFeUpEVTFOU05hejBqcVlhZW1wZ29Yam0xdGJlanM3TFNaS1d5d1lzVUtsOWZwS3JsY2J2SmFCUWNIWThHQ0JVN1h5aDBOd2NIQlNFeE1SRnBhR21KaVlpQVNpVXl5ayswWjNqalNtUEhueU5aeTlxWTVPK3JTcFVzNGR1eVk4SHRZV0poTEhjcXpzN1BoNysrUHNySXk2UFY2b1Y3NnRHblRMQVpVeDlyd3hxS3VEaXJJNVhKODk5MTNKZ0hXNmRPbjI3M0lsY2xrUXZDNG9xSUNNMmJNRUM2Y05Cb056cDA3Wi9KKzI2cTNuSkNRQUY5Zlg1dytmUnE1dWJsV3k0ZElwZElSTjRLMEp5b3FDdG5aMlVoT1RuYTZkSUV4NDMzMmFKU051dUtLS3h4YXJyQ3dVTmhIenA0OTIrYXNJS1ZTaWQyN2Q3dGwrNGlBb2UvQjFxMWJVVmhZaUFrVEp1REJCeDkwcUZTQm41OGZObTdjaVBmZWV3L2ZmZmNkbm4zMldTeGZ2aHhyMXF5eE8xdGp0T2gwT21HQTNsckN3cVZMbC9EeXl5OURvOUZnL2ZyMWVPQ0JCd0FBUC8vNXovSDAwMC9qdDcvOUxSNTU1QkdiczNVTUpha01BVVJEaVk5dnZ2a0dXN2R1UlhaMk5oNSsrR0dyZ2U4REJ3N2dyMy85SzNRNkhXNjk5VmFMeTdnYVpIWDBjY09EamlxVkNxZFBuMFpaV1JtT0h6OXVrcjBiRUJDQUdUTm1ZTTZjT1pnNmRhclZBVDdETWNyZDU4QXhNVEc0OTk1N2taU1VKQVJBRGVkbDFzN3p4V0t4OFA3OC92ZS9kMm05U3FWU3FLMXNMd0N2VnF2eDFsdHZRYVZTSVNjbkJ5dFhyclM0WEVSRUJCNTQ0QUc4L1BMTEtDOHZ4OWF0VzNINzdiZmJmRzdEdVo0N1Nyd1kzaU9KUkdJMTBjVlc0UFNoaHg2eWVaNDRuT0Y5RW92Rm1EOS9QaFl0V21UM0hFR3YxK1B0dDk5R1dWa1pObTNhNVBUNW5FUWl3YnAxNjVDYW1vcjQrSGloN054b1c3RmlCV3ByYXhFWkdZbC8vL3ZmQ0FnSXdMWFhYbXR4MlJ0dnZOSGk3U3FWQ21mT25FRlVWSlRYSkY4UUVkSFlZc0Q2TW5UdTNEbVRJT2lrU1pQc2xwQ1lOR21TU2ZEMDFLbFRDQW9LY25oSzFuRERtM2RaRXhnWWFIRjZxaVhHRGRzczhlYVNJQWJHbVEzOS9mMFdUMVNqbzZPUm1wcUt5c3BLcTM5dmNuS3lTYjFkWnhqWHU1MHdZWUxWNVFJQ0FoQWZINCttcGlhRWhvWWlQejhmdnI2K1hoR3dUazFOSGRIRmlxTVo0cU9kU1g3cDBpVWNQbnpZSk1QbmlpdXVjUG56bTVhV0JsOWZYeHc5ZWhRNm5RNTZ2UjdsNWVVWUdCakExS2xUMGQzZDdaYk1mR2RjYzgwMUFFd0QxbUt4MktVczNxNnVMaFFWRlVHcFZBcTNwYVdsT2RURUtTWW1SaGlVYTJ0cncxZGZmV1YxMllDQUFMdTF6N095c2hBUkVXR3hBZEZZeThuSkdmRnpHR2RFMnF2ZlBacU1MNmJkMFJ5TnlCRTZuUTZIRHgvRzl1M2IwZGZYaDhXTEYrUGd3WU40OE1FSHJUN0dXbzNWcTYrK0d2djM3OGRYWDMyRkF3Y09ZT0hDaFZpOGVMSGRrbXp1VmxOVGc0R0JBVWdrRXVUbDVabmQzOURRZ05kZmZ4MEtoUUtiTm0weU9WZUxqNC9ISFhmY2dULzk2VTk0N3JubjhPQ0REeUk1T2RuaWVnd0J4T0huaTFkZGRSVmFXbHF3Wjg4ZXZQVFNTM2owMFVkTmd2ZGFyUmJidDIvSFYxOTlCYWxVaXZYcjEyUGV2SGtXMStGTTAwbTVYSTc3NzcvZjZjY0JRNi9KcDU5K2lzcktTcE5qVm1CZ0lHYk9uSWs1YytZZ056ZlhvZU9YNFRnMUd1Vmg1czZkYS9LN0lmQnFMV0J0R0ZBeHZoYlE2L1dvcUtoQVdscWF5VDVmb1ZDZ3FLZ0lFeWRPTlBuTSt2djc0N0hISGtOUFQ0L2RBZUp0MjdhaHNiRVJ3Y0hCV0w5K3ZjMEFkM1oyTm02KytXWjgvUEhIMkx0M0wySmlZcXdHdUlIL1N6cHh4L2ZKM3V2bWJrZU9IQUV3VkxzOElpTENvY2VJUkNMRXhNUkFwVkxoOWRkZng5TlBQKzEwV1VCcjM2dlI4cnZmL1U2WThYZjA2RkhoOW52dnZSZUE3YXgxWThYRnhmampILytJVmF0V0NUTmFpSWpvaDRVQmF4Y1l5aVc0bTdYeURNN283T3dVcG5RQ1F4Zjh1Ym01RGoxMjl1elpHQmdZUUhkM04vUjZQWTRkTzRaRml4YTVGRFF3emtZWnErd2k0d3daUnk0bWdvT0RIV29XQmd4bENya2pzOTQ0cTFTdFZpTWtKQVROemMzdzkvZEhhbXFxeVlWRGRYVzExZWZKeXNveStiMmxwY1hoN0lPNnVqb2hPOWpTUmF5eENSTW1RS2xVWXNHQ0JlT3V6SWEzNit6c3hPSERoNFg2aVNLUkNIUG16Qmx4c0RBaElRRUxGaXhBVVZHUjhOd2RIUjNRYXJYUTZYUWVHM0F3WHErekY0ZDZ2UjQxTlRVNGZmcTB5Y0JVYkd5czNjK3dRVTVPRGxwYVdreUMzWmFJeFdMTW1qWEw1Z1cyU3FWQ2IyOHYvUHo4eG56R2pWd3V0emlsZHFTTXM4UThsUkhhM2QxdE1vM2VVOXRCUHl3REF3TjQvdm5uMGRUVUJGOWZYOXg5OTkxWXZIaXgxYURjNGNPSG9WS3BVRkJRWVBIK3RXdlhZdG15WmZqclgvK0tVNmRPWWMrZVBWQ3IxYmo3N3J0SDg4OHdVMVpXQm1Bb0lEajh1TEp2M3o1OC9QSEhFSWxFZU95eHh5eVdMOG5QejBkN2V6dDI3TmlCWjU1NUJqZmRkQk5Xcmx4cHRtODhjK1lNQU1zRDRMZmVlaXZVYWpVT0hqeUl4eDkvSExmZGRodm16cDJMNnVwcWZQREJCN2g0OFNJaUl5TngzMzMzV1N6MU50WkNRa0p3NnRRcDZIUTZJVWc5ZCs1YzVPYm1PajJRM05iV0JtQnNCdDRNeHpWcjJkeTdkKy9HRjE5OGdadHV1Z21yVnEwQ0FMei8vdnM0Y09BQWZ2empId3NEeXdDd2MrZE83TnExQzNQbnpoVXk3b0doWklmbm4zOGVRVUZCZU9tbGw2d2VoNHFLaXJCbnp4NklSQ0xjZSsrOUR2MzlWMTk5TmFxcnExRlNVb0p0MjdZaElTSEI0bXpHOXZaMjFOYldRaVFTV2N3MGRyUlJuNEdsQm83dVVsaFlpT0xpWW9TR2hzTFB6dy90N2Uwb0tTa0JZRDdnWU0rTk45NklwcVltbEpTVTRJMDMzc0RUVHovdE5YWHlMWmsvZno0bVRwd0lZS2kwWUYxZEhkYXVYU3ZjYnp5cjBKYnAwNmRESXBIZytQSGpERmdURWYxQU1XRHRBTEZZUENiTnk0elg0VXJESzVWS2hTTkhqZ2dCSFVPMnBxUFBKWkZJaElZZ1NxVVNHbzBHaFlXRktDZ29jR3FLdUU2bk02bkZQTnBUNG8zWGErQ3RHZGJEZytyeDhmRUlEdzlIZkh5OFN6VU90Vm90U2t0TGNlSENCZVRrNUxnbDA5SllURXdNSWlNanZmYjFkTlhpeFl1dDNuZnMyREdoZElTdDVZcUtpa3pLVWpoamNIRFFKRmdOREpXYWNkZVV4K2pvYU9UbjUrUHc0Y1B3OGZIQmdnVUxQRjZYMlBpMWNqWmdMWmZMY2Zic1daUHZlSHg4UE9iT25ldncvazBtazZHZ29BQlZWVlZvYTJ1RFFxRXdlVDQvUHo5RVJVVWhLeXZMN2dWMmZYMjlVeVZvM0ttMHRCUnF0Um9aR1JsSVNrcHlXM1BFUzVjdUNUODdtdm5sYm5WMWRjTFBydTRUTGRGcXRaZmRQb3pjSnpBd0VGZGNjUVdxcTZ0eDExMTNDZG1MbHVySkFrUGZRWlZLWmZWK1lHaG0yY2FORzFGVlZZVWpSNDdncHovOTZTaHN1WFY2dlI3ZmYvODlnS0ZrQklQT3prNTgrT0dIS0MwdFJXQmdJQjU2NkNGa1ptWmFmWjRiYnJnQkdvMEdYMzc1SmJadDI0YWpSNC9pNXB0dkZvTExuWjJkcUsrdmgwUWlzZmc4WXJFWWQ5OTlOOUxUMDdGMTYxWnMzcndaTzNmdVJFTkRBd0JnMGFKRnVPV1dXMGFsREpFcndzTENjUFBOTnlNK1BoNVRwa3daMFg3RDBHZkJIYVVyN0RITWtMRVVzTzdvNk1ET25UdWgwV2hNU2wxTm56NGRCdzRjd1A3OSs3RjY5V3BoZjF0UVVJRGR1M2VqdUxnWUhSMGR3aXlpOVBSMHBLU2tvSzZ1RHA5ODhvblo1MSt2MTJQZnZuM1l1blVyQUdETm1qVld5NXNaeXBhcFZDcW8xV3FvMVdxc1dyVUtsWldWa012bGVPdXR0L0RNTTgrWW5STVZGaFpDcjlkajh1VEpGby9Uam1UdUdnK0VHbzU3b3pHb0lKVktoUUMxc1preloxb2Q3TExHRVB5L2NPRUNtcHViY2ZyMGFiYzNFM1duaFFzWENqL0w1WExVMWRXWmxQMXdOR0FkR0JpSWlSTW5vcnE2R3UzdDdYWm52aEVSMGVXSEFXc0grUHY3WTlteVpUYVgwV3ExRUlsRU5vTUhIUjBkQ0E0T3Rwb0JzV3paTXFoVUtwZW15K3YxZWh3OWV0U2tUTVRNbVRPZHp0YVV5V1M0NG9vcmNPalFJZWgwT2lpVlNoUVZGV0hSb2tVT2IxTm5aNmNRbUpWSUpHT1NYV0lvZndBTVhTQzVLNGpqYnNiVDNXVXkyWWdEUTQyTmpiaHc0UUlBb0xLeUVnRUJBVzYvT0xvY0F6MjI2aE1iLzcyMmxodEpNTTNQencrelpzMUNjWEV4TkJvTnNyS3kzRjVuT2lJaUFvc1dMWUpZTEJiMk9aR1JrYU0yUThRZWU0MVliUWtNREJTbTZBOE9EaUl6TXhPVEowOTIrajJReVdRamJpanJhU3FWQ3QzZDNTZ3VMa1prWktSYnluY01EQXlndDdkWCtOMFRBV3VGUWlIc3l3QllMVC9naXNiR1JwdzlleGJwNmVsSVNrb2FzNzRLTkg1Y2Q5MTFiaHNnTVphZG5lMXk1ckFoYTlhVjdhcXFxa0puWnlkRUlwRVEyTnEzYngrMmJkdUd3Y0ZCeE1iRzR1R0hIM1lvd0xkdTNUcUVob1ppMjdadHFLMnR4Y3N2djR6SEgzOGNFeWRPeE1HREJ3RU16V0N4Rm5UV2FyVUlDd3REZkh3OExseTRJQVNySXlNak1XblNKSk9CUTNjWWFYOEpXK1Vvak5mUjA5T0R3TUJBczlsbjNkM2QrUExMTDFGVlZRVUFXTEJnZ2RYbmNWZkROME9wTjBzTjliWnUzUXFWU29Xc3JDeVR6TjVwMDZZaE1EQVE3ZTN0cUtpb0VHWmpSa2RIWTlxMGFTZ3ZMOGYrL2Z1eGJ0MDZBRU9mdzF0dXVRVXZ2UEFDRGh3NGdFV0xGcGxrMVgveHhSZjQvUFBQaGQvTHlzcFFVbElDdFZvTmpVWmo5cjh0Q29VQ2I3enhCbjc5NjE4TG55dUZRaUUwTGg3K21vYUZoVUVzRmp2ZHFNOVFYc1JXV1RGYkRUK05qNXZEWldabTRrYy8raEVHQmdhZzErc1JFQkNBek14TWgyZTlEaWVUeWJCaHd3WW9GQXF6ZllweGJlekxoVnF0eHNEQUFKS1RrMUZkWFkyVEowOWk2ZEtsbnQ0c0lpSWFZd3hZTzZDOXZSMm5UcDNDdEduVHpBSllYVjFkT0hmdUhKcWFtakJ0MmpTTDB5cGJXMXR4NHNRSjlQWDFXYzJDMVdnME9IdjJMR3BxYXBDY25PendOSGVEaW9vS1lmb2hBR1JrWkZqc3lPMkl5TWhJVEo4K1haaE9hZ2lPT0ZvRHJhbXBTZmc1UER6YzVnbVVScU1STGw3c3NYV0NhM3lmdHdaWTFXbzFLaXNyaGQvZEVSUktUVTFGUjBlSGtPMVpWbGJtVVAxZDhyeUVoQVFzWExnUUZ5NWNjUGtDeHA2eG1CbmlxSkVFcklHaG9IVitmajVVS3BYSDYwWW5KeWU3Tk1CdzRNQ0JFYS9iK0hWMFYxYWljYytEOFBCd2p3UjBUNXc0SWV6SGc0S0NFQnNiNjdiblZxdlY2TzN0UlhsNU9YcDZlcXcyb0tNZkxwRkloSGZlZVVlb2MyK0xvUXlRclVDV01YdEJOTDFlajNQbnppRWdJQUF5bVF5K3ZyNVFLcFhZdTNjdkFOZG1xUmw2RldSbFpRbkhnZFRVVkloRUlzeWZQeDkzM0hHSFV5VUZWcXhZZ2ZUMGRMei8vdnY0eVU5K2dva1RKMkpnWUFEZmZQTU5BUFBaU0gxOWZhaXVyc2J4NDhkeC9QaHg0VFZMVEV6RXZIbnpVRnhjalByNmV2ejV6My9HZSsrOWg1U1VGR1JuWnlNdExRM0p5Y21JaVlseGFDYU9ScU5CVjFjWGdvT0RoYi9IVUJiUFZ2OFVkOWkwYVJNVUNnVWtFZ244L2YwaGtVaWdWcXRORWtldXV1b3FvVFNDSmRhTzBjWmw5UXlhbTV2UjF0YUdxS2dvaElTRXdOL2ZIMXF0RmlkT25CQStLOE1URnI3OTlsdVVsWlZCSXBHWU5UT1VTcVhJeTh2RDRjT0hjZVRJRVpQemtFV0xGcUc4dkJ6ZmZmY2Ricnp4UnVFOFBqTXpFN05telJKS2R6eisrT1BDWTNKemMwMEMxc1lEa0FDRXdmT1FrQkQ0K3ZyQ3o4OVArT2ZyNnl2OFU2bFVLQ29xUW5Oek0vNzR4ei9pd1FjZmhFZ2t3dWVmZjQ3ZTNsNEVCd2ViekJvQWdHZWZmZGJxYTN6eDRrV29WQ3FFaG9ZSzN5KzlYbzh6Wjg3ZzY2Ky9GcmJkR2xjYmZvYUZoZUc2NjY1ejZiSFdwS2FtUXFsVW9yVzFGY0hCd2ZEMTlZVk9wOE8vL3ZVdkFKWUhMT3lwcUtqQWxpMWJBUHpmdGRSRER6MWtjVm1kVG1mMXZqZmVlTU9oOVdrMEd2VDM5d3NEY2R1M2IwZEhSd2NHQmdiUTE5Y25YTXNPSDh5cHJLeTBHYkIyMStBUEVSRjVGd2FzN1RBMExldnQ3Y1hCZ3djeFpjb1VrMm1QM2QzZFFzQzFycTdPWXNCYUlwRUlKK3QxZFhYSXlzb3lDK0oyZEhRSXdjemEybG9rSnlmYnpPNDBkdnIwYVpONngxRlJVUlpydnpralBUMGRYVjFkd3NWYlUxTVRxcXFxN0dZSzZmVjZORFkyQ3IvYkszRXdPRGdvVEpzY0NlTnlBNTdNbnBQTDVUaDA2QkFDQXdNaGs4bmc0K01EcVZRS2xVcUZwcVltay9xNTdtckFOR1BHRFBUMzkrUFNwVXZRNlhRNGN1UUlDZ29LUE5vNGpSd1RIaDd1MGdYR2VHVDgyWGYxT3pwVzVZWHM4ZmYzOTBnV3NsNnZGMTVIWDE5Zm00T0JscVlpVzN0TzQxSWNqalN3ZExmYTJscVRvSGx1YnE1YnMxMk5qdy9lWFBlVFBLdWpvOE9wNEpTcmdhemhSQ0lSL3ZkLy85ZWtqcnl4eVpNbk8vVjhhclZhbUhJL1o4NGM0ZmFNakF6ODduZS9jM25XMjZSSmsvRENDeThJdjMveXlTY1lHQmhBWEZ3Y1pzMmFoWU1IRDZLeXNoTDE5ZlZvYm00V01wMmxVaWxtejU2TkpVdVdZTXFVS1JDSlJGaTdkaTNPbkRtRDc3Ly9IaVVsSlRoLy9yelpZRUZ3Y0RBZWZmUlJwS2VuVzkwbWpVYUR4eDU3RE1EUTZ5aVJTSVNnbTd0THBCa1RpVVJJU1VsQmRYVTF0RnF0V1lQcytQaDRyRnExeW1aWk1RQjQ5ZFZYelRLMDFXcTF4ZUJiWjJjblhudnROYXZQRlJ3Y2JGSnFvcXVyQ3g5OTlCRUFZUFhxMVVoS1NqSjd6TXlaTTNINDhHR1VsSlRnemp2dkZJNHAwNmRQaDB3bWcxYXJSVXRMaThseDRVYy8raEZLUzB1RkFRbERnczJrU1pPd2F0VXF4TWJHSWpvNldoaUFNUjZJY1pTUGo0OFFiQzh1THNhY09YT0U5L1htbTI5MmFqOSsvUGh4ZlBMSkoxYnZqNCtQTi9tZURHZXJjZWRERHoxazlYczdXaTVkdW1ReVVHRE1sY0ZZbFVwbDlqZlkrcHRjL1hzLysrd3pmUC85OTFBb0ZPanI2eE91RDgrZlB5ODBhRFJtS0plWWtKQ0FvcUlpWWNhQ05YRnhjVTZmTitqMWVyUzB0RGoxR0NJaUdsc01XTnR4N3R3NVljcVhTQ1F5bXo2Wm1KaUk4dkp5NkhRNmRIVjFvYXVyeXl3QVpjaUc2TzN0aFZLcFJHTmpvMW13TWk0dURqRXhNY0xJY2xsWkdaWXRXMmJ6NERzNE9Jank4bktUQUxHaHBJY2pCMjI5WGcrZFRpYzBZOU5xdGNMUEdvMEc4Zkh4YUdwcUVpNzJLeXNyRVJZV1pqTUkzZHpjYkJLWUdxdmdoNkhtTU9DK3JFTlh5R1F5S0pWS3M0dVg0U1pNbU9DMjdGZXhXSXg1OCtaaDc5NjlVQ3FWUW5iS2tpVkxQRjYzbUdDU2JmVkRadndkWmREUU5ZYXB4WUQ5N0VGSGEydzNOemNMK3l1UlNPVFdVaHlPYUdwcVFubDV1ZkI3ZEhTMHk3T0RyREhPU3Vkbmo2eDU4c2tuUGJidXBLUWtzMENRdjc4L3BreVo0blN6TVlsRWdsLzg0aGNvTEN3MEM4UzVzMFRib2tXTGNQandZZHh5eXkyUVNDVEN1UWN3RkR6TnpjM0Y5T25Ua1plWFo3R3BYV1ptSmpJek0zSGJiYmVob2FFQlZWVlZPSFBtREM1Y3VJRDI5bmJFeGNYWkRGWURRNjlSZUhpNDBDeGNvOUZBSnBNaEp5ZG4xT3VHLytkLy9pZmtjam5VYWpWME9oMTBPaDJrVWlsQ1EwTkgxREJXSkJKWlBJOU5URXhFUUVBQUJnY0hUZnFoeUdReVpHWm00dWFiYnpaWmIxaFlHSzYvL25vY09YSUUxMTkvdmNWMVRaMDZGVGZkZEpOWlB3Z2ZIeDlzMnJRSlNVbEpadWVSU1VsSnlNL1BSMEJBZ0ZuMnVMc2E0OTEyMjIxb2JXM0Y4dVhMaGMvd3JiZmVDbDlmWCtUbjV6djFYQ2twS1FnTEM4UGc0Q0JVS2hWME9oMThmSHdRR1JtSjNOeGNyRjI3ZGx5ZEs4ZkZ4Y0hIeHdkcXRWcTRMU3dzREhQbnpuV3A1RnRlWHA3Tm9QeElSVVpHSWkwdERSRVJFZWpvNklCWUxFWlNVaEp1dSswMkFFT2xhWHg4ZkpDWW1JaUVoQVFrSlNVaFBqN2U1Rmc5TURDQU0yZk9tTlJVSCs3NTU1OTN1am04dGNFaElpTHlIdVBuQ08wQkNvWENaTlIzd29RSlppZWh2cjYraUkyTkZUSnRhbXRyTFRiQ1NFdEx3NGtUSndBTUJjRXRaZGRPblRvVisvYnRnMTZ2UjI5dkw4NmVQV3UxR1U1M2R6Y09IVHBrY3NJQ0RHV3lIRHQyVERoNU52d3pEa29iMys0TXZWNlBZOGVPb2FDZ3dHcXd4TkF0SGhncWVXRXZxQklRRUdBM0E4VVJ4aGQ2bnN3c0ZvbEVDQXdNdEZyWFRpUVNZZUxFaVpneVpZcGIxK3ZuNTRlNWMrZmkwS0ZEME92MThQWDFoVmFySFZjbjRaZWoxdFpXSER0MnpLU21ablYxTmJLeXNqeTRWV05QcTlXYTFHLzNwbElsM2tTdFZ0dTg0RExlcjR3a0lHS2cxK3ROam5FSkNRa1dBMHVqNWV6WnN6aDE2cFR3L2ZEMzl6ZXBzV3JQOElGWnZWNXZjYkRXZU5DSU0wL0lHejMyMkdOQ0x3N2p6R1JYaU1WaVRKczJ6YVdaZHM0RXJqSXlNdkRNTTg4SW1idExseTVGVUZBUUpreVk0RlJKSDVGSWhOVFVWS1NtcHVMcXE2OEdBS0VSbnlNTXBRZ01yOTFZMWZFTkRnNTJlVC84K3V1dkE0REYvYjFVS3NVNzc3eGpkbnRZV0JqZWZ2dHRBRU9aNVlhTVkydURjQ0tSQ0t0V3JjTFZWMTl0OVRYeDgvUERtalZyTE41bmFjYW93V2dIK1h4OWZjMnlpQ1VTaVVzQjhhbFRwK0xOTjk5MCtuRXJWcXd3R1dpMzVKcHJyakZMU3NqUHozZTZzYlNCSTk4L2lVU0NkOTk5VjBnNnN0Yy9hYmpRMEZBODk5eHpMbTJmUFpiS0g2MWV2UnFyVjY4R0FJdk5KbGV0V29WVnExYlpmTjcxNjlkYnZjOVFZOTJWY3BBU2lVUUluQk1Sa1hkaU5NdUdzckl5NFlUUTE5Zlg2clRNNU9Sa0lXQjk4ZUpGNU9YbG1SMDRVMUpTY09yVUtTRVR1N2UzMTJ4NmUyaG9LRkpUVTRWcGtWVlZWVWhKU2JGNE1ob1VGR1R4d3J5dnIwOG9QeklhMUdvMWlvcUtVRkJRWUhZeDFkemNiQktVTW03R01wemhiNWZKWkc3SmlEYk9NbmUweElKU3FYUjQycnh4MXJnOXVibTU2T3JxZ2txbEVySmdmSDE5RVJ3Y2pMaTR1RkhMOEl1S2lzTGt5Wk9oVXFtRWFiZkRHVGVucE5HajErdFJXVmxwY1FyajZkT24wZG5aaWR6Y1hLZEtYSWpGNG5INzNsVlVWQWpCQjVGSTVKRnlHdTQwT0Rqb3RtbkF4Z0dMcnE0dXhNVEVXRjIydmIxZCtObmVaOGVSVEt2YTJscVRJTGkxQVZKM1V5Z1VLQzh2TitsMzRPUGpnM256NWpsVkxtYjRjWFpnWU1EaUlLbnhNZEdUTTNDSWJCbVBEZE9NeTB4SUpCSmNlZVdWYm5sZUh4OGZwN01sUlNMUnFEVE9IQTBqUFFaS3BWS0hCelRHNCtmS0d4Z0dUMnk1NnFxcnpHNjc5OTU3UjJOenpCaEs0RGhMSXBHNHJTU2hON2oyMm10ZGZxeFlMTWJ5NWN2ZHVEVkVST1J1REZoYlVWOWZiMUxYYXNxVUtWWlBudVBpNGlBV2k0VlNHcTJ0cldhbE1IeDlmUkVYRnlkY29OZlgxMlBxMUtsbXo1V2JtNHZHeGtZaGU2S2lvc0ppVFRLcFZJcU1qQXlUSm43MlNDUVM0U1JYS3BVS3Z4di9QL3hudzcvT3prNmh6bWxmWDU5WkUwYU5SbU15clRzZ0lNQml2VHdEUjA0UU5Cb04rdnI2NE9mblovWGlSUzZYbzdLeVVtaFFZNmxzaXpWcXRkcmhhZlBPaUkrUGQzZ2IzTTFlNXE1eDRNYmRGekg3OSs4M2FYNXBuTUZ2YU14a2kwNm5jMmc1U3hjSXc5ZG56ei8rOFErM0xtZE1wVkxoNk5HakprMVF3OFBEa1oyZGplTGlZcWpWYWpRM042TzV1Um14c2JHSWk0dERkSFEwZ29LQ2JMNG5hOWV1ZFhwYlJrTmpZeU4wT3AzUUlFa3FsUXExMmlVU2lmQTNhTFZhZEhkMzQ5eTVjeVlEU280MjB6TG15dnZnRGhFUkVWaXlaSW5aN1EwTkRRNDNpN1VuT0RoWUdPZ3JMeS9IckZtekVCWVdadkpaMEdnMGFHNXVOcWsxUGRMYTUvMzkvVGg5K3JUd2UzSnk4cWpYVTFlcjFhaXRyVVYxZGJYSnZzTFB6dzhMRml4d3VseUJWQ3FGbjUrZlVQS2pvcUlDZVhsNXd1ZExxOVhpL1BuelFza1RpVVF5Nm8zWWlJaUlpSWlJYU9RWXNMWkFMcGNMNVR1QW9jeFZXMVBqcEZJcG9xTTErZDR3QUFBZ0FFbEVRVlNqMGRyYUNtQW9vR09wZG5OeWNySVFzTDV3NFlMRkxGZy9QejlrWkdRSVRSVHI2K3N4Y2VKRWk5bDBHUmtacUt1clEyaG9LRUpDUWhBWUdBZ2ZIeCt6SUpMaC81RmtucVNrcEdCZ1lFQUl3alUxTlptVU51anY3emZKUXA0OGVmS0lBNklhalFiNzkrODN1VTBxbFVJc0ZrTWtFa0dyMVpvRVBZQ2hHbitzVVFxMHRiVUpYZGdOZ1VTNVhHNHlxT0R1VE1QKy9uNnJVM2dkemZwM2RMbmUzbDVJSkJMNCtmbEJJcEdncGFWRkNGcTVPaFhUWFdwcWFreUMxVkZSVVpnL2Z6NmtVaW55OC9OUlZGUWtmRmRhVzF1Ri9RWUE0VDB6VFBHMGxURm1tUDVzNlo4aGs5NjQvTS9NbVRQZGtsWFQxTlJrRW9BZXpyRE4xZ1lRUnJNUjFuaVVtSmdvREp6MTlmWGh3SUVEZGg4VEZCVGtjRk5lUzdSYUxZNGVQU3JzUDZWU3FkdkxGQm5yN2UxRmZYMDl6cDgvYjdhUGlJaUl3Snc1YzF3dTFSRWJHeXNNSGpRMk50cjhiRVpGUlRIYmtJaUlpSWlJYUJ4Z3dOcUNrcElTNGFKYUlwRTQxSFU1SVNGQkNEeTF0TFJBcTlXYVRkV0tpNHVEVkNxRlJxTkJTRWdJVkNxVnhlblBreVpOUW0xdExkUnF0VkJqMURpYjJjRFgxMWVvQ3piYVJDSVI1c3laSXpUMkN3b0tNc2tpRGdzTFExNWVIa3BMU3hFWkdlbVd3Smkvdjc5Wlk1SGhBV3BqSVNFaG1ENTl1c1BQSHh3Y2JEVmJkN2h2dnZsbVZFdXR1TnZKa3llRnJITnJiSlVlOEhiVjFkVzRjT0dDeGZzY0tiT1JuWjA5NG0yb3FhbXgrSG5NeU1qQTJiTm5vZFZxRVJrWktRU3JnYUdzMkJVclZ1RHMyYk00ZS9hczJlTlZLcFhRNU5TZGZIMTkzZGJJTGl3c3pHWlEwTGdHcXpHUlNJUzh2THh4WHc0RUdKb0duNUdSNGZUakRoNDhhSFpiWEZ3Y2twS1NiTDZteHFSU0tXYk5tbVZ4SUdQcTFLazI5NUhBMFB0ejlPaFJkSGQzQzdmbDVlV05TcW1NZ1lFQkZCVVZXYXpwTDVGSWtKMmRqY3pNekJFTnB1Yms1S0M1dWRsdXZWdXhXRHlxUVhraUlpSWlJaUp5SHdhc0xaZzJiUnFPSFR1RzN0NWU1T2JtT2pTRk9ENCtIclcxdFVoS1NrSlNVcExGdW1JU2lRUXpac3hBUkVTRXpXd3lYMTlmVEp3NEVaV1ZsWWlLaWhxenVxTDIrUG41WWZiczJUaDM3aHhtejU1dFZxSWpMUzBOUFQwOVpsM0RSeUk4UEJ5ZG5aMVdnekErUGo0SURRMUZZbUlpVWxOVDJXVHcvd3NORGJVWnNQYjE5WFY3NHo5cmpYdEdnNjFHUjQ3OFhkYnEwVHVqcnE3TzR1ZlN6ODhQRXlaTVFFZEhoMG13MmtBcWxTSW5Kd2RaV1ZubzZPaEFhMnNyZW50N01UZzRDS1ZTQ1kxRzQxSlRWRnZTMDlOZHFuVm9TVmhZR0h4OGZJUnR0RlZYV3lLUklEZzRHTkhSMFVoTFMzTzRRVlZJU0loWGxFQ3hGa2lWeVdRanluQWViczZjT1lpSmljSEZpeGVoVUNnc3ZxWStQajZJaUloQVJrYUcxZU5IWEZ5YzNYV0pSQ0tUZ2RLVWxKUlJxMmNaR0JpSTRPQmdrNEMxUkNKQmVubzZNak16M1RJYkpqQXdFQVVGQmFpdXJrWjNkN2ZaZDlMSHh3Y2hJU0hJeXNweVM2TktJaUlpSWlJaUduMk03bGtRR2hxS2dvSUMxTmZYMjJ3Y2FNemYzeC9MbGkyenUxeHljckpEenpkcDBpU0VoWVY1ckJheU5URXhNVFl6YzUzSmNIWkVmbjQrZ0tHc1FLMVdDNjFXQzUxT0I3RllMSlM2Y0pZaENPVk1WcCtodE1wNEVSb2FLdFJWTnpBRXFtSmlZcENUazRPQWdBQ1hubHNpa1hnOFN6WWtKTVFrRUN5VlNoRVNFb0pKa3lZaE5qYlc0bU5rTXBsYkd6SUZCQVJZL2Z4bFptWWlLeXZMNW1kR0xCYmIvVDROTC9FeC9ENkQ0WjlwUTFtTzBXaENGUk1UWXpZNFlSeThObXlYb2Y2OUswUWlrVmNPUGhscUxMdWFqV3dJY2c4UE9JdEVJcVNscGRrc1BlVk9NMmJNZ0ZxdGhrcWxjbWdHMFVqazVlV2h2YjBkQVFFQlNFbEpRWEp5c2xPTkZSMFJGQlNFV2JObXVmVTVpWWlJaUlpSXlITkVlbHZwY1Y3cXE2Kys4dlFtRUFuNit2cUVJSjBqNVNnY3BkVnFoZWNkYWZCT3I5ZTdQWEJKUk9PWFlmRFAxWUU0U3dNbTFxalY2bkUxNERjU1YxOTl0YWMzNFFkaHo1NDlicGtwUTBSRU5Gb3FLaXF3ZlBseVQyOEdFWkZYRWprUW9QSytGRGFpY1dhMHBwbTdxNFFENEZ3Mk9SRmQva2FTQVE4NHQwLzVvUVNyaVlpSWlJaUl5RDNFbnQ0QUlpSWlJaUlpSWlJaUlpS0FBV3NpSWlJaUlpSWlJaUlpOGhJTVdCTVJFUkVSRVJFUkVSR1JWMkRBbW9pSWlJaUlpSWlJaUlpOEFnUFdSRVJFUkRSdVNDUVM2SFE2VDI4R0VSR1JSVHFkYmtUTnJZbUlpQUZySWlJaUlocEhaRElaQmdjSFBiMFpSRVJFRmcwT0RpSWdJTURUbTBGRU5LNHhZRTFFUkVSRTQwWjBkRFM2dTdzOXZSbEVSRVFXZFhkM0l5b3F5dE9iUVVRMHJqRmdUVVJFUkVUalJtcHFLaFFLQmVSeXVhYzNoWWlJeUlSY0xvZENvVUJhV3Bxbk40V0lhRnhqd0pxSWlJaUl4ZzJwVklySmt5ZWpzYkdSUVdzaUl2SWFjcmtjalkyTm1EeDVNbXRZRXhHTmtOVFRHMEJFUkVSRTVJeUlpQWhNbXpZTkZSVVZrTWxrQ0FzTGc1K2ZIOFJpNW1JUUVkSFkwZWwwR0J3Y1JIZDNOeFFLQmFaTm00YUlpQWhQYnhZUjBiakhnRFVSRVJFUmpUc1JFUkdZTjI4ZTZ1dnIwZEhSQWJsY0RxMVc2K25OSWlLaUh4Q0pSSUtBZ0FCRVJVVmgrdlRwa0VvWllpRWljZ2Z1VFltSWlJaG9YSkpLcGNqSXlFQkdSb2FuTjRXSWlJaUlpTnlFOHlhSmlJaUlpSWlJaUlpSXlDc3dZRTFFUkVSRVJFUkVSRVJFWG9FQmF5SWlJaUlpSWlJaUlpTHlDZ3hZRXhFUkVSRVJFUkVSRVpGWFlNQ2FpSWlJaUlpSWlJaUlpTHdDQTlaRVJFUkVSRVJFUkVSRTVCVVlzQ1lpSWlJaUlpSWlJaUlpcnpBdUE5WVNpY1RUbTBCRVJFUWs0TGtKRVJFUkVSR1JlNHpMZ0xXL3Y3K25ONEdJaUloSXdITVRJaUlpSWlJaTl4aVhBZXZ3OEhCUGJ3SVJFUkdSZ09jbVJFUkVSRVJFN2pFdUE5WnhjWEdlM2dRaUlpSWlBYzlOaUlpSWlJaUkzR05jQnF3akl5T1p5VVJFUkVSZUlUdzhISkdSa1o3ZURDSWlJaUlpb3N2Q3VBeFlBMEJ1Ymk2a1VxbW5ONE9JaUloK3dIeDhmSkNibSt2cHpTQWlJaUlpSXJwc2pOdUFkV0JnSUdiT25NbWdOUkVSRVhtRWo0OFBac3lZZ2NEQVFFOXZDaEVSRVJFUjBXVkRwTmZyOVo3ZWlKRVlHQmpBNmRPbjBkWFY1ZWxOSVNJaW9oK0k4UEJ3NU9ibU1saE5SRVJFUkVUa0JKRklKTEs3ekhnUFdCdGN1blFKTFMwdDZPcnFnbEtwaEZhcjlmUW1FUkVSMFdWQ0lwSEEzOThmNGVIaGlJdUxZODFxSWlJaUlpSWlGL3lnQXRaRVJLNzQ5Tk5QRVIwZGpTVkxsbmg2VTRpSWlJaUlpSWlJTG11T0JLekhiUTFySWlJaUlpSWlJaUlpSXJxOE1HQk5SRVJFUkVSRVJFUkVSRjZCQVdzaUlpSWlJaUlpSWlJaThnb01XQk1SRVJFUkVSRVJFUkdSVjJEQW1vaUlpSWlJaUlpSWlJaThBZ1BXUkVSRVJFUkVSRVJFUk9RVkdMQW1JaUlpSWlJaUlpSWlJcS9BZ0RVUkVSRVJFUkVSRVJFUmVRVUdySW1JaUlpSWlJaUlpSWpJS3pCZ1RVUkVSRVJFUkVSRVJFUmVnUUZySWlJaUlpSWlJaUlpSXZJS0RGZ1RFUkVSRVJFUkVSRVJrVmRnd0pxSWlJaUlpSWlJaUlpSXZBSUQxa1JFUkVSRVJFUkVSRVRrRlJpd0ppSWlJaUlpSWlJaUlpS3Z3SUExRVJFUkVSRVJFUkVSRVhrRkJxeUppSWlJaUlpSWlJaUl5Q3N3WUUxRVJFUkVSRVJFUkVSRVhvRUJheUlpSWlJaUlpSWlJaUx5Q2d4WUV4RVJFUkVSRVJFUkVaRlhrSHA2QTRpSWlJaUlYS0hSYUZCZlg0LzI5bllvRkFwb3RWcFBieElSRVJFUmtWdEpKQkxJWkRKRVIwY2pOVFVWVXVubEg4NjkvUDlDSWlJaUlycnNkSFoyb3FLaUFuNStmZ2dQRDBkc2JDekVZazRlSkNJaUlxTExpMDZuZzBxbFFtZG5KNXFibXpGNThtUkVSRVI0ZXJOR0ZjL3FpWWlJaUdoYzZlenN4SWtUSnhBVkZZV1ltQmo0Ky9zeldFMUVSRVJFbHlXeFdBeC9mMy9FeE1RZ0tpb0tKMDZjUUdkbnA2YzNhMVR4eko2SWlJaUl4ZzJOUm9PS2lnckV4Y1ZCSnBONWVuT0lpSWlJaU1hTVRDWkRYRndjS2lvcW9ORm9QTDA1bzRZQmF5SWlJaUlhTitycjYrSG41OGRnTlJFUkVSSDlJTWxrTXZqNSthRyt2dDdUbXpKcUdMQW1JaUlpb25HanZiMGRJU0VobnQ0TUlpSWlJaUtQQ1FrSlFVZEhoNmMzWTlRd1lFMUVSRVJFNDRaQ29ZQ3ZyNituTjRPSWlJaUl5R044ZlgwaGw4czl2Um1qaGdGcklpSWlJaG8zdEZvdEd5d1NFUkVSMFErYVdDeUdWcXYxOUdhTUdwN3RFeEVSRVJFUkVSRVJFWkZYWU1DYWlJaUlpSWlJaUlpSWlMd0NBOVpFUkVSRVJFUkVSRVJFNUJVWXNDWWlJaUlpSWlJaUlpSWlyOENBTlJFUkVSRVJFUkVSRVJGNUJRYXNpWWlJaUlpSWlJaUlpTWdyTUdCTlJFUkVSRVJFUkVSRVJGNkJBV3NpSWlJaUlpSWlJaUlpOGdvTVdCTVJFUkVSRVJFUkVSR1JWMkRBbW9pSWlJaUlpSWlJaUlpOEFnUFdSRVJFUkVSRVJFUkVST1FWR0xBbUlpSWlJaUlpSWlJaUlxL0FnRFVSRVJFUkVSRVJFUkVSZVFVR3JJbUlpSWlJaUlpSWlJaklLekJnVFVSRVJFUkVSRVJFUkVSZWdRRnJJdnJCMDJxMW50NEVJaUlpSWlJaUlpSUNBOVpFUk5Cb05KN2VCQ0lpOGlLZmZQSUpkdTdjT2VxUEdXMTZ2UjVkWFYwMmwrbnA2Y0hnNE9DSTEvUDg4OC9qejMvK3M4T0R3RHQyN01EcnI3K094c1pHaDllajBXaFFWbGFHbnA0ZWg1WWZHQmhBUzBzTFdscGFvTmZySFY2UFBVMU5UZmpvbzQ4YzNnNGFYMzcxcTEvaHhSZGZkR2paOWV2WDQ3Nzc3aHZSK2hRS3hZZ2U3d3A3KzRVZnVzTENRaHc0Y01EVG0rRldqdTZ2ZW5wNjNMcS9OT2p0N2NYVFR6K05wNTkrbXRkZVRxaXZyemZiUjZqVmFwU1dsbnBvaTl6cnd3OC94T2VmZis3eTQzZnYzbzNYWDM4ZGUvYnNzYnZzNGNPSDhmcnJyMlBYcmwwT1BYZHJhNnRUMjZMVmF2R0hQL3dCZi9qREg1eDZIRmtuOWZRR0VCRjVtbEtwOVBRbUVCR1JGL242NjY4UkVoS0NOV3ZXak9walJwTk9wOE9ycjc2S25wNGVQUFBNTTVCS0xaLzJiOSsrSGNlUEg4ZlBmdll6ekpvMXk2VjFOVGMzNC96NTg5RHI5WkJJSkE0OTV0Q2hRK2p0N1VWRVJJVEQ2emx6NWd3MmI5Nk10TFEwUFBua2szYVhmL1BOTjFGYlc0dU1qQXo4NmxlL2NuZzk5cFNXbG1MLy92MVFxVlM0NjY2NzNQYThvK0dlZSs2eGVMdXZyeThpSWlLUW5aMk41Y3VYSXk0dXpxSG5HeGdZUUdGaElVNmRPb1hHeGtiMDkvY0RBR1F5R2FLaW9wQ1JrWUhGaXhjaklTSEI3TEZhclJiSGpoMURjWEV4NnV2cjBkZlhCNTFPQjVsTWhzaklTRXljT0JIWFhYY2RBZ01EWGYrRDNhQzl2ZDNoUVJ5ZFRnZWRUdWZ5dW80Y09ZS1BQLzRZNjlhdFEzNSt2c3ZQWTQxV3EwVkhSd2N1WHJ5SSt2cDY0VjlmWHgrZWVlWVpKQ1VsdVgyZDN1TDgrZk4ybDBsTFM3TjQrOS8vL25mMDl2Wml5WklsYnQwbVlHamYxOURRNFBibk5iajExbHZOYnV2cjY4UEdqUnNSRlJXRisrKy9IOG5KeVZZZi85dmYvaFpLcFJMcjE2OUhkbmEyMjdaTHE5V2lxYWtKQUVZbElPNXBJL204V2FOU3FmRGFhNjloY0hBUVR6MzFGQklURTZIVmF2SGNjOCtocWFrSjk5NTdMNjY0NGdxN3o5UFQwNFBtNW1ib2REcG90VnJoZjhNL2pVWURqVVlEdFZvdC9LOVNxYUJXcXpFNE9DajhVeWdVVUNxVmtNdmxXTEprQ1ZhdFd1WFUzMlBKd1lNSEVSa1ppUnR1dU1IcHh6WTNOMlBIamgyUVNxWDQ2VTkvYW5QWi92NStiTisrSFhLNUhHdlhyclg3M0R0MzdzU3VYYnR3KysyM1kvNzgrUTV0ajA2bnc0a1RKeHhhbGh6RGdEVVIvZUNwVkNyMDl2WWlKQ1RFMDV0Q1JFU1hPV3NCeEpIWXNtVUx4R0xUaVpOaXNSaXpaOC9HUng5OWhGMjdkdUc2NjY0emUxeGZYeDlLUzB1aDAra3dZY0lFbDlkZlUxTURBSmd4WTRaRHkxKzZkQWs5UFQxSVNFaEFRRUNBdytzcEx5OEhBSWN1MEl1TGkxRmJXd3NBcUsydFJXMXQ3WWorUm1NRkJRWFl2WHMzaW9xS3NIcjFhc1RHeHJybGVhMXBiVzNGQ3krOEFKMU9oOGNmZjl4aU1OaFpLcFZLeUQ3LzdydnZjT2VkZDJMZXZIbFdsOWZyOWRpelp3KysrT0lMaXdQOS9mMzk2Ty92eC9uejV4RVlHR2dXRUdocGFjRTc3N3hqTWFOK1lHQUFBd01EYUdob3dQejU4eDBLV0xlMnR1TDU1NStIU0NUQ0UwODhNYUwzUUt2VlltQmdZTXpQQTV1YW1yQjE2MVlvRkFwY3VuUUp3TWoyRDcvKzlhOFJFaEtDblR0M29xMnREVzF0YmVqczdEUUxxTXRrTWt5YU5BbmQzZDBqRGxpUHh2NE1BTmF1WFl1MWE5ZWl0cmJXNFd4M1l4czNic1R2Zi85N3U4dTkrKzY3cm13ZUhubmtFZlQyOXRwY0ppUWtCSys5OXByWjdhZE9uVUpKU1lsTDYzV0VwWUQxMGFOSG9kUHBNRGc0YUhQL1VWOWZqNDZPRGtpbFVxU2twSXphTm83RXhvMGIzZnA4di9uTmI0VGowRmg5M2xRcUZkNTc3ejNNbmozYjVrQnhZV0VoQmdZR2tKcWFpc1RFUkFDQVJDTEI0c1dMOGJlLy9RMWJ0MjVGUmtZR29xS2liSzYzdWJrWnI3enlpaE4va1RteFdBdy9Qei9oMzhEQXdJaWViNlIwT2gzZWUrODk2SFE2SkNZbW9yaTQyT0p5Zm41K1dMcDBLYjc0NGd2STVYS0Vob2Jpekprek9IUG1qTVhsWTJKaU1HdldMSWhFSW1nMEd2emxMMzlCUzBzTGJyamhCb2hFb3RIOGs4Z0NCcXlKNkFkUEpCS2hycTRPMDZkUDkvU21FQkhSR0xOMmdkcmIyK3QwTU1iU1l5d0ZrOGRLUVVFQnpwMDdoNisrK2dvTEZ5NDB5MmIrNnF1dm9ORm9NSFBtVElTSGg3dThudXJxYWdCQVhsNmVROHVmUFhzV0FKQ1ptZW53T3ZSNlBVcExTeUVXaXpGMzdseWJ5dzRPRHVLenp6NkRXQ3pHOHVYTDhmWFhYMlByMXExNDhza25iYjRYVHo3NUpGcGFXaHplSmdCNDRva25IRnJ1TjcvNWpSQndjSVphcmNibXpac2hsOHZ4ODUvLzNPVmc5Y0tGQzRWc09MMWVqLzcrZnB3NGNRSmZmLzAxMUdvMS92S1h2eUF4TWRGaTVxVldxOFdXTFZ1RUlGdHdjRER5OC9PUm5aMk5pSWdJYUxWYWRIWjJvcWFtQmtlUEhqVjdmRTlQei85ajc4N2pvaXpYLzRGL0dBYUdRVUJCdG5CSFRVSEYzZHkzd2pTMTFOTDJyMnVtSGJQVmJMR09tZGJST2g3TE5ETzFVNXBMbm5MSjdXZ0txS0NKTElLaWlJSW80c2krT2NQc3Z6LzRQYzlobUlVWkZrSDl2Rjh2WHNxenpUM0RNOC9NYzkzWGZkMVl2bnc1U2t0THhlQkIxNjVkMGJScFUyZzBHdVRrNU9EaXhZc1c5N1VtSUNBQU0yYk13Sm8xYTdCNjlXcDg4c2tuY0hWMXJkRnJjK3ZXTFN4ZXZCZ0RCZ3pBekpremEzUU1SK1huNStOZi8vb1hWQ29WZXZUb0lRYjRxd3VhQzBGU1M5czVPenZEMDlNVFo4NmNnVktwaEp1YkcxcTFhb1dzckN6bzlYcTg4Y1liQ0FvS2dvK1BqMG5nWmVIQ2hYYTNlOW15WlZaSGE5UUhGeGNYcyt4L2hVSUJ1VnlPcGsyYm9yaTRHQ3FWeW13YlYxZFhoSVNFV0QzdTFhdFhvZEZvYXQwK2F5TVRiRjFINXM2ZGEvT1l3bldvYWpEZDJuSjduRGh4QWdBd2N1UkltNk5naFBkNHQyN2RIT3BNZE5UaXhZdnREdjVObWpRSnZYcjFFbit2NjNJMmxUdDA3dGI1ZHZ6NGNjVEd4dUxjdVhQdzgvT3oyRGxnTUJqRU1oZFBQUEdFeWJxUkkwZmkzTGx6U0VsSndjbVRKekZod2dTYno3RmR1M2FZTkdrU3BGS3AyWStMaTR2NDc2Wk5tMUJRVUlBbFM1YkF4Y1VGcnE2dTRvK3Q4MmJYcmwwMnkyeHMyTERCWm1kQWZuNit4ZTliZ1lHQldMcDBxY1Y5ZnYvOWQ3RlRPaU1qQXhrWkdSYTM4L0x5UWxCUUVLS2lvZ0JVZkI3OTl0dHZWdHNhRmhhRzNyMTdZOXk0Y2ZEeThzTG16WnR4NE1BQkZCUVVZUHIwNlhhUElxTzZ3WUExRVQzd21qZHZqaXRYcnFCang0NzErdVdNaUlnYUgwOVBUN1BNMHRPblQ4UEZ4Y1doRWhuVzlxbDZVMjVQc0NFbkp3Y2ZmdmloM2RzTGJ0eTRnZSsvLzk1a21WYXJoYk96czBtbTMydXZ2UVlQRHc5RVJFUUFxQ2h4WVc5dy90bG5uMFY0ZUxoSmlRMGhnTEJtelJxejdWdTNibzJubm5vS2E5ZXVGWmNKWlNUaTR1Snc2ZElsaTQvenlTZWY0Tml4WXpoNThpU0FpcHYzd3NKQ09EczdXOHhrZSsrOTk4UWczdmJ0MjVHYm00dFJvMFpoeXBRcHlNcktRa3BLQ243Ly9YYzg4OHd6MVQ1SGE4Ti8xV28xWkRKWnRmdGJVdFB2RjN2MzdrVjJkalo2OSs2TnZuMzcxdWdZUUVWV3JiKy92L2g3UUVBQTJyZHZqMDZkT21IbHlwVXdHQXc0ZE9nUVhubmxGYk45Ly8zdmY0dUJySUVEQitMRkYxODBleDFhdG15SnNMQXdUSmd3QVFVRkJTYnIvdmpqRHpGWS9lR0hINW9GN2x1M2JvMCtmZnBnd29RSkRtV3c5ZXpaRS8zNzk4ZnAwNmV4ZS9kdVRKa3l4ZTU5S3hQYWF5dXp1N3IzaDdYMTMzenpqZG5mL3RhdFcxaTVjaVVLQ3d2UnNXTkh6SjQ5VzN6ZWxqSnlxejZPUkNLeHVkMzc3NytQSmsyYW9HblRwZ0NBTjk5OEUyVmxaZWpXclp2RjdZWHNibnRZSytXd1pNa1MrUG41bVN4NzdiWFhZRFFhc1dMRkNuaDZlb3JMeThyS3hDelo3Nzc3enVMeGhLQlFxMWF0ekFKV3MyYk5RcytlUFRGanhneHMyclFKTVRFeEZvTmE3N3p6anRYblVaUE9xY29NQmdPY25aMnRCdFBxSy9POEpxNWV2WXFzckN6SVpES2JKVTRNQmdOT25Ub0ZvS0x6VWJoT1crTHU3bDZyamxoSGFnTlhyZDljMDZ4NGU5eXQ4KzNSUngvRitmUG5jZjc4ZVh6NzdiZFl0R2lSV1NkVWRIUTBGQW9GV3Jac2FSS3dCeXErVjB5Yk5nMlhMbDJ5cTF5RlRDWXpDM3BiSW5UNk9kb3hHaEFRZ0M1ZHVwZ3N5OC9QaDBLaEVJL3A3ZTJOc1dQSG11MjdmLzkreU9WeWpCdzUwbXk1TlJFUkVUaDA2QkNDZ29Ld2NPRkNsSmFXNHF1dnZrTG56cDB4ZmZwMGs4K1J2THc4ZlA3NTV6QVlESGpwcFpjd2RPaFFYTGh3QVd2WHJzVmpqejFtOXJsVCtmOURodzZGVENiRHhvMGJjZnIwYVhUbzBLRmV5Z1NSZFF4WUU5RUR6OWZYRjZXbHBUaDc5aXlHREJuQzRUNUVSQThRUHo4L3MrREM2ZE9uSVpmTEhRbzYxR1NmdXFiVmFxMEdZU3JmOUdzMEd1ellzUU5xdFZyTUhMT1hFTlFUZ3RSR294RjZ2UjRTaWNSaTVwdTN0N2RZZnFLcTB0SlNsSmFXV253Y285R0lrcElTcy8zMGVyM0ZZd21UUGNiRnhlSEVpUlB3OS9jWHM4NWVldWtsZlBycHB6aDA2QkJhdFdwVmJVbVJHVE5tbUMzNy9QUFBrWk9UZ3hVclZ0UTRrOWRSZVhsNU9ITGtDS1JTYVkyRHNkVUpEUTFGcDA2ZGtKcWFhbkdJOUY5Ly9TVUdzWVlQSDE1dG5WQ0pSR0kyUEYybzZkbXpaMCtiV2VhVmc1cjJldnJwcHhFZkg0K2pSNDlpMkxCaE5Tb05JZ1RQYk8xYlhTYXR0ZlZWZzNvWExsekErdlhyY2VmT0hRUUhCMlArL1BsMWZqN1ZOQXYvdSsrK2c0dUxpOFYxMVYzWGhBek55b1RndGt3bU0xbG43ZjhOS1MwdERULzk5SlA0dXhDc3JWd3JmOUdpUlhCemM0TldxNjJURWpMV0pwb1RIcnZxZW12TEJaNmVubmpzc2NmRTM2dit6ZFJxTmQ1NDR3MnovWVFBOElVTEY4UnIrSTgvL21pejdRc1hMa1RIamgxdGJtT0xyWFB0UWVEazVJVFpzMmRqNmRLbHlNbkp3YnAxNi9EdXUrK0sxd3V0Vm91OWUvY0NBTEt5c2l4MkpBbzJiZHBrdHN6RHd3T3JWcTBDQVB6eXl5OTJ0MHNZd2VISVBuNStmaGcxYXBSSjRMeTB0QlNmZmZZWkpCSUpYbjMxVlFBVjN3VXMxYW5ldjM4LzNOM2R6ZFpaQzFnZlBud1lPM2Z1aEplWEYrYlBuNDhtVFpyQTNkMGRuVHQzRnIrSFZTNkxzMmZQSHBTVmxhRjM3OTVpc0Rra0pBUmR1M2JGd1lNSFVWQlFnRm16WmxtOS8zL2trVWNnbFVxUmtwS0NZY09HQWFqNFBpQmtkMXRqNjVwWm41MHU5eHNHcklub2dTZVJTUERJSTQvZ3hJa1RPSGZ1bk4xRG1vbUk2UDVWWGw3dTBFMWJZeEFjSEN6ZUNIMzg4Y2RRS0JUNDRZY2Z6TFpMVGs3R1gzLzlCUUI0OWRWWDBiVnJWNGNmYTkyNmRRQXFNcDErK2VVWHpKMDcxMllOYTZGZFpXVmxlT3V0dDlDMGFkTnFhMnBPbVRKRkROUXVXN1lNR1JrWldMRmloZFdKR3RQUzByQng0MGE0dUxoZzd0eTVZaURRMzk4ZjA2Wk53L2ZmZjQ4ZmYvd1JVcW0wMnV6NXFwUHVQZlRRUTBoUFQ4ZGZmLzFsVXBMRXlja0pycTZ1Rm9NR2d1RGc0QnBsWlIwNmRBZzZuUTVEaHc1RjgrYk5IZDdmWGkxYXRFQnFhcXBaVFY2RHdTQU9uVzdSb2dXZWYvNzVHaDIvdUxnWUFPRG01bGE3aGxyZzdlMk53WU1INDlpeFl6aHc0RUNOSnNFVTZtb2ZPSEFBUjQ4ZUJWQnhubFlPVmxyTHBKMDllellNQm9QVjlaV2RQbjBhR3pkdWhORm9ST2ZPbmZINjY2K0x0V0FWQ2dYYXQyL3ZjTnNicThwbEZ1NkZJZlJxdGRwaVIxamxaY0p6eXN6TWhORm9yRlVaSmNCMkJxbXQ5ZGFXQndZR21nU3NCUjRlSGhhM3I1cEJMWlNmOFBiMnRqcVNKQ2NuQndhRDRhNldoYmxmdWJ1NzQ3WFhYc1BubjMrT3k1Y3ZZL3YyN1hqaGhSY0FWUHlOaGM2RG1uU1dWUjdWSVl5a2NvUWord1FIQjJQVXFGSGk3M3E5SG12WHJrVkJRUUZlZlBGRmRPL2VIZHUzYjdkNWpEdDM3bGpjcHFTa1JGdytaY29VcU5WcVJFUkVvRm16Wm5qbm5YY2drVWlRazVNREFCZzdkaXl5c3JMZzQrTWpMZ1ArVjA1bHpKZ3hKc3NuVFpxRW9xSWl0R3JWQ29XRmhUWW5nTzdkdTdmSmQ0Ym16WnREcVZTYWJXYzBHc1VPVUhzbk1pYmJlS1VoSWtKRlZrMlBIajJRa0pBQXRWcU5QbjM2M0JOZnNJbUlxSDVvTkpvYTNlZzFGbnE5M3VMbldHRmhJVFp1M0FpZ0l1TzFKc0hxeWxKU1VpQ1ZTaEVhR21yWDlxbXBxVEFhalRicmZWWlZXRmlJYTlldW9WMjdkdkR4OGNHc1diUE1hbHZldUhFRHExZXZoa2Fqd2RTcFU4MXFNZmZ0MnhlWm1aazRkT2dRMXExYmh5bFRwaUE4UE56cVkvN3RiMyt6dVB5bm4zNHl5Y1FVMmhFVEUyUDFXRHFkenVHQWRYbDV1WmpaWEhXb2RGM1RhclVBWUpicG01U1VKSmJMZVBMSkoydjh2Y2pEd3dQRnhjVzRjT0VDZERwZG5RZTdSbzRjaVdQSGp1R3Z2LzdDczg4KzYzRDVsV3ZYcmdFd3JZMXJNQmhxVlRMQ0VxRk83YUJCZy9EeXl5K0xyOFB1M2JzUkZSV0ZPWFBtbUEzOXYxY0o1eFJRK3l4cVMrVTdZbUppVE41emxiTVpiZFc5dGFacjE2NG1XWS9DcElxV01pR0Z3RzdWRWdpVk9UczdRNlZTNGM2ZE96Wkx6VmhxYTAxcVdOdks1dnp5eXkvTi9nWmFyZGFrbHZhTkd6ZHc0Y0lGeUdReS9QM3ZmN2NhNUo0L2Z6NlVTdVY5SGJDK0crZWJvR1hMbG5qKytlZngwMDgvNGRhdFc5RHBkRkFvRkRoNDhLQzRqYTJ5TXhLSnBOckhkaVNidHpaMTBnVmJ0MjVGV2xvYVJvMGFoUkVqUmdENDMzdkdtdkx5Y292YktKVktjZm5UVHo4TnVWeU90OTkrR3hLSkJNMmJON2Y0dDhyS3lySllvMXJvcEs4cUl5TURKMCtlTkhrZFZTb1ZqaHc1Z3RHalIxc2NBU05ralZkVitYMVYwM09DVE4yL1Z4b2lJZ2QxNk5BQk1wa01zYkd4S0N3c1JMZHUzV28wUVJJUkVkMzd2THk4cXEwblcxbGpxbGtLV0E5WUt4UUtLSlZLdUx1N3c4UER3eVNMMUI2VmI4SjBPaDB1WHJ3b2ZuNHVYTGdRK2ZuNU5tOTJMMXk0QUFCMkI3aUJpaHJiUnFQUmFsWjBjbkl5MXE5ZkQ1VktoYkZqeDJMSWtDRVd0M3Y2NmFlaDFXcHg5T2hSN05peEE0bUppWGo1NVpjdFprTFptNmtybDh2Ri8xY05YS3hhdFFybno1OTM2TGtLa3BPVG9WYXI4ZEJERDZGbHk1WU83KytJSzFldUFJQlprUC9jdVhNQUtqS2phek14ZGJkdTNYRHk1RW5rNXVaaXpabzFtRGx6cHRXQVdFMEVCZ2FpWmN1V3lNckt3cmx6NXpCZ3dBQzc5eTBwS1VGMmRqWUNBZ0t3Yk5reUFCWHZaVWZmL3hWcExpSUFBQ0FBU1VSQlZQWUlDZ3JDTysrOGc4NmRPNHZMc3JLeUVCVVZCYWxVV2ljWjFyLzk5cHRKc0tzeVM5ZW8raHFhTGt3d0o1Rkk2aXdCUkNnNUVCTVRBejgvUDNUczJCRnBhV25JemMwMVdWZWZJaU1qY2Zic1dVZ2tFZ3dlUE5qcWRpMWJ0a1JtWnFaSmJmM0Jnd2Rick9IYkdBamxKNFlORzJienZTbVVYcklVc0ZZcWxWWW4xYXU4TDJEZnBJdExsaXhwc0FtTGdidDN2ZzBaTWdSTm1qUkJ6NTQ5b2RmcjhlT1BQNXE4Vm5VcElTSEI1bnBoWkZGMTJ3R3dPS0lxTWpJU1VWRlI2TjI3TnlaUG5pd3V0M1dkbVRWckZwbzNiNDdseTVlYkxiZlVHVkMxVmo1UVVhZS9wb1RTS1pYOStPT1BpSStQUjF4Y1hLMG1PNmJhWThDYWlLaVNWcTFhd2RQVEU0bUppWWlKaVlHWGx4ZGF0R2lCd01CQXVMdTdReWFUTWZPYWlJZ2FQV0ZTc0twQ1FrSXdjZUpFK1B2N0l5VWxwVlpacEpjdlgwWjVlVG5Dd3NLc2JwT2NuSXdkTzNhSXZ3c1p1N3QzNzY1MlNMeHdveXBNK05lblR4K0x4MSs5ZWpVTUJnT0dEeDl1c1VhbXdNbkpDYzgvL3p6a2NqbjI3OStQMU5SVUpDVWxXUXhZRHhvMHFOclhSaXFWbXRWckZpZ1VDbHk0Y0FFK1BqNE9CVkFGUW1EZjJrUjVkU1U2T2hxM2J0MENVUEdjS3hNeWo5dTFhMWVyak1weDQ4WWhMaTRPS3BVS3ljbkpXTFJvRVNaTm1vVEJnd2ZYV1VDcWE5ZXU0dVNhanJ6ZXljbkoxV2I4MityVUVjcEUyTnJteFJkZkZJOWZPVmh0TkJxeFpjc1c4ZHdWYXNsLzhNRUgwT2wwRmljWHJZNm5wNmZKK1Z4ZVhvNmlvaUlBZDNlSWVubDVPWUM2TFFNelk4WU1HSTFHeE1URTRPR0hIOGIwNmRPeGFkTW01T2JtaW5YbjZ5dGdyZEZvc0hQblRrUkdSZ0lBSms2Y2FERndKcGcyYlJvMmI5Nk1HemR1SURjM0Z3Qk1KajF0VEZKVFU1R1FrQUM1WEk0eFk4YlkzRlk0M3kxZER4d1psZURJcElzTjVXNmViOExJaW0zYnRpRXpNeE1CQVFISXljbXhPc2xwVFZtYUdMbW0yMVVOUWwrK2ZCbmJ0bTFEKy9idGJkYUVyZysxSFNsVzFlVEprNkZRS0hEejVrMHNXN1lNMDZaTnE5V2t4MVJ6REZnVEVWWFJyRmt6REI4K0hObloyY2pJeUVCcWFpb3VYcnpZME0waUlpS2cxblZEN1ZWU1V0TG9zcVlkb2RWcVVWNWViaFpJbXp0M3JoaVU2TjI3TjE1KytXV1Q5Yk5tellLZm54KysrT0lMY2RtcFU2ZXdjZU5HQkFjSG0yeDc5dXhaQUxBNTk0TktwYklZeE1qUHo3ZnJlUlFWRlNFdExRM0J3Y0VXZzhNaElTRm8xNjRkT25mdWpJa1RKK0xYWDMrRnE2dXJPT0dpSlJNbVRNREREeitNbUpnWW0yVkJxc3MrdHpVVS9PalJvekFhalhqODhjZHIxTkV0VE9qVXJsMDdoL2V0anRGb1JHRmhJVTZlUElsOSsvWUJxQWlNVjU0MEMvamYzOGhhVU41ZXZyNitlT3V0dDdCbXpSb1VGeGVqckt3TVAvLzhNdzRmUG94Smt5YlZTUmtNNGR6TXlNaHdhRCtoN0lxdGpnRjdnbkMydGhHQ3QxVWRPblFJVjY1Y1FaTW1UVXd5YndzTEM2SFQ2YXA5VEV0R2pScGxVazkyMjdadFlsM3V1emxFWFpoTXRTNHo2WUgvMVYydVBMTEJtcSsvL2xvTUZsZVZsNWZuME9NNk96c2pPenNiUnFNUkkwYU13T2pSbzIxdTM2cFZLM3o0NFlmVkhsZWhVRmo5bkhGMGVVM0o1WEtFaElTZ1c3ZHVjSGQzaDFxdHRsckQybGFHZFdVMXpkeFhLcFdZUDMrK3hYWDEvWGtjRkJTRUpVdVdtQ3k3bStmYitmUG5FUlVWQlNjbkoweWZQaDByVnF5QTBXaXN0c1BNMHZwWFhua0ZiZHEwc2JpUHI2K3YxWXprVmF0V0lTOHZ6K2ExUXRpbXF1KysrdzU2dlI0RkJRWDQ5Tk5QeGVVU2lRUkxsaXhCWVdHaDJPRlRsVktwdERxWnFEM3ErdHp3OC9QREJ4OThnSFhyMXVIQ2hRdjQvdnZ2VVZoWWFISnRwYnVEQVdzaUlpdUNnb0lRRkJRRW5VNkhnb0lDcUZRcXFGU3FlaHVtUlVSRTFST3lRZXVicTZ1cldjYXBMZFhWdTY3cERaVzkrMGtrRXF4ZnYxNzhYYXZWV3N4NHEwbkdsdkRjSG4vOGNYR1p3V0JBZkh3OGdvS0NiR1lPOXV2WFQ1eWtNREl5RWx1MmJNR2pqejVxOXdSK3NiR3hNQnFOZU9TUlJ5eXVsMHFsZU9lZGQ4UTZrNGNQSDRaY0xyY1lzTDV4NHdadTM3Nk5QbjM2SURRMDFLNVNIZGFDMHJiK0xuZnUzRUZNVEF5YU5tMXF0VHlKTFVhalVad2M2cUdISG5KNGYwc09IejZNdzRjUG15MlhTcVVJRHcvSHhJa1R6VExpNmpKTE5qZzRHSXNYTDhhT0hUdHcrdlJwQUJYQnVyVnIxNkp6NTg2WU9uV3F6WXpWNmdRRUJBQUFjbk56WVRRYTdjN3VHelJvRVBMeThteldJM1lrK0hianhnMDRPVGxWVzhibCt2WHIyTE5uRDRDS0RoUmJkWTVyU3F2VmlnSDV1MDNvN0hDMGczSFBuajJRU0NRWU5HaVF4VW5RaE91WnA2ZG50Y2ZLemMydGt6cmt0Mi9meHExYnQvRHFxNi9pOHVYTEZrZDYxRlNUSmswd2RPalFXaC9IV2hrWWU3UnUzUnJ2dlBNTzh2UHpzWHo1Y3JpN3UyUCsvUGxtb3grTVJxUE5ET3Y2VnQzRXN6cWRUcHpnVlM2WE8xekwzdEs1ZWpmUHQ1Q1FFSFR0MmhXdFdyVkNodzRkek5wZ2phWDFRa2tlUzZSU3FkWFJGc0xmMWRab0RHdC9lNkdUcXZKY0FBREU4Nml3c05EcXFDcVZTbFh0aUN0YmF0TVpaNjFEUUM2WDQ0MDMzc0NXTFZ1UW1KaG9jMUpwcWo4TVdCTVJWVU1xbFRiYVlYeEVSQSthdXhXd2RuTnp3NHN2dm1qMzlvMXRna2FkVGdkL2YzK3hwdWczMzN5RHBLUWtod01OYVdscFNFOVBSMUJRa0VrbWJGSlNFc3JLeWh3S3lKNC9meDRBYkpZUXFTbzJOaFlTaWNUbWNGeExreUpWbFp5Y2pIWHIxa0d0VnVPVlYxNnhHQUIzSk5CcFMwUkVCTlJxTlo1NjZpbTcybFpWV1ZtWm1HRmJueU1LWkRJWjNuampEVHo4OE1NVzF3dXZoYTNnaHlNOFBUMHhhOVlzakJ3NUVyLy8vanN1WGJvRUFMaDA2UkkrKyt3enZQNzY2K2pZc1dPTmppMjhUbnE5SHFXbHBXTGQ0T29NR0RBQXZYdjN0dmkrdUhIakJwS1RrNUdjbkl5RkN4ZmFkYnhQUC8wVVVxa1U2OWF0czdwTlNVa0oxcXhaSS82Tmh3MGJadGV4QlFhRHdXS0h5ZFNwVTAzZWo2ZE9uWUpTcVJSL1AzcjBLQ1FTaVRnUlduM0t6TXdFNEhnWmtoczNiaUF4TVJFeW1jeGlOcU5RVjEzSUhoV0NZYm01dVZZN1BDeDFPRmlhck0yU1pjdVdJU01qQXoxNjlFQm9hQ2gyNzk2TjNidDMyLzE4QU92QnRGR2pSc0hMeTZ2YWJHMTc2UFY2dTg5NWE5emMzRkJVVklUMDlIVDg1ei8vd1pRcFU4d2VROUFRQWV1cU5ZNnIyckpsQ3lJakl5R1ZTdkhoaHgvV1NXZmYzVGpmOUhvOWZ2NzVaNHdhTlFxdnZ2cXEyV2VHdFE0ellkTEZ5aDNWOXJDVjFWLzUySTZxMms2ajBZaTVjK2VLMmVuQndjRldKd3kxVk1NNk1qTFM3bzY4K2lwM0pKRkk4SC8vOTM5NDZxbW54SkpOdGpMZUt5Y0VWRGRDeTFZV1BQMFBBOVpFUkVSRTlNQ3lkak9vVXFrY0h0WnNhWitXTFZ0aTlPalJEaDBySnlkSEhFNWVrNkhWQm9NQmVyMGVMaTR1NHJLcVE3bVZTaVUyYmRxRTVzMmIyOHgyYnRHaUJmN3YvLzRQM3Q3ZUpzSGM2OWV2QTZqSTdLdWEzVmYxWm5mRGhnM2lCSTB5bVF5ZE9uV3krN2tJcFRIZWZ2dHRrK1ZWYjdwdHZVNFJFUkhZdG0wYkRBWUR4b3daSTJaOFYyVnBva3A3YnU0cjArbDBPSHIwS0p5Y25LeG1oVmVuY2drSmEwUHpIVFZreUJDTUdUTUdCb01CNmVucDJMVnJGd29MQzdGNjlXb3NXTEFBclZ1M050dkgzZDBkcGFXbEtDa3BxWk0yQ0lLRGcvSHV1Ky9pd29VTDJMRmpCN0t6czZGVUt2SE5OOS9nMDA4L3RaaFpXNTNLcjVNd2NaaTloQUNSd1dBUWcrZ2xKU1hpc0haSE16VnQwV3ExK1BiYmIwMUs0dFNranJlbGJOUEttZkFHZ3dFSER4NkVYQzZId1dDQVdxM0duajE3b0ZRcWtaMmRqZWVmZjc3ZUpyUXpHQXc0YytZTUFGanRETEZHeUpDMWxDaFNXbHFLeU1oSXVMcTZpaE5VQ3BPaGZmREJCdzQ5em52dnZXY1NnRFVhamJoKy9UcVNrcEtRbUpnb252TVpHUm53OHZKQysvYnRZVFFhNnlSalcyQXdHRkJVVklUdDI3Zlh5ZkdFRE5lcTVzNmRhOWYrVFpvMHdadzVjN0I4K1hJY1Bud1lyVnUzUnYvKy9jWDFsVit2eXA4dGpVRkdSZ2Fpb3FJQUFPUEhqNitUWUhWOW5tK1ZwYWFtSWpvNkd1Zk9uY08vL3ZXdmVxLzkzS3haTTdQT0NNR3Z2LzZLb3FJaXpKNDkyK3Ird2phVkdZMUduRDkvSHQ3ZTN1TG9FcUcwVVUyVHZvWVBIMjczdHZWZExrWUlWZ1AybFlpeVo3dTY2Z2krM3pGZ1RVUkVSRVFQTEtFOFFWVmFyZGJxT21zczdkT2xTNWM2eWFCenhKMDdkd0NZQnZHRW0yVWgwS0JVS3BHWW1HZ3hVRm1adTd1N3hTSHJIaDRlWmxsTk9UazVNQmdNRnJPZHJsKy9EclZhRGFsVWlzV0xGMWY3SElTc1JFdkhVaWdVTmljOEZKU1dsbUxMbGkySWk0dURWQ3JGeXkrL2JETWpYS3ZWbW1TM2VYdDd3OGZIQjlPblR6ZmI5cC8vL0tmSlRheEFLcFhpc2NjZXc2NWR1L0R0dDkvaTdiZmZ0cXYrYVdXVnM3VHFLcWdvbDh2RndFRmdZQ0FlZnZoaExGMjZGR1ZsWlZpL2ZqMFdMMTVzbGpVWkdCaUkwdEpTY2ZMRnV0YWxTeGQ4OHNrbjJMUnBFODZjT1FPVlNvVS8vdmdEVTZkT2RmaFlOWjJjVEFoU256MTdGdkh4OFdMTldpY25KM1R2M2gwREJneEE5KzdkcTgyV3EweXYxNXRzNytucGlZVUxGMEtqMGVEYmI3OUZlbm82cEZKcGpldFVTeVNTYXJOTlQ1MDZoZHpjWElTSGgrUFVxVk5RcTlWWXNHQUJWcTVjaVlpSUNPVG41MlBPbkRrMUdnRlFuVC8vL0JNRkJRV1F5K1UyNjlzRHBxTWFqRWFqT0JtZnBmZjkyclZyVVY1ZWppRkRob2p2cVpFalIwSWlrWWdUMU5rNzBxVnFOdkxPblRzdGxzeDU3NzMzMExGalI3R05Helpzd0wvKzlTK2twS1JnNmRLbFlpbWFxc3JLeXZEaGh4K2lWYXRXVnR2dzU1OS8ydFZXZTBtbFVreWVQTmxzZVVCQWdGa1F0UEpyWFZsd2NEQ2VmdnBwL1BycnIvajU1NS9SdW5Wck1VaXIxV3JGN1JyVEJQUUdnd0diTjIrRzBXaEVtelp0TEU0Y2VlblNKUVFHQnFKWnMyWjJIN2MrejdmS0VoTVRBUUE5ZS9hOEt4TVZ1cm01V2UyMDNidDNMd0JZWFY5NW04cVNrcEt3ZXZWcWpCNDlHczg4OHd3QTRPYk5td0QrVjlicTdiZmZ0dHI1bVorZmJ6WG9iRStuZlgyVUJCSGs1ZVZCcFZLSjcyVnI3ZG00Y1NOT25Ub0ZQejgvZlBycHAvVnliWDBRTVdCTlJFUkVSQThzU3pjZnFhbXBXTE5tRFp5Y25QRFdXMitoYmR1MkFJQS8vdmdES3BWS3pFN1Nhclg0K3V1dmNlblNKWVNGaGVIVlYxK3RzNHpZMmhBQzFwVURwVUt3UVFoWVYvMjlzb0tDQW9zM2NVODg4WVE0TWQvSWtTTXhjdVJJay9VTEZ5NUVmbjYreFp0SElXQ3UwK2tjeWxLMFZqL2ExOWZYNWsxcVhGd2N0bXpaZ3RMU1V2ajUrV0hPbkRuVkRyOVZxVlJpWUNFdkw4OW1HWWlGQ3hkYS9WdVBIVHNXYXJVYUJ3NGN3TmF0V3pGejVreWJqMXRWNVJ0ZGpVWlRKeldrcS9MMTljVUxMN3lBOWV2WFE2RlE0TC8vL2EvSnhIOUFSWFpzV2xvYUNnc0xrWm1aV1MvRGw2VlNLV2JNbUlIMDlIVGs1ZVVoT1RtNVJzZXBuSzNteUh2dzU1OS94c21USjhYZkF3SUNjUHYyYlhoNmVtTGV2SG5pY2tmTzJhcVp1RXFsRW1xMUdxdFdyVUphV2hya2NqbW1UWnVHNzc3N3p1NWpPa0t0VnVQMzMzOFg2NU1MZGF4YnRXcUY5OTkvSDE5KytTV1NrcEx3OWRkZjQ5MTMzNjNUeDc1MDZSSisvLzEzQU1DWU1XTXMvaTFrTWhtY25KeGdOQm9SR3hzcmxocUtqbzZHVXFtRVRDYXptSlhadlh0M1pHVmxZZno0OGVJeW9ZTklVTlBTVE0yYU5ZTzN0emY2OXUyTFBuMzY0TnR2djBWSlNZbkZEUEhCZ3dmandvVUxPSGJzbU5YUktidDM3NFpTcWNRVFR6eGg5VEZyT2pHaG94WXZYbXgybmRkcXRWWXpyOFBEdzVHWW1JakxseTlqM2JwMVdMUm9FVnhkWFUxRzZWUVhXSFdrZzZleW1uUThIVDE2Rk5ldlg0ZFVLc1hNbVRQTk92a2lJaUt3ZGV0V3RHclZ5dVoxdTZyNlBOOEVScU5SREZqWFpXMTBXMng5Qmd1ZGFMYXVkNVk2MmtKQ1F1RGk0b0xFeEVReFlDMU1nQ3RrcDRlSGgxdWNnSGIvL3YyUXkrVm0zeWNjVVY4bFFRRGd4SWtUMkw5L1A0WVBINDZYWG5ySjRqYnA2ZWxpc3NKTEw3M0VZSFVkWXNDYWlJaUlpT2ovTzNueUpMWnMyUUpQVDArOCtlYWJhTkdpaGJndUlpSUNKU1VsWXNEYXhjVUZyNy8rdWxnZmV0bXlaWmc1YzJhRDF5VVVza1FyWndBTE41bENGcTBRNExNVUROWHI5Ulp2V0lWQWVFMTA3TmpSWm9CR3JWYmo4ODgveDgyYk4yMW1kOWxEcFZLSndjRGh3NGRqOHVUSjFRWXAxR28xTkJxTk9MblcrKysvWCszajlPN2QyMnJRWjhLRUNUaC8vanhPblRxRmtTTkhvbDI3ZG5hMzM5UFRVd3pvRlJVVjFkdk5lTDkrL1JBUkVZRzB0RFFjT0hBQWd3WU5Nc2xBN051M3J6Z1IxcUZEaC9EcXE2L1dTenVrVWltNmR1Mkt5TWhJcTJVTnFpTk05T1hzN0d6WEJHbUNnSUFBU0tWUzlPelpFOE9HRFVPblRwM3d5aXV2bUcwbm5Mc0toY0xtMzJQV3JGa1dhMWdiREFZVUZoYkN3OE1EOCtmUHI5ZmE1THQzNzBaeGNUR0dEeDl1Vmw0bElDQUE3Nzc3THI3Kyttczg4Y1FUZFpyUm1aaVlpUFhyMTBPbjA2RkRodzRtazdSVzV1TGlnazZkT3VIU3BVc1c2KzhPR2pUSTRzaUMwYU5IbzNmdjNqVXFHVk9kWWNPR0lUdzgzSzdYbzNmdjNnZ0lDRUJrWkNSR2pCaGhkajRrSnljaktpb0tYYnAwc1RtWloyUGw1T1NFNmRPbjQrOS8venR5YzNPUm5wNk96cDA3aTU4WjlwUURxY3ZTS2Jaa1oyZGoxNjVkQUlDSkV5ZUsyZUNWZGUvZUhYdjM3c1gxNjlmeC9mZmZZOTY4ZVhhTlhLblA4MDJRa1pHQmdvSUNOR25TQkNFaElSYTNzVlh1d2xvOSt6ZmZmQk5kdTNhMXVFOWVYbDYxSFFxT2RqaTR1cnFpZS9mdU9IdjJMTkxUMHhFY0hDeDJQZ3FkUHBZeTM0R0tnTFc3dXpzbVRwem8wR05XVnA4bFFlTGk0Z0JZbndEWmFEUmk2OWF0TUJxTkdEQmdnTWw3M21nMElqMDlYUXphaytNWXNDWWlJaUtpQjk2ZE8zZXdiZHMybkQ1OUd1M2F0Y084ZWZNc2xueW9TaWFUNGEyMzNzTFBQLytNbUpnWUxGdTJESTgrK2lpZWVPSUpod0puZFNrN094c0FURzYwcTJaVTUrWGxBWURGSWRKK2ZuNzQ0b3N2YXZ6NHAwK2ZSbTV1cnZnVEhoNXVNbUZqVlVhakVSczJiTURObXpmUnRtMWJpeVU0Yk8xYldGaG9WbU83YmR1MmVPNjU1OUNoUXdlemZVcExTK0h1N200eXJGMEllQXF2bWJYczE3aTRPR3pkdXRYcXBIQUNpVVNDVWFOR1ljT0dEVGgxNnBSREFXdG5aMmMwYjk0Y2VYbDV5TW5KcWRmc3NjbVRKK1B6enorSFdxM0diNy85WnBJTjNySmxTM1RyMWczSnljbUlqWTFGejU0OWE5MlpZSTJRZVZmVGllTnljbklBVkdTT094S0VmZVNSUnpCNDhPQnEzNnRHb3hIcjE2L0h1WFBuOE82Nzd5STRPTmloOWtra0VreWFOQW10VzdkR1lHQ2dlTDdWdGJTME5QejU1NStReStWNDZxbW5MRzRUR0JpSXBVdVgxbWxaaC9UMGRHemN1QkZHb3hHdFdyWEN2SG56YkI1LzVzeVoyTHg1TTFKVFU4V2E0Kzd1N3VqYnQ2L0ZzaFlBc0huejVqcHJMMUFSV0haeWNrS1hMbDBjeXNxWFNDUjQrdW1uc1hidFdtellzQUVMRnk0VXI2dFpXVm40NFljZjRPTGlZblhTM3ZxdXR6dHc0RURNbURHalZzZnc4L1BEOU9uVDBiSmxTekZRSndTc3JXV1BTaVFTY1NMQ21uNStsSmVYaTdYanE2UFZhckYrL1hwb05CcDA3dHpaNnZYWXg4Y0hjK2JNd1QvLytVOGtKU1ZoMjdadGRrMm9YSi9ubTNDTkVvS2hQWHIwc0JwRXQzYjlGem9GTEsyM2RUNTdlM3ZqaFJkZXNMaHU2OWF0S0N3c3hOLys5amVyK3d2YlZEVjA2RkNjUFhzV1I0NGN3ZVRKazNIdDJqVzBiTm5TYXRtY3VpUThuN0t5TWtna2ttcm5IZEJvTkRBYWpaREpaTmk2ZGF2VjdSUUtCUlFLQlp5Y25LeG13Qjg1Y2dUWHJsMUQwNlpOVFVaYzZQVjZyRml4QWhrWkdYai8vZmNkL3N5Z0NneFlFeEVSRWRFRHkyQXc0TlNwVS9qUGYvNkQwdEpTREJreUJDZE9uTUE3Nzd4amRSOXJBWWZ3OEhCRVJVWGh5SkVqT0g3OE9BWU5Hb1FoUTRiWXJHTmFINFFKRVN0bm0ybTFXamc3TzRzM3lrSjl5Wm9FQ012S3luRCsvSG5rNU9RZ0p5Y0hDb1VDdDIvZmhrcWxBbUErMUgzczJMRW9MUzNGMnJWck1YNzhlSVNHaHBxczM3dDNMeElTRXRDc1dUUE1temZQSklOUHFWU2lwS1FFUlVWRjRnOVFVYmJrMDA4L3hlM2J0NkhSYVBERER6K0krOGpsY256MDBVZFdBNWZSMGRFNGZQZ3dwazJiaHJDd01BRC91L2tYU2hGWXlpSmN2MzQ5enB3NWc1Q1FFTXllUGJ2YUlLZVFXU2E4MW81bzA2WU44dkx5a0o2ZUxyYXhQZ1FIQjZOdjM3NklqWTNGNmRPbk1XTEVDSk1iNnhkZWVBRkxsaXlCU3FYQ3BrMmJvTlZxTVdqUUlLdkhVeXFWeU1uSkVjdm9BTUQzMzMrUDU1NTd6bW9IVUVGQkFjNmRPd2NBWnVlR3ZZVGg1NDUwREFDd08zdlN5Y2tKL3Y3KzBHZzArT2FiYi9EUlJ4K0p3VGw3MVZld3Y3SUxGeTdBYURSaXdvUUpOcy9QdXE1QkhCd2NqUEhqeCtQR2pSdVlNV05HdFhYYnZiMjlNWC8rZkljZVE1aFVyNjZrcHFiaTBLRkRlUG5sbHpGczJEQ0g5dTNWcXhmNjkrK1AwNmRQWThPR0RaZzllemF5czdPeGF0VXFLSlZLekpvMXkrcGtjeU5HakhEb3NTSWlJdURpNG9MQmd3ZmJ0WDFkWlhQMjdkdlg1UGZxTXF4ZFhWM3g5dHR2bTd3dmpFWWpMbDY4aURadDJxQkpreWJpY3BWS2hiLysrZ3Z0MjdjMytYeDBjM1BEVzIrOWhlTGk0bXF6b0hmdTNJbXNyQ3g0ZUhoZzFxeFpOanVxT25YcWhNbVRKMlBIamgySWlJaUFuNStmelE1SG9QN1BONkVrRG1DN0hJaTEwbGV6WnMyQ1JDSnhxSDd6d29VTDRlcnFhblVVMkcrLy9RYWdvcDYyTlFFQkFSWW5EQXdORFVYYnRtMXg5dXhaTVNBc1REejgrdXV2aTk4UExMRlZ3eHF3WGo1bit2VHBVS3ZWQ0EwTmhVNm53NXc1YzlDeVpjdHE1OGtReXBkdDJMQUJnWUdCVmdQOFFvZENodzRkTEg1KzVlVGtZUGZ1M1FDQWFkT21tUVRLbloyZDBiNTllMXk5ZWhVLy9QQURGaTllM0NoS3h0MXJHTEFtSWlJaW9nZVNVcW5FRjE5OGdWdTNic0hWMVJWVHAwN0ZrQ0ZEck40b256cDFDaHFOeG1wd1krellzUmcrZkRoKytlVVhwS1NrNE5peFk5QnF0VFdhUks0MmhFbnlLZ2Z2TkJxTlNXYWNFRVE5ZS9Zc25uenlTYnVHZVF0eWMzUE5iaUNkbkp6RU1oYVBQdm9vL1AzOTRlL3ZEejgvUC9qNysrT25uMzVDV2xvYVZxNWNpV0hEaG1IS2xDbVF5V1NJajQvSHZuMzc0T0xpZ3IvOTdXOG1HZC8vK01jL2NPWEtGWXR0MEdnMHVIbnpKcnk5dlJFWUdHZ1dyTEFWdkNncEtSR0Q0QUloeUYrNUJJeEdvNEZLcFlKS3BZSlNxY1NaTTJjZ2w4c1JFaEtDZ3djUG9xaW9DS1dscFhqNzdiY3RQbzV3OHlwa2tEb2lKQ1FFY1hGeFNFbEp3WVFKRXh6ZTN4RlBQLzAwRWhJU29OUHBzSDM3ZG56d3dRZmk2K2ZuNTRlNWMrZmkyMisvaFVhandZOC8vb2pqeDQ5ajRNQ0JhTk9tRGR6YzNGQmVYbzdidDIrTGt4ZUdoNGViQkt4alkyT1JtSmlJbmoxN29sdTNibWpSb2dWY1hWMVJWbGFHdExRMEhEbHlCQ3FWQ2pLWkRPUEdqYXZSYzdodzRRSUFXQjFXWHhjbVRKaUE3T3hzSkNRa1lQWHExZmp3d3cvcnBiNTRiUXdiTmd4WHJseXBWVDNZbW5yeXlTZnI5ZmoyMUh4MkpIdFpLRDlUMDVFd0w3MzBFaFFLQmVMaTRyQml4UXJjdkhrVDVlWGxHRHQyTFByMzcyOTFQMHZadmFXbHBmalBmLzZETVdQR21HWE1Sa1JFUUNhVGlmdEZSRVNnYWRPbWQyMlNQb0V3Q3NKYTBPMi8vLzB2L3ZqakQweWNPRkVzQjdONTgyWWNQMzRjenp6empNbmt3d2NPSE1EQmd3ZlJ0MjlmazFKREdSa1orT0tMTCtEcDZZblBQdnZNYXFiczZkT25jZXpZTVRnNU9XSEdqQmwyVGFZWUhoNk90TFEweE1mSFkrZk9uWGpvb1lmUXJWczNxOXZYOS9sMitmSmxjWExTK3J4dUFSV2R6TWVPSFJOL0Z6b0lMVzBIV0o1WXNhcWtwQ1N6OS96a3laUHgxVmRmNGR5NWM1REpaT0tFemFOSGo3WVk1QVljcjJHOWZmdDJpMjBSamw5YVdtcHhtOHFFOG1hVnR4TTZEeVFTaVZqMkxUNCtIZ0FzamhEVDYvWFlzR0VETkJvTlJvNGNhZkZjbWpoeElwS1NrcUJRS0xCMTYxYUhSbzlSQlFhc2lZaUlpT2lCNU83dWpuNzkraUUxTlJWVHAwNFZNOE5lZnZsbGk5c25KQ1JBbzlGWVhROEFIaDRlZVB2dHQ1R2Ftb3JZMkZpcmszTFZsOXpjWEZ5N2RnMCtQajRtbVc3bDVlVmljRTJ2MStQU3BVdmk5dHUzYjdmNW5Lcnk5L2RINTg2ZDBhSkZDNU9mdi8vOTc4alB6N2Y0bkY5ODhVVzR1cm9pTWpJU1VWRlJTRWxKd2JoeDQ4VGFqMU9uVGpYTGpnMElDSUJLcFlLUGp3K2FOMjhPSHg4ZitQajRZTU9HRGZEMzk4ZG5uMzFXbzB6Ui9QeDhBRENwSTN6NThtVUFGYVZFM25qakRhaFVLaGdNQnJOOVZTb1ZEaDQ4aUNaTm1rQXVsOFBmMzk4a2FLUlFLQ0NUeWVEcDZTbE9kbGVUR3FpOWV2WEMxcTFieFJxbjlWbEgxZGZYRnlOSGpzVGh3NGVSbnA2T1U2ZE9pWk5yQWhXWmN3c1hMc1RHalJ1Um5aMk5xMWV2NHVyVnExYVBaNm56UUt2VjRzeVpNemh6NW96RmZieTl2VEY3OW15SHM1YUJpdkkybVptWmNIWjJSdmZ1M1IzZTMxNUNjR3pKa2lWUUtCUzRlUEdpelV6RWhpQmtMdGNra0xsNDhlSzdHZ0J0YUVJWm1acWNjMEJGTnZDMGFkUHcyV2VmaWUrSGtKQVFoMnJ4R28xR3hNVEVpQ044cmwrL2prOCsrY1RxM3lFakkwTzhaZ1lGQldIczJMSG8yN2V2WFRXWmEwc0k4bGtLV09mbjUyUC8vdjNRNlhRbTE2cXdzREFjUDM0Y2taR1JlUHp4eDhYbk5XellNQnc2ZEFoeGNYSEl5OHVEcjY4dmdJcnJiK3ZXclhIdDJqWDg5dHR2WnA5TFJxTVJrWkdSMkxadEc0Q0tUbUpySTFDTVJpTjBPaDIwV2kyMFdpMDBHZzBlZi94eFhMcDBDVXFsRXV2WHI4ZWlSWXZ1U3NrS3dQeDhFeWJwNjk2OXV6aTNSSDBwS3l1ekt3Z3RzSGZicWdIclRwMDZvVzNidHNqSXlJQmNMa2R4Y1RHYU5HbGlOcUZ2Wlk3V3NQN3p6ejl0cmk4dUxxNTJHMXZIRWdMV3QyL2ZSbVptSm9DS3V2V1ZHWTFHL1B6enowaFBUMGVyVnEyc2xqRnljWEhCMUtsVHNXTEZDa1JIUjZOSGp4Nk43ak9qc1dQQW1vaUlpSWdlV09QR2pjUDQ4ZVByL0xpZE9uVkNwMDZkYXJTdmtNbFdrK0RSWDMvOUJjRDBCa3VsVWtHdFZvdUJoUFBueitQT25UdG8yclFwL1AzOUVSVVZCUThQRDd0dkdKczBhWUozMzMzWG9YYTV1cnJpeFJkZlJNK2VQZkh2Zi84YnVibTUrUEhISHdGVVpGOVp5a2kwbG8yMFljTUdTQ1FTcThGcXZWNXZzeTIzYnQwQzhML2FuM2Z1M0VGYVdocDhmWDBSR0JpSWpoMDd3dG5aR1Q0K1B2RDI5a2F6WnMzZzdlMk41Y3VYaS9WL3JZbUxpeE1uQVJNSXc2SWQ0ZVhsaFo0OWV5SXVMZzZSa1pHWU5HbVN3OGR3eExoeDR4QWRIWTA3ZCs3Zzk5OS9SKy9ldlUwQ1UyM2F0TUhpeFl1UmtKQ0EyTmhZWEx0MkRVVkZSVEFZREhCemM0T1Bqdy9hdEdtRHNMQXc5T2pSdytUWVM1WXN3Wmt6WjNEMTZsVW9GQXFVbEpRQXFPamNhZG15SmJwMzc0NEJBd2JVT0ZzNU1qSVNRTVU1NytIaFViTVh3RTV5dVJ4ejU4NkZTcVV5ZTM4TG1mUjNJM2hvaTdVYXc5VzVmZnQySGJla1lRbXZ3NTA3ZDB6S1VRQVZBYWRidDI3QnljbXBSalhpUzB0TGNmVG9VUncrZkJoNnZSNXl1UndxbFFvWEwxN0VGMTk4Z1hIanhxRnIxNjQycitGcGFXbll1WE1uMHRQVEFWU2N2ODgrKzZ6SlBsVTdvUXcvR2dBQUlBQkpSRUZVemRxMGFZTnAwNlpoMzc1OXlNN094ZzgvL0lBOWUvWmcvUGp4ZU9TUlJ5eWVlOVltaG5XVTBFNUwyY3pidG0yRFJxUEJ3dzgvYkZKS3BHdlhybkIzZDBkZVhoNHVYcndvbHZ6eDlmVkZ0Mjdka0pTVWhPUEhqNHZYTnljbkp6ejc3TE5Zdm53NWpoOC9qc0dEQjV0MFpPN2J0dzk3OXV3UmYwOU1URVI4ZkR5MFdpMTBPcDM0SS94dWkwcWx3dXJWcS9IUlJ4OVZXOExHSG82Y2IycTFXdXk4cXhvTXJRK0JnWUYyWll3dldyUUlDb1hDcm0wdGlZNk9Sa1pHQm1ReUdZcUtpckJzMlRJODlkUlRHRHAwYUoyTlJySFVOcDFPaDZWTGx5SXJLd3V2di81NnRSMlhsVXVDV0NOOGwycmJ0cTFKSjB4SlNRazJiOTZNaElRRXlPVnl6Smt6QnpxZERxV2xwZUpvck5MU1VwU1ZsYUdrcEFTbHBhVm8wcVFKeXNyS3NIbnpablRzMkxIZVA2ZnVKd3hZRXhFUkVkRUR5OG5KQ1QvODhJT1lTV09MTUZ4MjBhSkZkaDI3dXRxU3dnenk3dTd1Y0hOemc2dXJLOVJxTlNJaUlnQTRYbDlhcVZTS0dVTjkrdlNCU3FXQ2k0c0xqaHc1QXVCL3M5ekh4TVFBQUFZUEhvd1JJMFpnK2ZMbDJMOS92NWgxYlluQllCQW5icXhOSGNiUTBGQjgrdW1uMkxwMXE1aUJmUEhpUlNnVWlqcVpYTkRUMHhPbHBhV0lqSXpFb0VHRFRFcWRhRFFhUkVkSEl6czdHNTZlbm1KV1gzUjBOUFI2dlRqc2Q5NjhlV2JIVlNxVkFGRHRUWGVMRmkzZzQrTURyVmFMcGsyYllzaVFJVFVPU0l3Wk13Yng4ZkdJakl6RTZOR2pxNTFJeWhKN0F3L3U3dTc0K3V1dmJXNGprVWpRdTNkdmg1L1BRdzg5WkhVQ3dOb3FLeXREVkZRVW5KeWNNR2JNbUhwNWpLcGF0MjZOOHZKeTVPVGt3TVBEQTY2dXJqQVlEUGp2Zi84THdISkFyem9YTDE3RXBrMmJBRUFNdEMxWXNNRGl0Z2FEd2VxNkw3LzgwdUhIRm56MzNYZFdTd05WVi9yZ3d3OC9yUEhqV3VMbDVZV1ZLMWM2MUlhcWZIMTljZjM2ZGV6ZHV4Y1RKMDRVMzdzNm5RNFJFUkVvS3l0RDI3WnQ0ZUxpQXExV2kvTHljcmk3dXlNM054ZGxaV1ZtcjRWT3A4UEZpeGR4NXN3WnhNYkdRcWZUUVNLUllPVElrWmc0Y1NKU1UxUHh5eSsvNE9yVnEvajY2Ni9oNit1TFhyMTZvWHYzN21qWHJwMFkwTHgyN1JyMjd0MkxwS1FrQUJWekRUei8vUE1JQ1FtQjBXZzBlVXloZElOUVJrSWlrV0RRb0VFWU1HQUFvcU9qc1cvZlB1VGs1R0RqeG8zWXQyOGZ4bzhmajM3OStwa0VycTE5amdnZFI1VXBGQXJrNU9UQTE5Y1hYbDVla01sa01CZ01TRTVPRmp1R3F0WS9Qbm55SkJJVEV5R1JTTXpLblVpbFV2VG8wUU14TVRHSWpZMDFxVkUvYU5BZ0pDVWxJU1ltQmhNbVRCRGIzTEZqUi9UcTFVc3MzZkhlZSsrSis0U0VoSmdFckxPeXNrd2VUeUtSaUNOY1hGMWRJWlBKSUpQSjRPcnFhdktqMVdweCt2UnBNVGc3Yjk0OHM4NkYranpmb3FPam9WYXJJWlBKMEtWTEY1dkh0ZFVPZzhGZ2RmMkNCUXRxM0dsZUU1bVptZGk2ZFN1a1VpbmVlKzg5WExseUJUdDI3TUN2di82S1AvNzRBejE3OWtTSERoM1FybDA3ZUhsNXdkM2RIUzR1TGxZL280eEdJL1I2dmRnQjRlYm1adkg2bEp1Ymk0MGJOeUlyS3d2QndjRjFOdWVEa0FGZnRSekkrZlBua1pDUUFLQ2lrM0xSb2tWbTcxdHJTa3BLc0hYclZzeWVQYnRPMnZnZ1lNQ2FpSWlJaUI1bytmbjU0cVI3OW5Ca1cxdWNuSnl3YnQwNkZCWVdXbHpmdVhObmg0NjNiOTgrbEpXVm9WZXZYaWd1THNZWFgzeGhzbjdnd0lHNGN1VUs0dVBqSVpGSU1IVG9VRFJyMWd3ZmZQQUIvdjN2ZjRzQmxOemNYTHo2NnF1UVNDVGlUYU53US9ia2swL1d1bGF0WEM3SHpKa3pFUklTZ2w5KytRV1ptWmxZc21RSm5uMzJXWWNuUDZ1cVI0OGVPSEhpQkxaczJZSXRXN1pZM2U2eHh4NFRBeFRDNUZwVkp6VTdmdnc0cmw2OUNoY1hGekc3c0VPSER0VStmdFVNNDVwcTI3WXQrdmZ2ajFPblRtSHYzcjE0N3JubjZ1UzQ5NU05ZS9aQXBWSmg4T0RCZDNWeTA0S0NBbnp5eVNjVzE5WGs3Ni9WYXMydUE5YXVDOVd0dTE5VkxsTmpqZEFaQndCRGhneEJmSHc4amg0OWlxTkhqMXJjWHFpYlcxaFlhQlowRndLejhmSHhPSEhpQks1Y3VTSk9IQ2VWU2pGa3lCQ01HVE5HbkZ5eFI0OGVDQTBOUlZSVUZBNGZQb3k4dkR3Y1Bud1lodzhmaGtRaXdlVEpreEVTRWlKMlpIcDZlb3JacDhLMTlvMDMzb0N6czdNWUtCYit6bFVuSTVWSUpCZ3laQWdHREJpQVk4ZU9ZZi8rL2JoOSt6WTJidHlJaHg1NnlDU292SHo1Y3JOQW4xYXJ0Wmg1WFZCUWdHKysrY2JxNit2aDRXRnlqUzRzTEJUckFJOFpNOFprRGdDQkVMQk9TRWpBeXkrL0xBYW13OExDSUpmTG9kZnJjZnYyYmJGREZRQ2VldW9wSkNRazRQTGx5MGhLU2hLRGtCMDZkTURqano4T2YzOS8rUHI2d3QzZEhYSzUzS1RUMTE1U3FSUW5UNTdFdVhQbkVCOGZiOVlSVjUvblc2OWV2VkJVVklUQ3dzSnEyMXpUamx4WFYxZGN1M2JOb1VrWkJZNEU2NE9EZy9IQ0N5OWc1Y3FWVUt2VmVQYlpaOUdtVFJ1MGFkTUdEei84TVBidDI0ZjQrSGpFeE1TWXZGNEF4SkZTVlVjVkNEOENaMmRuckZpeFFwejRNQ2NuQnlrcEtVaEtTa0p5Y3JKWUl1ZTExMTZyazdKRzZlbnBZZ21YcWlVOCt2WHJoMTkvL1JWbFpXVXdHbzN3OFBDQWw1Y1h2THk4NE9ucGFmYXY4UCswdERSczJyUUpaODZjUVo4K2ZTeld4U1p6REZnVEVSRVIwUVB0L2ZmZmI3REhidEdpaFZud3ljM05EYUdob2VMRVAvWWFOR2dRNHVMaU1HWEtGRWdrRWdRRUJNQm9ORUl1bDJQSWtDSG8wYU1IbGk1ZENxUFJpTkdqUjZONTgrWUFLakx3NXMrZmp4czNiaUFoSVFIWHIxOUhXVmtaMUdvMWREcWRHTEEyR28xMU9qblV3SUVERVJ3Y2pIWHIxaUVyS3dzUkVSRVlOR2hRcmVwNVB2ZmNjL0R5OHNMRml4ZkZHMHFCczdNenZMMjkwYTlmUDVQZzlDdXZ2SUkvLy93VFFVRkJKc2RTcVZTSWlZa1JYOE8rZmZ2Vys4UnlWVDMzM0hPNGVQRWlqaDQ5aXI1OSs2SjkrL1ozOWZFYnM4dVhMeU15TWhMZTN0NE92MWRxS3pBd1VNek1GVFJyMWd4OSt2U3AwU1NaWVdGaE5SNkdYMXRDNE5MVys4N2FOdDk5OTEyOXRNbFMwR25HakJuVjdsYzVJTmF0V3pmTW5Uc1h4NDhmUjBGQmdYZ3RrRWdrYU5hc0dRWVBIb3grL2ZvQnFLZ3I3T3pzREwxZUR5Y25Kd1FGQlluWndnRUJBZUtrbnUzYnQ4Y2pqenlDZnYzNldSelc3K3JxaXZEd2NEejY2S05JU1VuQm1UTm5jT0hDQmJpNHVHRFlzR0Z3ZFhWRi8vNzk0ZVBqZ3llZWVNSmt4SWFUa3hQOC9mMXg3ZG8xa3duNmV2YnNhYlZjazFRcXhhaFJvekJreUJBY09IQUFLcFhLTEFQYUVpY25KNHRsTUlLQ2d1RHU3bzd5OG5LVGdLRmNMa2ZIamgzeHpEUFBtRHp2WnMyYVlmejQ4WWlOamJWYVdxdExseTZZT0hHaVdhMXRGeGNYdlB2dXUyalJvb1haZWRXaVJRc01IRGdRN3U3dUNBNE9ObGxuclY2d28xNTQ0UVhjdm4wYmp6NzZxTVZSSS9WNXZzbmxjcHQxblN1clNjQlpVRkJRZ0JFalJ0UjRmM3Y0K2ZraE9qb2FTcVVTNGVIaENBOFBGOWUxYXRVS2MrZk9SV0ZoSVM1ZHVvUzB0RFFVRkJUZ3pwMDdVS2xVNG1za2ZMOFEvbDk1bWRGb1JQZnUzY1ZnTlFCa1oyZUxIZEx1N3U1NDdMSEhNSHIwNkJxWFE2ckthRFNpYytmT0tDa3BNZWxJQVNyZWN4OS8vREdrVWlrOFBUM3RMZ0hsNStjblp2VTNkTm1vZTRtVDBkNzhkU0tpKzlET25Uc1JHaHBhN1hBc0lpSnFIUDc4ODA5MDdOaXhvWnRScHd3R2c4a05XMjBDdHNJd1kydHUzNzZOZ3djUDRzVVhYN1E2L0wrbTFxeFpnK0xpWW9mTEEyaTFXdnoyMjI4WU1XS0VYUk5nNWVYbGljSG51bUkwR3ExbVpoa01obXB2TUl1TGkrSHM3Rnd2dFNtdlhyMktMNy84RXA2ZW52ajQ0NDhkTGhWelB5b3VMc1pubjMyR3NySXl2UGZlZTJaQnJidWw4dnZXa1NDRVhxOUhkblkyQU5SN1pyaENvWUJlcjdlWS9Yb3Z5TXZMZzA2bnN5dlR0RGJYQmlGQTYrVGtaSFl0dUhyMUtoNTY2S0VhbGVVQktqcS9IS21UTEp4WHRRbHNDUjJoTmIxT0NwMlZRUFZsb095NVJ0NHI3dGI1VnAwUFB2Z0FCb01CeTVjdnIvTmoxeldWU29XalI0OWkzTGh4ZCsweC8venpUL2o3K3lNME5OVGg3MHdKQ1FsUXE5VVc1ODZvVEtmVDFlbUVtRVZGUlpETDViVXFxMlpKV2xvYUhudnNzVG85NXQzZ1pFYzZQQVBXUlBSQVk4Q2FpT2plY2o4R3JJbXFVMUpTQW8xR0F3OFBqenFidk9wZXBsS3BjT2ZPSGJpNnVqS0FUMFJFRDZ6N09XRE5raUJFUkVSRVJFU05HSU95cHVSeXVVTVpxMFJFUkhSdnVUL0diUkFSRVJFUkVSRVJFUkhSUFk4QmF5SWlJaUlpSWlJaUlpSnFGQml3SmlJaUlpSWlJaUlpSXFKR2dRRnJJaUlpSWlJaUlpSWlJbW9VR0xBbUlpSWlJaUlpSWlJaW9rYUJBV3NpSWlJaUlpSWlJaUlpYWhRWXNDWWlJaUlpSWlJaUlpS2lSb0VCYXlJaUlpSWlJaUlpSWlKcUZCaXdKaUlpSWlJaUlpSWlJcUpHZ1FGcklpSWlJcnBuT0RzN3cyQXdOSFF6aUlpSWlJZ2FqTUZnZ0xPemMwTTNvOTR3WUUxRVJFUkU5d3k1WEE2TlJ0UFF6U0FpSWlJaWFqQWFqUWJ1N3U0TjNZeDZ3NEExRVJFUkVkMHovUHo4VUZKUzB0RE5JQ0lpSWlKcU1DVWxKZkQxOVczb1p0UWJCcXlKaUlpSTZKN1JwazBicU5WcXFGU3FobTRLRVJFUkVkRmRwMUtwb0ZhcjBiWnQyNFp1U3IxaHdKcUlpSWlJN2hsU3FSU2hvYUZRS0JRTVdoTVJFUkhSQTBXbFVrR2hVQ0EwTlBTK3JtRXRiZWdHRUJFUkVSRTV3c2ZIQjJGaFlVaEpTWUZNSm9PWGx4ZGNYVjBoa1RBWGc0aUlpSWp1THdhREFScU5CaVVsSlZDcjFRZ0xDNE9QajA5RE42dGVNV0JOUkVSRVJQY2NIeDhmOU8vZkg1bVptY2pMeTROU3FZUmVyMi9vWmhFUkVSRVIxU2xuWjJlNHU3dkQxOWNYYmRxMGdWUjYvNGR6Ny85blNFUkVSRVQzSmFsVWl2YnQyNk45Ky9ZTjNSUWlJaUlpSXFvakhEZEpSRVJFUkVSRVJFUkVSSTBDQTlaRVJFUkVSRVJFUkVSRTFDZ3dZRTFFUkVSRVJFUkVSRVJFalFJRDFrUkVSRVJFUkVSRVJFVFVLREJnVFVSRVJFUkVSRVJFUkVTTkFnUFdSRVJFUkVSRVJFUkVSTlFvTUdCTlJFUkVSRVJFUkVSRVJJMENBOVpFUkVSRVJFUkVSRVJFMUNnd1lFMUVSRVJFUkVSRVJFUkVqUUlEMWtSRVJFUkVSRVJFUkVUVUtEQmdUVVJFUkVSRVJFUkVSRVNOQWdQV1JFUkVSRVJFUkVSRVJOUW9NR0JOUkVSRVJFUkVSRVJFUkkwQ0E5WkVSRVJFUkVSRVJFUkUxQ2d3WUUxRVJFUkVSRVJFUkVSRWpRSUQxa1JFUkVSRVJFUkVSRVRVS0RCZ1RVUkVSRVJFUkVSRVJFU05BZ1BXUkVSRVJFUkVSRVJFUk5Rb01HQk5SRVJFUkVSRVJFUkVSSTBDQTlaRVJFUkVSRVJFUkVSRTFDZ3dZRTFFUkVSRVJFUkVSRVJFalFJRDFrUkVSRVJFUkVSRVJFVFVLREJnVFVSRVJFUkVSRVJFUkVTTkFnUFdSRVJFUkVSRVJFUkVSTlFvTUdCTlJFUkVSRVJFUkVSRVJJMENBOVpFUkVSRVJFUkVSRVJFMUNnd1lFMUVSRVJFUkVSRVJFUkVqUUlEMWtSRVJFUkVSRVJFUkVUVUtEQmdUVVJFUkVSRVJFUkVSRVNOQWdQV1JFUkVSRVJFUkVSRVJOUW9NR0JOUkVSRVJFUkVSRVJFUkkwQ0E5WkVSRVJFUkVSRVJFUkUxQ2d3WUUxRVJFUkVSRVJFUkVSRWpRSUQxa1JFUkVSRVJFUkVSRVRVS0RCZ1RVUkVSRVJFUkVSRVJFU05BZ1BXUkVSRVJFUkVSRVJFUk5Rb01HQk5SRVJFUkVSRVJFUkVSSTBDQTlaRVJFUkVSRVJFUkVSRTFDaElHN29CUkVSRVJFUTFvZFBwa0ptWmlkemNYS2hVS3VqMStvWnVFaEVSTlFMT3pzNlF5K1h3OC9ORG16WnRJSlV5OUVGRWRDL2hWWnVJaUlpSTdqa0ZCUVZJU1VtQlRDYUR0N2MzQWdJQ0lKRnc4Q0FSRVFFR2d3RWFqUVlGQlFXNGRlc1dRa05ENGVQajA5RE5JaUlpTy9GYlBSRVJFUkhkVXdvS0NwQ1VsQVJmWDEvNCsvdkR6YzJOd1dvaUloSkpKQks0dWJuQjM5OGZ2cjYrU0VwS1FrRkJRVU0zaTRpSTdNUnY5a1JFUkVSMHo5RHBkRWhKU1VGZ1lDRGtjbmxETjRlSWlCbzV1VnlPd01CQXBLU2tRS2ZUTlhSemlJaklEZ3hZRXhFUkVkRTlJek16RXpLWmpNRnFJaUt5bTF3dWgwd21RMlptWmtNM2hZaUk3TUNBTlJFUkVSSGRNM0p6YytIbDVkWFF6U0Fpb251TWw1Y1g4dkx5R3JvWlJFUmtCd2FzaVlpSWlPaWVvVktwNE9ycTJ0RE5JQ0tpZTR5cnF5dVVTbVZETjRPSWlPekFnRFVSRVJFUjNUUDBlajBuV0NRaUlvZEpKQkxvOWZxR2JnWVJFZG1CMy9hSmlJaUlpSWlJaUlpSXFGRmd3SnFJaUlpSWlJaUlpSWlJR2dVR3JJbUlpSWlJaUlpSWlJaW9VV0RBbW9pSWlJaUlpSWlJaUlnYUJRYXNpWWlJaUlpSWlJaUlpS2hSWU1DYWlJaUlpSWlJaUlpSWlCb0ZCcXlKaUlpSWlJaUlpSWlJcUZGZ3dKcUlpSWlJaUlpSWlJaUlHZ1VHckltSWlJaUlpSWlJaUlpb1VXREFtb2lJaUlpSWlJaUlpSWdhQlFhc2lZaUlpSWlJaUlpSWlLaFJZTUNhaUlpSWlJaUlpSWlJaUJvRkJxeUppSWlJaUlpSWlJaUlxRkZnd0pxSWlJaUlpSWlJaUlpSUdnVUdySW5vZ1NhUlNHQXdHQnE2R1VSRVJFUkVSRVJFQkFhc2llZ0JKNWZMVVY1ZTN0RE5JQ0tpUmtpdjErT2JiNzdCTjk5OFk3TGNhRFNLeTQxR1k1MCtwdEZvUkVKQ0F1TGk0cENVbEZUcjQyVm5aK09MTDc3QWtTTkhUSmFYbHBiaXpUZmZySmZuVUorKy9QSkxiTnk0c2Q0ZlI2MVc0K0RCZzdoNjlhck5qdTJMRnk4aVBqNit6aDlmcTlWQ3FWUkNwOVBWeWZIS3lzcVFrcElDclZacmM3dUVoQVFrSkNRNDlMZzNiOTVFYm02dVErMVJLcFZZc0dBQkZpeFlBS1ZTNmRDK0FMQjkrM2JNbVRNSHUzZnZkbmpmeHFha3BBUWJOMjVFY25LeTFXM09uRG1EQXdjT0lEOC9IMERGK2JsdjN6NW9OSnE3MWN4NnNYbnpadXphdGF1aG0wRkVSSTJRdEtFYlFFVFVrT1J5ZVkxdWxJaUk2UDVuTUJnc0JvMk5ScU80M0dnMHdzbkpxYzRlYytmT25UaDgrREFBb0cvZnZnZ0xDNnZWOFJJVEUzSDE2bFY0ZUhnZ1BEeGNYSjZVbElTeXNySTZiMzk5UzAxTlJXQmdZTDAvenZuejUvSGJiNy9CM2QwZEsxZXVoRVJpbnVlVGxKU0UxYXRYdzhYRkJRc1hMa1NiTm0zc09uWm1aaWJPbnorUE1XUEdXRHd1QUt4YXRRcXBxYWxZdEdnUjJyWnRXNXVuQWdDSWpZM0ZMNy84QWs5UFQzejExVmR3ZG5hMnVOMmFOV3ZFeC9mdzhLajJ1T25wNlZpMWFoWGMzTnl3Y09GQ05HL2UzSzcyR0F3R0ZCWVdpdjkzVkVGQkFYUTZuVjF0Yk95T0h6K09VNmRPSVRjM0Y5MjZkVE5iYnpRYXNXdlhMdVRtNWlJd01CRE5temZIMXExYkVSMGRqZHpjWEV5ZlB0M204WXVMaTNIcjFpMFlEQWJvOVhyeFgrRkhwOU5CcDlOQnE5V0svMm8wR21pMVdxalZhdkZIcFZLaHZMd2NTcVVTdzRjUHg1Z3hZMnI5M0tPaW90QzhlWE5NbkRpeDFzY2lJcUw3Q3dQV1JQUkE4L1B6UTJwcUtuUTZIYVJTWGhLSmlLamhuRGh4UWd4V1N5UVN4TWJHb2xPblRoZytmSGlOajVtWW1BZ0E2TjI3dDhseUllQmVkYm1qRkFvRkZpMWFWS3RqQ0pZdVhWcmpZUFNzV2JNYzN1ZkpKNS9FazA4K2FYRmRRa0lDZ0lyWHg5cjNnNjVkdTZKRGh3NUlTMHZEMnJWcjhmSEhIMWNiUURVYWpmanBwNTl3L2ZwMXhNZkhZK2JNbVFnS0NqTFpKaTh2RDVjdlgwYUxGaTNxSkZnTlFNd0M3OWF0bTlWZ2RVMzQrUGpBemMwTkJRVUYrT3Fyci9EZWUrL0IyOXU3em81dlRWRlJFUUNnYWRPbWRYNXNnOEZRYlNaNlRjaGtNb3VQRlJrWkNRQjQ0b2tuTE81Mzd0dzVNVmpkczJkUEFNREVpUk9SbUppSTZPaG9oSVdGMlh3ZjM3cDFDMTk5OVZXdDJpNlJTQ0NUeWNTZk8zZnUxT3A0UkVSRTFXRjBob2dlYUMxYXRNREZpeGR4NjlZdHRHclZxcUdiUTBSRUQ2akV4RVJzMmJJRkFEQjI3Rmo0K3ZyaXA1OSt3dGF0VzlHMGFWTXhVT1dJNHVKaVpHUmtRQ3FWb2tlUEh1SnlsVXFGNU9Sa3VMcTYxanBnWFptOTJiVlZDV1VPYXFNbWdXNXJ3V1c5WGk4RzlQdjE2MmQxZjRsRWd0bXpaK09UVHo1QmZuNCtObS9lakxsejU5cDhUQ2NuSjh5Yk53OC8vUEFEMHRMU3NIVHBVanozM0hNWU9uU291TTJoUTRkZ05CcHg4K1pOaHdMeEw3MzBrc1hPamJLeU1xU21wZ0lBQmc0Y2FQZng3TkdzV1RPOCtlYWIrTWMvL29IYzNGeDg5ZFZYZVAvOTkrSHA2Vm1uajFPVkVMQnUxcXhablIvNzBxVkxXTGx5WlowZmQ4T0dEV2JMNHVMaVVGUlVoSll0VzFyTXJnYUFBd2NPQUtnSWFBdWpJWm8xYTRibm4zOGVHelpzd0k0ZE85Q2pSdytySFJIdDJyWERwRW1USUpWS3pYNWNYRnpFZnpkdDJvU0NnZ0lzV2JJRUxpNHVjSFYxRlg5c2RYTHMyclVMKy9mdnQvbTgwOVBUOGZubm4xdGNuNStmYi9FOER3d014TktsUzYwZWw0aUk3bThNV0JQUkE4M2IyeHZlM3Q2NGRPa1NXclpzZVU4Tml5WWlvdHI3NnF1dnhPQlhWZmJVZHY3a2swK3NydlAwOU1UQ2hRdXJQY2J4NDhleFpjc1dHQXdHREJ3NEVCTW1USUNUa3hPS2lvcXdaODhlZlAvOTk1ZzZkU29HREJoUTdiRXErK3V2djJBMEdoRVdGZ1ozZDNkeCtaa3paNkRSYUNDVlNyRnMyVEtIanZuS0s2OVlMWDJ4ZlBseWg0NGxxRWwyZEZWMUdkaEtTRWlBVXFtRWo0OFBPbmZ1YkhOYmIyOXZUSmt5QlFrSkNYanV1ZWZzT3I2UGp3OFdMRmlBWGJ0MjRlREJnOWl6Wnc5Njl1d0pUMDlQS0JRS25EeDVFbEtwRkw2K3Z1SSthclVhaFlXRmtNdmxabG5GdWJtNTBPdjFWb09Lc2JHeE1CZ01DQWdJUUtkT25leHFveU9DZ29Jd1o4NGNyRnExQ3JkdjM4YktsU3Z4MFVjZjFkdklOYVBSaU9MaVlnQVZwVXVzbFZWeHhLSkZpeEFRRUZEcjR6anEyTEZqQUlEeDQ4ZGIvQTZhbEpTRTlQUjArUHY3bzMvLy9pYnIrdmZ2ajJ2WHJtSHc0TUUyQThveW1jeHE5blpscnE2dUFHQ1c4VitkZ0lBQWRPblN4V1JaZm40K0ZBcUZlRXh2YjIrTUhUdldiTi85Ky9kRExwZGo1TWlSWnN1SmlPakJ4b0ExRVQzd3dzTENFQlVWaGN6TXpEb2Jla3RFUlBlRzNOemNXbVg0S2hRS3ErdnNtU05oNzk2OTJMdDNMd0JnMEtCQm1EWnRtaGk0R2o5K1BBd0dBLzc0NHc5czNMZ1JDb1ZDREdiYjQrVEprd0RNczJwUG5EZ0JBTkRwZERiYmI4bmRuT1N0ckt3TS8vakhQOHlXNStYbG1aUWhxZXNzektpb0tBREFrQ0ZEWURRYThjb3JyOWkxMzRJRkM2eXVxNXI5TEpGSThQVFRUNk50MjdidzhmR0JwNmNuREFZRGZ2cnBKK2gwT2p6enpETVlQWHEwdVAyQkF3ZncrKysvNC9ISEg4ZTRjZVBFNWRldVhjT3laY3ZnN3U2T1hyMTYyWHcrdzRjUHI3ZU8rZERRVUV5Y09CRi8vUEVIUm84ZVhhOWwxc3JLeXFEWDZ3RlVCUExyUXVYT3FZY2ZmaGhmZnZubC8ydnYzb09qck80L2puOTJrdzNKaGlRWWtnQUt1YUVJUVpKQVFGcEJ5a1d1Z3FqaE1xSmpxMUl0ZFdvZHA1V1dVVXRwcXgxcGxZcENvVmFIVnNFTER2VVM2UXozV3daSUNJRmdESWFRUkJJTkpDUVFrMnd1ZS9uOWtXWi91ZXh1TmhESUl1L1hERFBKYzg1ejlvVGRNUG81NS9tZWJoblhrNU1uVHlvL1AxOERCdzUwdm5jYk4yNVVRRUNBcGsrZnJ0NjllenNQbFR4Mzdwd2VmL3h4bCtOczM3Njl3N1daTTJjcU5UVlY3Nzc3cnRmenFhNnVscVF1M1JNWkdhbHAwNmExK1RmbXUrKysweC8rOEFjWmpVWTk4Y1FUa3BvRGExZDFxdFBTMG1RMm16dTBFVmdEQUFpc0FWejNvcUtpRkIwZHJheXNMUFhwMCtlS1BGNEtBUEJObm5ZRk56VTFkVnJpWWYzNjlaZTB3L1BpeFl0NisrMjNkZUxFQ1VuU2pCa3psSnFhMmlGUW5EdDNyb0tDZ3ZUaGh4OHFMUzFOWDMvOXRSNSsrT0ZPNndTZlBuMWEzM3p6all4R1k1dFNBM2w1ZVNvcUtsSjBkTFJ6ZC9qamp6OHV1OTN1c21SQlQ3TFpiQzREOVVzSjJyMVZYbDZ1dkx3OEdZMUdqUjgvWHBLNnBTWnpZR0NneStzdEpWbXFxNnUxYmRzMlo0RForb0JNbTgybXZYdjNTbEtISUhqVHBrMXlPQnlhTld1V2dvT0RPNHhmVUZDZ2twSVNTYzBMSWlkT25OQ3FWYXM2bmUvVFR6L2RhWi8ybjVjWk0yWm85T2pSaW95TTdQVGV5OUh5UkVSQVFJRFdyRm5UN2VQNysvdGZsVHJjbXpkdmx0UmNqOXBnTUtpeXNsSjc5dXlSbjUrZnBreVpvajE3OXVqcnI3K1d3V0J3dWZ1N3JLek1iVnRMU1paZHUzWjFlVjVkdVNjK1BsN1RwazF6Zm0rejJiUm16UnBWVmxicXdRY2ZWRkpTa3Q1Nzd6MlBZOVRXMXJyc1UxMWQ3YnkrWU1HQ2J0bEpEd0M0ZGhCWUE0Q2swYU5IcTdxNld2djM3OWY0OGVNSnJRRUFWMHhXVnBiKzlhOS9xYWFtUmlhVFNRODk5SkRHalJ2bnR2KzBhZE1VRlJXbE45OThVems1T1hyKytlZDEzMzMzYWZMa3lXNTN6TGFFVGthanNVMjVnTTgrKzh3NXBxOExDd3RyRTRvZU9YSkVhOWV1dmFLMWJiZHUzU3FIdzZHUWtCQm5hSGtsZDl2VzFOUm93NFlOcXFpbzBFOSs4aE9kT1hOR0N4WXNhUE9lZmZqaGg2cW9xSkRVWEM5NDhPREJ1dVdXVzJTMVdwV1NrcUtBZ0FCTm1UTEY1Zmc3ZHV4d2ZtMDJtMlV5bVR6V0dtOTUyaUE4UEx6THU3RU5Cc01WRDZ1bEszdmc0dFdTbVptcHdzSkMzWHp6elVwS1NwTFVYTHZjWnJOcDl1elpNcGxNMnJKbGk2VG14UTVYbi9mRml4ZTdiV3ZSbFVXbzU1NTdUbVZsWlplMWNMVng0MGJsNStkcjJyUnBtalJwa2lUWE84QmJxNit2ZDltbnJxN09lVDAxTlpYQUdnQ3VNd1RXQUNESno4OVA0OGVQMTRFREI3Uno1MDZOR2pWS01URXgxTFFHQUhTYjh2SnliZDY4V1VlT0hKSFVmS2pZRTA4ODRkV2h2OG5KeVhyaGhSZTBmdjE2RlJVVmFkT21UZHEvZjc5bXpacWxsSlNVTm1ITytmUG5kZWpRb1E1am5EeDVVbmw1ZWJyaGhoczBac3lZN3Z2Qi9xZDFtWTRySVNjbjU0cU9YMWxacWZUMGRMZnRWVlZWcXEydDFjQ0JBenNkS3pzN1d4Y3ZYbFJpWXFMYjNicGZmdm1sL3ZuUGYrckNoUXVLaUloUWNIQndtNTNOTnB0TkgzNzRvYlp2M3k2ejJheWYvZXhuK3Z2Zi82N1hYbnROanp6eWlFYU5HcVZwMDZhNVhYd29LeXRUUmtaR20ydTMzbnFyeDZjS1d1cUp2L0RDQzI0UHBleHBWL0xBeGF2QmJyZHJ5NVl0TWhnTVdyaHdvYVRtbjJuZnZuMEtEdy9YOU9uVDlmYmJiNnUydHJaYlgvZm8wYU1lMjF2S3EzVFdUNUxMUTJCMzc5NnRQWHYyS0NVbFJmUG56M2RlOXhTQUwxNjhXSDM3OXUzd21WeThlREdITGdMQWRZN0FHZ0QrSnlnb1NKTW1UVkptWnFZeU1qS1VuNSt2b1VPSGFzQ0FBVmUwRmlNQTRQdXR0clpXbjMzMm1YYnQyaVdyMVNwL2YzOFpEQVkxTmpacTNicDFYUnJMWnJNcExpNU9oWVdGT25QbWpOYXRXNmZJeUVqZGQ5OTl1djMyMnlVMTc5UzAyKzF0N3JQYjdkcTBhWk9rNXQzVm5nNXB1MVJYcWt5SDFEeC9kNEgxNVFUbGtaR1IrdVV2ZnltcHVXNnUxV3AxMlM4N08xdHZ2UEdHQmc4ZXJOLzg1amVkanJ0ejUwN2w1dVpxeElnUnp2RmIxTmZYYS9QbXpkcXpaNDhjRG9mdXZQTk9MVnk0c0UzWmtPUEhqK3Vqano1U2FXbXBldmZ1cmFlZWVrcng4Zkg2K2M5L3J0V3JWMnZObWpXYU1HR0NacytlcmZEd2NKZHorT1NUVDd3Nk9QUlNiZGl3d1ZrUHZiVzFhOWZLWkRMSmJyZTdQWlMwOWVmenhSZGY5TGg3dG4xbzJYTGc0clc2dzdxbXBrYm56NStYdytIUVN5KzkxT2J2WXVIQ2hUcHk1RWlIaFlidThNWWJiM1Jidi9ZaDlGZGZmYVZObXpacDhPREJXcng0TVJ1Y1RHYTRBQUFXakVsRVFWUStBQUNYalFRR0FGcng4L1BUMkxGakZSY1hwK1BIait2Z3dZTXlHbzJLaUlpUTJXeFdZR0FnanlRQ0FMcmtQLy81ajdORVIxeGNuQjU5OUZHOTl0cHJLaTh2djZUeFhucnBKV1ZrWk9qamp6OVdXVm1aeXN2TEZSUVVKS2w1Ri9DQkF3YzYzTE5yMXk2VmxKUW9JaUxDK2FoK2Q3dlVVZ0l0dTNvOXljbkpjUWFWVW5PZ08yREFBRVZHUm5aTFVGNVNVdUl5ZkcweFpNZ1ErZm41cWFDZ1FCVVZGWXFJaUhEYnQ2bXBTYWRPblpMVVhIS3N0UysrK0VJYk5teFFaV1dsUWtKQzlNZ2pqeWd4TVZFT2gwUEZ4Y1U2ZnZ5NERoMDY1UHlaa3BLUzlOQkREemwzYVE4ZE9sVExsaTNURzIrOG9iMTc5K3JBZ1FNYU8zYXNSbzhlcmFGRGh5b2dJTUQ1ODJSa1pNaG9OSFpZdk9ndVlXRmg2dCsvdi9ON1YrK0ROKy9OdVhQbnV2UzZGb3RGVXZNaWdqZTF0ajFac21TSmJyMzExc3NhbzZ0Q1EwTzFkT2xTblQ1OVdoYUxSZVhsNVRwdzRJQVNFaEtVa3BLaWpSczNTcEorOElNZjZPREJnNnF2cjNlN0tPT3U3WUVISHREdzRjTTdYSStJaUhEN2Q3WnExU3BWVkZSNDNOWGMwcWU5dFd2WHltYXpxYkt5VXIvLy9lK2QxNDFHbzFhc1dLR3FxaXJ0M3IzYjVaaDFkWFhPOGljQUFMUWdzQVlBRjZLaW9uVFhYWGVwcXFwS3BhV2xLaTh2VjNsNXVTd1d5eFg3SHo4QVFPZTYrekMwclZ1MzZxT1BQcnJrK3g5Ly9IRzNiVE5uemxScWFxcFNVMU9WbDVlbmlSTW5PdXRPdi9UU1M1ZjhtcEkwWnN3WWpSNDlXa2VQSGxWcGFhbnpZTVhObXplcnNiRlJ3NFlOMDVkZmZ1bnNQM1RvVUlXR2h1cisrKzkzKzlSUVo4SHhzbVhMRkI4ZmYxbnp2bFQ3OXUxVFNFaUl2dnZ1TzlYWDEydjkrdlV5bTgxYXVuUnBweVVIZ29LQ3RIcjFhcmQ5SEE2SDNubm5IZG50ZG8wZE85WmxPUld6MmF6RXhFUmxaV1hwMEtGRHV2dnV1OTJPOTlWWFg2bXhzVkYrZm41S1RrNTJYcmRZTEhycnJiZDA4ZUpGRFJzMlRJc1hMM2J1RWk0cUt0TEtsU3ZWMk5nb285R281T1JrVFo4K1hiZmNja3VIOFcrNjZTWXRYNzVjMjdkdjEzLy8rMStscDZjclBUMWRnWUdCV3I1OHVmcjI3YXQvLy92ZmNqZ2MrdEdQZnVRMktMeGM5OTU3cis2OTkxN245KzAvUDBhajBlMTdVMU5UNHd4T1Y2MWExYVh5SXkyN3hxMVdxMnBxYXJvNjdUWjY5ZXJsdHEwN254aG9IZXhMelF0WGNYRnhrcVJYWDMxVi92NytXclJva1NScC92ejVzbGdzZXZqaGgzWHc0RUU1SEE2M2MzSFhWbDlmNzdLL3Y3OS9oN20wYm5NMVYxZDkydnZ1dSs4a05TK1l0ZGF5eWFPcXFrcHBhV2t1NzdWWUxHN2JBQURYTHdKckFQRGdoaHR1dUNvbnhRTUF2TlBaQVY1ZEZSd2M3RGFnY1RnY09udjJyTWY3UFlVN0lTRWhrcG9QVFZ1eFlrVzNQeVp2TUJnMGF0UW9qUm8xU3BKVVVGQ2dRNGNPeVdnMDZvRUhIbWhUanVHbW0yN1NzbVhMUEI2NDUrbG5rU1NUeWRROUUrK2kwdEpTSFR0MlRKTW1UZExPblRzVkdCaW8yYk5uNjUxMzN0RXJyN3lpMy83MnQ1ZFZiemtySzB1blRwMVNRRUNBNXMyYjV6S3dscHAzUzJkbFpTa2pJOE5qWUgzaXhBbEowckJod3hRY0hPeThIaFFVcENlZmZGSW5UNTdVakJrejJud2U0dUxpOU5oamo2bXNyRXlscGFVYU8zYXN4OFdCZ0lBQXpabzFTNU1tVFZKV1ZwWU9IejZzRVNOR0tDSWlRdnYyN1ZOQlFZR0NnNE0xZCs3Y0t4Wlk5NVFGQ3hab3dZSUZselhHMDA4L3JacWFHdWVUQ2E1MFYwMTJvOUdvOWV2WHUydzdmUGl3dnZqaUM4MlpNOGY1KzJjeW1mVFlZNDg1KzdoYmNQRm1NYWE5c3JLeVRoZW12SG5pb2IzMkN4TU9oME5MbGl4eC92M0d4OGU3WEx4d1Y4TjY5KzdkYlg1M0FBRFhId0pyQUFBQVhMY21USmlnQ1JNbXVHeHJhbXJTa2lWTFBONi9Zc1VLcjBwRlhZMmFyaTJIcFUyZlBsMDMzbmhqaDNaUFpTeWtqcldDZlVWTExlWTc3cmhETzNmdWxDUk5uRGhSWjgrZVZYcDZ1aXdXaTNyMzdxMkRCdy9xdHR0dTh4aGVsNWFXeW1xMUtpWW14bmt0T2pwYUJvTkJjK2ZPOWJoSW5aU1VKSlBKcEpLU0VuMzc3YmNhTUdDQXkzNHR0YlpUVWxJNnRNWEh4N3NOb2tlTkdxWFhYMzlkeDQ0ZGs4MW1VMkppb3R1NXRBZ0tDdEs0Y2VNMGJ0eTROaitqSk0yYk44OXQ2TmRaS09tcDFNYWxsbjd4SlMwN2tNMW1jNC9Ob2JxNldoczNibFQvL3YwOUxvQjBwejU5K3JnTit6LzQ0QU5kdUhEQjQxTWpMWDFhY3pnY09uSGloRzY0NFFibmdhUlZWVld5V3EyS2lvcTZwSGxPbkRqeGt1NERBSHgvRUZnREFBQUFWMUYzN2R4c0h6QlBuanhaWDM3NXBlYk9uZHN0NC91Qy9QeDhaV1ZsS1M0dVRyR3hzVzNhNXMrZnIzSGp4aWt5TWxJbEpTVjY4ODAzRlJBUW9KVXJWN29NYW5OemMvWHFxNjhxTGk1T3k1WXRjMTZQakl6VW5EbHpOSFhxVkk5ejZkV3JsNFlQSDY3czdHd2RPWEpFczJmUDd0Q252THhjWldWbE1ocU5Hamx5WklkMlQrKzl6V1p6MWpVdkxpN1c4ODgvNzNFKzdmbjcrMnY1OHVXYVBIbXl6cDQ5cXp2dnZMUFRNbWJoNGVGZUxhWTRIQTVWVmxaMmFUNit5bXExT2cvWDlMVEQra29HODNhN1hldlhyMWR0YmEyZWV1b3ArZnY3eTJxMTZ2ejU4N3B3NGNJVnE2c2RHQmpvUEp5MXZVOCsrVVNTM0xhMzd0UGE4ZVBIdFhyMWFzMllNVVB6NXMyVDlQK0xKaTJMT3M4ODg0eXFxNnRkam5uKy9IbTNDeWpmaDhVUkFNQ2xJYkFHQUFBQXJxTHVySTNiV25oNHVINzFxMSs1clRON3BWMUtLUUZQYkRhYnN4YnpqQmt6T3JRYmpVYm5qczQ5ZS9aSWF0NEY3VzVYOFpBaFF4UWFHcXJUcDAvcitQSGpiWFl3MzNQUFBWN05LVGs1V2RuWjJjck16SFFaV0I4N2RreFNjemtRVnp1OXZYM3ZYUjFzMTVtVzl6MHFLa3BQUFBHRVYvZTg4TUlMWHBWVGFWMXorbHJYY21oalFFQkFqLzJ1Yk55NFVYbDVlVEtielhyLy9mZDEvdng1WGJ4NFVRNkhRK0hoNFhyNTVaZXZ5T3RhclZhM244R1dFTi9UWjdTbFQydkRoZzJUeVdSU2RuYTJNN0F1TEN5VUpBMGVQRmlTTkhYcVZKZDF0ZFBTMGhRVUZLVEpreWQzN1FjQkFIenZFVmdEQUFBQVBXRHQyclZkcmd2ZFdaa1NUenRHcjdUT2FtQzc0eTRndTNEaGdyNzk5bHRGUjBjNzYzUzdVbGRYcC9UMGRFbk41VkRjOGZmMzErVEprN1ZseXhaOS9QSEhYcFhjYUM4cEtVa0dnMEVsSlNVNmQrNWNoNUlITFlIMTZOR2pYZDd2YXNlbzFXclZ5eSsvck5PblR5czFOVlV6Wjg1MCsvcGxaV1Zhc1dLRmJEYWIvdmpIUHlveU10Smx2OERBUUc5L0pKKzNjdVZLNTQ3ZHk3VnExU3JWMWRWSlVvL1dTRzQ1cExDdXJrNEZCUVdTbXN1VFJFUkVhT2pRb1czNjF0Zlh1OTJaNzY3dGdRY2UwUERod3p0Y3I2aW82UFFKajY0K0FSSVFFS0NrcENSbFptYnE5T25UaW8rUGQ1YkZHVEpraUNTNS9VeW5wYVhKYkRicnZ2dnU2OUpyQWdDKy93aXNBUUFBQUhRYVZOMXh4eDJhTld1VzIvWkxyWUh0Ym1kMjM3NTlsWkNRb0h2dXVjZGoyWXE5ZS9lcW9hRkJDUWtKSGNxR3REZHAwaVI5L3ZubktpNHVWbloydHBLVGs3czAxNUNRRU1YSHg2dWdvRUJaV1ZsdGRuN1gxZFhwNU1tVGJzdUJ1TE5wMHlhZFBuMWFvMGFOY3JtVHZJWEZZdEc2ZGV2VTJOaW9xVk9udWcycnYyL3E2dXBVVTFQVGJlUFYxdFpLMG1VZDFIbTVSbzhlcmNqSVNBMFlNRUFEQmd4UVZGU1UyL2s0SEE2M2l6cnUybHp0WnBhYUR4TmZ0R2lSeTdhTkd6ZXFxcXBLVHo3NXBOdDV0L1JwYjhLRUNjck16TlMyYmRzMGYvNThGUlVWYWVEQWdlclhyNS9ic1FBQThJVEFHZ0FBQU5lbGZmdjJhY09HRFpjMWhxY0R5aVIxdW1QV2wzUldyc0pkRGRvcjZkRkhIMVZZV0pqYmRxdlZxdTNidDB1U1Z3ZlhtYzFtalI4L1hqdDI3TkNubjM3YTVjQmFra2FNR0tHQ2dnSWRQWHEwVGNDY25aMHR1OTJ1NGNPSGV4Mkc3dHExeTFuT3hHUXk2ZGl4WTBwSVNGQkFRRUNiZmpVMU5Ycjk5ZGQxNXN3WkRSbzBTUGZmZjMrWDU5MFRhbXBxdEczYnRzdmFRZnU3My8ydUcyY2taL2pka3p1c3g0d1pvekZqeG5qVk55Z29TS3RYcis1d2ZmSGl4VzdiWEZtNmRLa0NBZ0xhSERqYTJrY2ZmU1JKSGhkYit2WHJwOGJHeGc3WFd4YUxNak16MWRqWUtJZkRvYkZqeDBxU2Z2R0xYempMc0xqaXFZYTFSQjFyQUxoZUVWZ0RBQURndW1RMm16MldzWEE0SERwNzlxekhNVG9yZzlHVG9WaFgrV0l3NUNtc2xwb1hIVm9PcWZQMm9McEpreVpwNTg2ZEtpNHVWazVPamthTUdOR2xPWTBZTVVKYnQyNVZXRmlZN0hhN2pFYWpKQ2t6TTFPUyszSWdyc1RHeG1yR2pCazZldlNvRGgwNnBFT0hEc2xrTW1ubzBLRktTa3BTVWxLU3lzdkw5ZFpiYjZtaW9rTDkrL2ZYTTg4ODArVlNNajBoUFQxZEgzendnWnFhbW55cTVFUEx3a3RJU0VnUHorVHFxS21wMGM2ZE81M2Z0NVN0Y2RWUGNuMndZbnZIangvdlVQZDkvdno1K3N0Zi9xSmp4NDZwVjY5ZW1qQmhnaVJweG93WkxrTnVpUnJXQUFEM0NLd0JBQUJ3WFVwSlNWRktTb3JiOXM3cVJVdlNpaFVybklFbHJxN0d4a2FscGFWSmt1Njk5MTZ2Nyt2ZnY3K0dEUnVtM054Y2ZmNzU1MTBPcktPam8vVzN2LzJ0ellGOWRYVjF5czNObGRGbzlGaHZ1NzI0dURqRnhjVnAzcng1K3VhYmIzVGt5QkZsWldVcEp5ZEhPVGs1ZXZmZGR5VTFMNTRNSERoUXp6NzdyTXhtYzVmbWV6VTRIQTduMTZXbHBYci8vZmVWbjU4dlNicjk5dHZsY0RnOGxuVzVtbHFlSk9qVHAwOFB6K1QvTlRRMHFLaW9TSVdGaFNvc0xKVFpiTmFQZi96amJobTdwcWJHcXhDNmhiZDkyd2ZXdDk1NnEySmpZMVZZV0tpZ29DQmR2SGhSd2NIQkhwOThvSVkxQU1BZEFtc0FBQUFBbDIzcDBxVlg5ZlV5TXpOMTRjSUZKU1ltNnBaYmJ1blEzdERRSUVrdWc5S0pFeWNxTnpkWHhjWEZLaTh2NzFJOWFJUEIwQ2FzbHFTTWpBeFpyVllOSHo3OGtuZlYzM2pqalFvTEMxT2ZQbjIwYmRzMmZmUE5OMjJDNEpLU0VpMWZ2bHdqUjQ3VXlKRWpOV1RJRUo5WkxDa3ZMM2QrL2VLTEw4cHV0eXNxS2tvUFBmU1FFaElTZW5CbWJUVTJOaW9ySzB1U05HalFvQTd0bmtwVGRJZVpNMmZxL3Z2dlYxNWVucjcrK212bm43S3lzamJ2ZFZkMjZYZW1mLy8rWGowOThkeHp6Nm1zck95U243UTRjT0NBQ2dzTDFhdFhMMTI0Y0VGLyt0T2ZOSGZ1WEUyWU1PRjdkUWdvQU9EcUlMQUdBQUFBZWtCbnU3ZXZOZWZQbjcrcXIzZkhIWGNvTEN4TTRlSGhrcHBMUFFRSEI4dlB6MCtTdEgvL2ZrbXV5NG9rSnlmcndRY2YxTml4WXozdVdENTQ4S0N6dHE4bmRYVjFrcVNDZ2dMOSt0ZS9kdGxuNWNxVkhlNzU5dHR2VlZaV3BxS2lJcDA2ZFVvbEpTWE80TEpmdjM2YU1tV0ticnZ0TnVYazVPaklrU1BLejgvWGpoMDd0R1BIRHZYdTNWdkp5Y2xLU1VuUnNHSERPb1RvM25qNjZhZTdmSThyTFhYRVc4eWFOVXR6NXN5NTZxVkxNak16WlRRYUZSd2NyS0NnSVBYcTFVc21rMGxOVFUycXFLaFFXbHFhenAwN0ozOS9meVVtSmw3VnViVzJidDI2TmdkSm1rd214Y1RFNk9hYmI5Ymd3WVBiTE1CWUxCYTNRYnE3dGh0dnZGRXJWcXpvL29tN1VWeGNySTBiTjhyZjMxL1BQdnVzVHAwNnBmZmZmMThmZlBDQlB2MzBVNDBjT1ZJMzMzeXo0dUxpRkJvYUtyUFpMSlBKNURZY2R6Z2NzdGxzc2xxdGFtcHFVbUJnNERWUkJnY0EwSDBJckFFQUFJQWUwSzlmdnk2WFNmQ21yblpQdWRTZG1aZXpxM1g0OE9IT3IxOTU1UldWbEpUSVpETEpZREE0NithMjd0UENhRFJxMHFSSm5ZNWZYMSt2cXFvcXIrZFRYMSt2K3ZwNnQrMXIxcXpSbVROblZGMWQ3ZHdCM2xwVVZKU1NrcEtVbkp5c0lVT0dPRDhmVTZaTTBaUXBVM1R4NGtWbFptWXFNek5UcDA2ZDB2NzkrN1YvLzM0RkJRWHBtV2VlVVZ4Y25OZHpiWGs5YjNacDIrMTJuVHQzem0xN2FHaW9wT1pkeTQ4ODhvaWlvNk83TkkvdXNuZnZYdVhtNW5iYWI4NmNPUzRQeHZ6em4vOThKYWJsWkRhYlpUQVlkUHZ0dDZ1MnRsYng4ZkVhUEhpd0JnMGE1RnhvYWM5Z01LaGZ2MzVkZXAzSXlFZ1ZGUlhwajMvOFk1Zm4ySlhmeC9qNGVDMWF0RWl2dlBLS0dob2F0SERoUXNYRXhDZ21Ka1pEaGd6Ulo1OTlwcXlzTEtXbnB5czlQYjNOdlVhalVYNStmbTMrRGJUYjdjNC9MZno4L1BUeXl5OTNXczhlQVBEOVFtQU5BQUFBOUlEbHk1ZDNlZGVnTjNXMXIxZlIwZEVxTFMxVlUxT1RwT1pEOVJJVEV6VjM3dHhMSG5QaXhJbWFPSEZpTjgxUWlvaUlVRlpXbGt3bWsvcjE2NmVJaUFoRlIwY3JOalpXc2JHeDZ0dTNyOGY3dzhMQ25PRjFWVldWTWpJeWRQandZVFUxTlNrMk5yYkw4MW0yYkpuTDRMYTltcG9hajd1eDc3Nzdib1dHaG1yY3VIRnVnOWVyNGJiYmJsTjFkYldzVnF0c05wdHNOcHZzZHJzTUJvT0Nnb0owMDAwMzZZYy8vS0hiM2RVUkVSRlhaWjZMRmkzeXVtOWdZT0FsQmMrVmxaVmVMY3BjanNqSVNCMDRjRUIxZFhXYU9uV3FwazZkNm13Yk5HaVFsaXhab3FxcUt1WGw1U2svUDErVmxaV3FyYTJWeFdKeFBrbmdjRGphZk4zNm1zUGhVRkpTRW1FMUFGeUhESTdXeGJJQUFBQUFIN1o5KzNhWDlZcXZKVnUzYnBVa1RaOCt2Y3MxaU8xMnUzYnYzaTFKbWp4NWNxZDlKWFg2R3Q3MmM2V21wa2JidG0yVHBFcytPRzNMbGkyU3BLbFRwM29Wbm5ibWNnLzRPM3o0c0FJQ0FwU2NuSHpaYzJuUFlyR29xYWxKSVNFaDNYb0lZVk5Uazh2RkQ3dmRyci8rOWErUzFLWlV5V3V2dlNaSit1bFBmNnFnb0tCT3g3ZFlMUHJIUC80aFNYcnFxYWU2WThyd3dudnZ2U2VUeWFUVTFOU2Vub3BiRm90Rk8zYnMwT3paczN0NktsN0p6OC9YWFhmZDFkUFRBSURybXNHTC93Z2lzQVlBQU1BMTQvc1FXQU1BZWdhQk5RRDBQRzhDYTk4NFZob0FBQUFBQUFBQWNOMGpzQVlBQUFBQUFBQUErQVFDYXdBQUFBQUFBQUNBVHlDd0JnQUFBQUFBQUFENEJBSnJBQUFBQUFBQUFJQlBJTEFHQUFBQUFBQUFBUGdFQW1zQUFBQUFBQUFBZ0U4Z3NBWUFBQUFBQUFBQStBUUNhd0FBQUFBQUFBQ0FUeUN3QmdBQUFBQUFBQUQ0QkFKckFBQUFBQUFBQUlCUElMQUdBQURBTmNQUHowOTJ1NzJucHdFQXVNYlk3WGI1K2ZuMTlEUUFBRjRnc0FZQUFNQTFJeWdvU0kyTmpUMDlEUURBTmFheHNWRm1zN21ucHdFQThBS0JOUUFBQUs0WmtaR1JxcTZ1N3VscEFBQ3VNZFhWMVlxSWlPanBhUUFBdkVCZ0RRQUFnR3RHVEV5TUdob2FaTEZZZW5vcUFJQnJoTVZpVVVORGcySmpZM3Q2S2dBQUx4QllBd0FBNEpyaDcrK3ZoSVFFbFpXVkVWb0RBRHBsc1ZoVVZsYW1oSVFFYWxnRHdEWEM0SEE0SEQwOUNRQUFBS0FyS2lzcmxadWJxMTY5ZWlrME5GUUJBUUV5R3RtTEFRQm9QbUN4c2JGUjFkWFZhbWhvVUVKQ2dzTER3M3Q2V2dBQVNRYUR3ZEJwSHdKckFBQUFYSXVzVnF1S2k0dFZVVkdodXJvNjJXeTJucDRTQU1BSCtQbjV5V3cyS3lJaVFqRXhNZkwzOSsvcEtRRUEvb2ZBR2dBQUFBQUFBQURnRTd3SnJIbHVFZ0FBQUFBQUFBRGdFd2lzQVFBQUFBQUFBQUErZ2NBYUFBQUFBQUFBQU9BVENLd0JBQUFBQUFBQUFENkJ3Qm9BQUFBQUFBQUE0Qk1JckFFQUFBQUFBQUFBUG9IQUdnQUFBQUFBQUFEZ0V3aXNBUUFBQUFBQUFBQStnY0FhQUFBQUFBQUFBT0FUQ0t3QkFBQUFBQUFBQUQ2QndCb0FBQUFBQUFBQTRCTUlyQUVBQUFBQUFBQUFQb0hBR2dBQUFBQUFBQURnRXdpc0FRQUFBQUFBQUFBK2djQWFBQUFBQUFBQUFPQVRDS3dCQUFBQUFBQUFBRDZCd0JvQUFBQUFBQUFBNEJNSXJBRUFBQUFBQUFBQVBvSEFHZ0FBQUFBQUFBRGdFd2lzQVFBQUFBQUFBQUErZ2NBYUFBQUFBQUFBQU9BVENLd0JBQUFBQUFBQUFENkJ3Qm9BQUFBQUFBQUE0Qk1JckFFQUFBQUFBQUFBUG9IQUdnQUFBQUFBQUFEZ0V3aXNBUUFBQUFBQUFBQStnY0FhQUFBQUFBQUFBT0FUQ0t3QkFBQUFBQUFBQUQ2QndCb0FBQUFBQUFBQTRCTUlyQUVBQUFBQUFBQUFQb0hBR2dBQUFBQUFBQURnRXdpc0FRQUFBQUFBQUFBK2djQWFBQUFBQUFBQUFPQVRDS3dCQUFBQUFBQUFBRDZCd0JvQUFBQUFBQUFBNEJNSXJBRUFBQUFBQUFBQVBvSEFHZ0FBQUFBQUFBRGdFd2lzQVFBQUFBQUFBQUErZ2NBYUFBQUFBQUFBQU9BVENLd0JBQUFBQUFBQUFENkJ3Qm9BQUFBQUFBQUE0Qk1JckFFQUFBQUFBQUFBUG9IQUdnQUFBQUFBQUFBQUFBQUFBQUFBQUFBQUFBQUFBQUFBQUFBQUFBQUFBQUFBQU8zOUgyZjloK3ZIVHk0REFBQUFBRWxGVGtTdVFtQ0MiLAoJIlRoZW1lIiA6ICIiLAoJIlR5cGUiIDogIm1pbmQiLAoJIlZlcnNpb24iIDogIiIKfQo="/>
    </extobj>
    <extobj name="C9F754DE-2CAD-44b6-B708-469DEB6407EB-5">
      <extobjdata type="C9F754DE-2CAD-44b6-B708-469DEB6407EB" data="ewoJIkZpbGVJZCIgOiAiMjAyOTY5MzMyOTk2IiwKCSJHcm91cElkIiA6ICI0ODQ0NzQ4ODAiLAoJIkltYWdlIiA6ICJpVkJPUncwS0dnb0FBQUFOU1VoRVVnQUFBdDhBQUFGMENBWUFBQUQ3T1ZWMEFBQUFDWEJJV1hNQUFBc1RBQUFMRXdFQW1wd1lBQUFnQUVsRVFWUjRuT3pkZVhSVDU1MCs4RWViWlVuZWJUQmdHekRHTERZWTI2ekdPR2FiaG14TVc1S1NOcWNsb2JTVHB1bTBROXVUekNUa2w5TFREQ2VUWnFGTkV5aWRRRWpiMDlDV1VnaVFLV0Z6d202OFlXTVdMeksyaFhmWnhwSVhYZW4zaDQ5dUxhK3lKZDlybWVkemprOHM2ZXJxbFlLdm52dmU3L3UrQ29mRDRRQVJFUkVSRVhtZFFxRlE5THl0bEtzaFJFUkVSRVQzRzRadklpSWlJaUtKTUh3VEVSRVJFVW1FNFp1SWlJaUlTQ0lNMzBSRVJFUkVFbUg0SmlJaUlpS1NDTU0zRVJFUkVaRkVHTDZKaUlpSWlDVEM4RTFFUkVSRUpCR0dieUlpSWlJaWlUQjhFeEVSRVJGSmhPR2JpSWlJaUVnaUROOUVSRVJFUkJKaCtDWWlJaUlpa2dqRE54RVJFUkdSUkJpK2lZaUlpSWdrd3ZCTlJFUkVSQ1FSaG04aUlpSWlJb2t3ZkJNUkVSRVJTWVRobTRpSWlJaElJZ3pmUkVSRVJFUVNZZmdtSWlJaUlwSUl3emNSRVJFUmtVUVl2b21JaUlpSUpNTHdUVVJFUkVRa0VZWnZJaUlpSWlLSk1Id1RFUkVSRVVtRTRadUlpSWlJU0NJTTMwUkVSRVJFRW1INEppSWlJaUtTQ01NM0VSRVJFWkZFR0w2SmlJaUlpQ1RDOEUxRVJFUkVKQkdHYnlJaUlpSWlpVEI4RXhFUkVSRkpoT0diaUlpSWlFZ2lETjlFUkVSRVJCSmgrQ1lpSWlJaWtnakROeEVSRVJHUlJCaStpWWlJaUlna3d2Qk5SRVJFUkNRUmhtOGlJaUlpSW9rd2ZCTVJFUkVSU1lUaG00aUlpSWhJSW1xNUcwQkVSRVREWjdQWllEUWFVVmRYQjZ2VkNrRVE1RzRTM1FkVUtoVjBPaDBtVEppQWFkT21RYTFtbEJ3dWhjUGhjTWpkQ0NJaUluSmZZMk1qaW9xS29OUHBFQklTQXExV0M2V1NGN05wOU5udGRuUjBkTUJzTnNOcXRTSWhJUUZoWVdGeU4ydE1VeWdVQ3BmYkROOUVSRVMrbzdHeEVmbjUrWWlPam9aZXI1ZTdPWFFmczFnc3FLeXNSRkpTRWdQNElIcUhiNTRtRXhFUitRaWJ6WWFpb2lKRVJVVXhlSlBzOUhvOW9xT2pVVlJVQkp2TkpuZHpmQWJETnhFUmtZOHdHbzNRNlhRd0dBeHlONFVJUUhjQTErbDBNQnFOY2pmRlp6QjhFeEVSK1lpNnVqcUVoSVRJM1F3aUZ5RWhJYWl2cjVlN0dUNkQ0WnVJaU1oSFdLMVdhTFZhdVp0QjVFS3IxY0ppc2NqZERKL0I4RTFFUk9RakJFSGdyQ1kwNWlpVlNrNTFPUXo4Q3lZaUlpSWlrZ2pETnhFUkVSR1JSQmkraVlpSWlJZ2t3dkJOUkVSRVJDUVJobThpSWlJaUlva3dmQk1SRVJFUlNZVGhtNGlJaUloSUlnemZSRVJFUkVRU1lmZ21JaUlpSXBJSXd6Y1JFUkVSa1VRWXZvbUlpSWlJSk1Md1RVUkVSRVFrRVladklpSWlJaUtKTUh3VEVSRVJFVW1FNFp1SWlJaUlTQ0lNMzBSRVJFUkVFbUg0SmlJaW9qR2pzTEFRaFlXRjZPenNsTHNwWTBKTlRjMnd0aGNFQVcrKytTYmVmUFBOVVdvUmVVb3Rkd09JaUloSWZrZU9IUEY0SHdFQkFWaTVjcVZIKzNqOTlkY0JBRHQyN01Ea3laTTlidE5vYVd4c3hOMjdkMkczMnlFSWd2aGZtODNtOHRQVjFTWCtkSFoyb3JPekV4MGRIZWpvNkVCN2V6dXNWaXZhMjl2UjF0YUcyTmhZL09oSFB4SmY0MjkvK3hzT0h6Nk16WnMzSXowOTNhMTIyZTEyNU9YbGpkYmJKaTlnK0NZaUlpSWNPSERBNDMxTW5qelo0L0R0SzhyS3lyQno1MDZQOXFGU3FlRG41d2V0Vmd1dFZndTczZTd5dUZLcGhNMW13KzdkdTFGZFhZM0hIMzhjQ29YQ285Y2srVEY4RXhFUkVZRHU4THhqeDQ0UlBYZlRwazFlYnMzSW1Vd21yKzVQcTlVaUxDek01YjVaczJaaDQ4YU5VS3ZWVUtsVVVLdlZMcjlyTkJxbzFXcnMyclVMemMzTmVPMjExK0RuNXdlTlJnT3RWaXMrUHBqMTY5Y2pLQ2dJZS9mdXhaRWpSOURZMklndFc3WkFwVko1OWYyUnRCaStpWWlJQ0FCZ3NWaVFsWlVsZHpNODl1S0xMM3AxZi9Qbno4ZFBmdklUbC9zQ0F3UHg4TU1QRC9sY2pVWURBSWlLaWhyUmE2OWN1UkphclJhN2QrL0d1WFBuRUI4Zmo5V3JWNDlvWHpRMk1Id1RFUkVSQUtDNXVSbDc5dXlSdXhuVVMxcGFHdFJxTlFvTEM3RnExU29Bd1BidDIxRlNVakxvOHdhN0dyRnYzejZ2dHBIY3gvQk5SRVJFQUtRck82bXZyOGZaczJlUmxwYm0xcUJLUVJCdzd0dzV4TVhGWWNxVUtVTnVQOXJCY2lRbE5zTjVUbHBhR3A1OTlsbVgreFl2WG96Rml4ZUx0eU1pSW1DeFdQbzgxK0Z3NE83ZHV3QXdwZ2VzM3M4WXZvbUlpQWdBME5iV2hrOC8vWFRVWHljckt3dUhEaDNDaFFzWHhObE5CdlBCQng4Z0t5c0xxYW1wK09FUGZ6anE3UnZLY0VKdGJXMHRCRUVZMW5OQ1EwTmh0VnB4L1BoeFBQTElJL0R6OCt1enpYUFBQZGZ2Yzd1NnVyQmx5eFlBR1BHSkZJMHVobThpSWlJQ0FMUzB0T0FQZi9qRHFMNkd3K0hBNTU5L0RnQjQ0SUVIM0hyT21qVnJrSldWaGF0WHI2S2twQVJ4Y1hHajJjUWhEUlJxTjIzYWhJaUlDUHp5bDc4VTcvdnhqMytNK3ZyNlBzL3BiMXVnK3dUSVlERGdWNy82RmE1Y3VZSXJWNjdndWVlZUczSE5PSTA5RE45RVJFU0UxTlJVaElhRzR1dGYvL3FJbnYrYjMveW16NHdnL2JsKy9UcnE2K3VoVXFtUWtaSGgxcjVqWTJPUmtwS0NuSndjSERod3dPc0RLc2VDbXpkdjRpOS8rUXMwR2cxKzhwT2ZZT1BHalRDWlRLaXNyTVRQZnZZemJObXlCVXVXTEpHN21lUUZETjlFWTFoVFV4T3FxcXBRVjFjSHE5VUtxOVhhWng1WUlycC9oSWFHZW0xZkgzLzhzY3R0WjFuRXdZTUhSN1EvNS9ONzd2ZkJCeDlFY0hDd3kzYW5UcDBDQUN4WXNLRFBZNFA1OHBlL2pKeWNIRnkvZmgzWHJsM0R2SG56UnRST2I3aHg0d2JPbmozcjhYNEVRY0RaczJkeDh1UkpsSldWQVFEOC9mMWhzOWt3Y2VKRWJOdTJEZSsrK3k0S0Nncnc3cnZ2b3JHeEVldldyZlA0ZFVsZUROOUVZMUJ0YlMzeTgvUFIxTlFFcFZLSmlJZ0lUSmd3QWY3Ky9sQXFsWEkzajRoazRzMzVxei81NUJPdjdXc2d5NWN2ZHduWVpyTVoyZG5aQUlETXpNeGg3V3Y2OU9sSVNrcENmbjQrRGh3NGdNVEVSTmtXbkxsNzk2NVlPdU9KcHFZbS9PNTN2NE5LcGNLY09YT3diTmt5TEZteVJKei9XNmZUWWV2V3JkaTNieDl5Y25Ld2NPRkNqMStUNU1md1RUU0dDSUtBSzFldW9LS2lBaUVoSVZpMmJCa21UNTQ4NUVJTVJIUi84R2I0N2pranlLWk5td2FjNmVURkYxK0V5V1R5eWd3aUowK2VoQ0FJQ0EwTlJWSlMwckNmdjM3OWV1VG41Nk84dkJ6WjJkbFl0R2lSeDIwYWljek16SDVQSGdhYjBhU3pzN1BQd0VtOVhvOXZmL3ZiU0V4TWhFNm5neUFJdUhUcEVoWXVYQ2h1cTFRcThjd3p6K0FyWC9rS1FrSkNBQXcrajduRDRSQi9INm84NTlsbm44WDA2ZE1IM1lhOGo5L29SR05FZTNzN1B2LzhjN1MwdEdEeDRzV1lObTBhbHhFbW9qRkZFQVMzdHV0dkJjYXVyaTZjUG4wYVFQZEF5NUZjeFl1UGo4ZWNPWE5RWEZ5TVE0Y09ZZUhDaFdQNk9GbFNVb0tHaGdZQXdPSERoN0Zod3dhWHgvVjZ2Y3NKUkcxdExkNS8vMzFrWkdTSU01WTRPWU0zNFA1SjJGRGJkWFoydXJVZjhpNkdiNkl4UUJBRWZQNzU1Mmh2YjhmcTFhdGREckpFUkZLb3I2L0g5dTNiKzczZmFmUG16Vzd0NjllLy9qVUNBd05kN2p0ejVneWFtNXVoMFdpd1pzMmFFYmZ6NFljZlJuRnhNU29xS25EMTZsVlpTakVzRmd0cWFtcFFVMU1EazhtRXFxb3FWRlZWdVd3akNBTDI3dDByOWtRZlBYb1V5NWN2RjJ2ajlYbzk3dDI3QjZ2VkNwMU9Cd0RJemMwRkFNeVlNY05sWC9YMTliQllMSmc2ZFNxQWdlY3gzNzE3Tjc3NDRndE1tREJCWE02ZXhoNkdiNkl4NE1xVksyaHBhV0h3SmlMWnFGU3FmZ2RBcWxRcWRIVjFBUUNlZU9JSjVPVGs0UGJ0MjhqTXpNVEVpUk5kdGkwckswTnVibTZmMENjSUFvNGRPd2FndTJSak9BTXRlMHRLU2tKVVZCU3FxcXJ3OTcvL1hmTHczZDdlanVlZmY5N2xLb0JDb2VpeitNL0hIMytNTzNmdVFLUFJvS3VyQytIaDRYanZ2ZmZ3eWl1dlFLMVdJeTR1RGdVRkJkaTZkU3VDZzRQUjBkR0J4c1pHcU5WcXBLYW11dXpyOU9uVE9IejRNRmF2WGoxZ2FVdEpTUW5PblRzSG9MdjhoY0Y3N0dMNEpwSlpiVzB0S2lvcXNIanhZZ1p2SXBKTmFHaG92d3ZZT0d1K0FlRFJSeDlGVEV3TTNuenpUV2cwR2p6NjZLUGlkZzZIQTYrKytpcVdMVnNHclZicnNvL1BQLzljbkY3dzRZY2Y5cWlkQ29VQ0R6MzBFUGJzMllQeThuTGs1dVlpT1RuWm8zME9oNysvUDVLVGs5SFoyWW1aTTJkaTFxeFppSTJOaFU2bkU0UHhoUXNYY1B6NGNheGN1UkxYcmwxRGZYMDlObTdjaUowN2QyTHYzcjNZc21VTG5ucnFLZXpldlJ0R294RW1rd2txbFFwUlVWRjQ0b2tuK253WFhMbHlCUUFHWE4zVDRYQmcvLzc5Y0RnY1NFOVB4L3o1ODEwZUt5a3B3Y3laTTBmcEU2SGhZdmdta2xsK2ZqNUNRa0l3YmRvMHVadENSUGV4am80T0ZCUVU5SHQvVDg2ZTU5T25UMlBkdW5XWU1HRUNBT0NMTDc1QWVYbDVuOUtVenM1Ty9QV3Zmd1VBcEtlbkl6dzgzT08ycHFXbDRlT1BQMFpMU3dzT0hUb2thZmdHZ0gvLzkzL3Y5LzU5Ky9haG9LQUFiNy85TmlJaUl2RGtrMC9pNVpkZkJnQXNYTGdRUzVjdVJWWldGZ0lEQTdGeDQwYjh2Ly8zLzRaOExaUEpCSlBKQklWQzRiSzhmRS9Iang5SFdWa1pRa0pDOE5SVFQ0bjNDNEtBMTE1N0RXVmxaWGpwcFpka1g1eUl1bkhPTWlJWk5UVTFvYW1wQ1hQbXpCblRnNGFJYVB4cmJHekVHMis4MGVlbnNiSFJaVHVGUW9HdmZlMXJzTmxzMkxWckZ3UkJRR1ZsSmZidjM0K2twS1ErSFFuSGp4K0gyV3lHVXFsMDZTbjNoRnF0RnV2R2pVWWpLaXNydmJKZlQxMjZkQWx2di8wMmxFb2x2di85NzR1MTNFN1BQUE1Nb3FLaWNQVG9VZnp2Ly82dld3TlluYjNlOGZIeC9WNGRyYW1wRVU5dU5tL2VESVBCSUQ2bVVxa1FIeDhQUVJEdy92dnZvNzI5M1pPM1IxN0NubThpR1ZWVlZVR3BWSW9EY0lpSTVCSVJFZEZ2MmNrNzc3empNdWdTQUpLVGs1R1JrWUdzckN5OC8vNzdLQzB0aGNQaDZMY2VlY1dLRmFpdHJZWE5aa05rWktUWDJydDY5V3BZTEJhc1c3Zk9yWlUxUjVNZ0NEaHc0QUNPSHo4T2xVcUY3My8vKzMwR1RRTC9uTGY3di8vN3YzSG16QmxVVkZUZ3U5Lzk3b0RsSk1BL3czZC8weW9LZ29CZHUzYWhzN01UYTlldXhZSUZDL3BzczJIREJ1VG01c0prTXVHamp6N3FNNHNLU1kvaG0waEdkWFYxaUlpSTREemVSQ1E3alVZanpxYmhaTEZZeEt0eW4zenlDV3BxYXBDU2tvS1VsQlE4L2ZUVHFLNnV4cVZMbHdCMEQ4YU1pSWpvczkrd3NEQnMyYkxGNjZ2ekJnVUY0UnZmK0laNCsrYk5tL2pGTDM3aDFkZm9iY2VPSFgwNlM0cUxpN0YvLzM1VVZsYkMzOThmUC9qQkR3WmRmVE1pSWdJdnYvd3lmdm5MWDZLc3JBemJ0bTNEQXc4OGdFY2ZmYlJQU1U1TlRRM0t5OHNCOUEzZkRvY0RIM3p3QVVwS1NqQjE2bFE4K2VTVC9iNmVScVBCNXMyYjhkcHJyeUVyS3dzcEtTbGNyRWRtL01ZbmtwSFZhaFhySlltSXBHUzMyOUhhMm9ybTVtWUFRRnRiRy83ODV6K2pycTRPdGJXMXFLMnR4YjE3OThUdFAvNzRZL2o1K1lsbERFZVBIb1hSYUJRZlAzTGtDTFJhTGRhc1dkUHZITjd1ek92ZHN5eGlMSmZpMmUxMkZCUVU0UGp4NHlncUtnSUFSRVZGNFFjLytJRmJWekpEUTBQeHlpdXY0S09QUHNLWk0yZHc4dVJKbkRwMUNuUG56c1hDaFFzeGUvWnN4TVRFaUxPWHhNYkd1Z1R6NXVabTdOdTNEOW5aMmREcGRIaisrZWRoczluUTJ0b0tpOFVDaThXQzF0Wld0TGEyb3FXbEJTMHRMUWdJQ0VCcmF5djI3ZHVIMmJObkl5QWdZSFErSEJvU3d6ZVJqS3hXSy96OS9lVnVCaEhkaHc0Y09JQ2pSNCtLdDF0YVduRDQ4R0VZREFaRVJrWmkvdno1aUl5TXhLbFRwOURjM0l5ZE8zZkNZRERneXBVcjJMWnRHNnFxcWhBY0hJeE5temJCWkRMaDRNR0QrT2lqajNEaXhBbGtaR1FnTFMxdDBNR1ZsWldWYUdob2dNRmdnRTZuUTFkWEYwNmVQQW1nTzNnUHQ1UWtOallXcjcvKytzZytERGRGUkVTZ3BxWUd2L2pGTDhTVEZyVmFqWFhyMXVFclgvbktzSzVpK3ZuNVlmUG16VmkrZkRsKy8vdmZvNktpQWtWRlJTZ3FLc0tYdnZRbFBQWFVVemgvL2p5QXZyM2UxNjVkUTNaMk5vRHVBYkV2dlBDQ3k4cVdnMmx1YnNiKy9mdnh2ZTk5eisyMmtuY3hmQlBKeUc2M2oyaVZOeUlpVHkxY3VCRDE5ZldZTkdtU3kwL1BBWHNBY1BIaVJUUTNOK1AyN2R2NDhNTVBZVGFib1ZBb2tKYVdobTkrODV2aTlrbEpTZmp3d3c5eDY5WXRIRGh3QUNkT25NQ09IVHNHN0dDb3FLakFybDI3K24xczNyeDV3NTZuV3FQUmVMV21mQ0NSa1pGWXNXSUZqaDA3aGlWTGxtRERoZzE5NWpzZmpqbHo1bUQ3OXUzSXljbkJQLzd4RDlUVjFlR0pKNTVBU1VrSmFtcHFBS0RQdk45TGx5N0ZILy80UjdTMnRzTGhjQ0FnSUFEQndjRUlDZ3JxOHhNWUdDaitmdlBtVGZ6MnQ3L0ZoUXNYc0dUSkVwYWZ5SVRobTRpSTZENDBjK2JNWWMzOUhCY1hCMEVRa0o2ZWprY2VlUVJSVVZFdWowK2RPaFV2di93eVNrcEs4T21ubnlJek0zUFFLM3N4TVRGUXE5VVFCRUhzdFEwTURFUlNVaEkyYnR3NHNqY2xrY2NmZnh3clY2NzBLSFQzcEZBb2tKcWFpdFRVVk5oc05xalZhdGp0ZGlRa0pLQzV1Ym5QZ0V5MVdvMVhYMzBWYXJVYVFVRkJibmZpVEp3NEVlZk9uUk9uTGlSNUtCenVYcWNnSXE4N2NPQUFFaElTa0ppWUtIZFRpTWdIbkRoeEFna0pDWksrWm5GeE1kcmIyNUdjbkl5dXJpNW9OQnF2djRaenlqMlZTdVgxZmNzdE96c2JIUjBkV0w1OCtZaWU3d3pqM21JMm02SFQ2Zm9zaE9TcG9xSWlyRjI3MXF2N0hDOFV2YzUwMlBOTlJFUkVBNW96WjQ3NCsyZ0ViMkI4aG00blQwczd2RDBiRmxkU2xoK0xUWW1JaUlpSUpNTHdUVVJFUkVRa0VZWnZJaUlpSWlLSk1Id1RFUkVSRVVtRTRadUlpSWlJU0NJTTMwUkVSRVJFRW1INEppSWlJaUtTQ01NM0VSRVJFWkZFR0w2SmlJaUlpQ1RDOEUxRVJFUkVKQkdHYnlJaUloK2hVcWxndDl2bGJnYVJDN3ZkRHBWS0pYY3pmQWJETnhFUmtZL1E2WFRvNk9pUXV4bEVMam82T3FEWDYrVnVoczlnK0NZaUl2SVJFeVpNZ05sc2xyc1pSQzdNWmpNaUlpTGtib2JQWVBnbUlpTHlFZE9tVFlQVmFvWEZZcEc3S1VRQUFJdkZBcXZWaXVuVHA4dmRGSi9COEUxRVJPUWoxR28xRWhJU1VGbFp5UUJPc3JOWUxLaXNyRVJDUWdKcnZvZEJMWGNEaUlpSXlIMWhZV0ZJU2twQ1VWRVJkRG9kUWtKQ29OVnFvVlN5UDQxR245MXVSMGRIQjh4bU02eFdLNUtTa2hBV0ZpWjNzM3dLd3pjUkVaR1BDUXNMdzdKbHkyQTBHbEZmWHcrTHhRSkJFT1J1RnQwSFZDb1Y5SG85SWlJaXNHREJBcWpWakpMRHhVK01pSWpJQjZuVmFzVEZ4U0V1TGs3dXBoRFJNUEFhRlJFUkVSR1JSQmkraVlpSWlJZ2t3dkJOUkVSRVJDUVJobThpSWlJaUlva3dmQk1SRVJFUlNZVGhtNGlJaUloSUlnemZSRVJFUkVRU1lmZ21JaUlpSXBJSXd6Y1JFUkVSa1VRWXZvbUlpSWlJSk1Md1RVUkVSRVFrRVladklpSWlJaUtKTUh3VEVSRVJFVW1FNFp1SWlJaUlTQ0lNMzBSRVJFUkVFbUg0SmlJaUlpS1NDTU0zRVJFUkVaRkVHTDZKaUlpSWlDVEM4RTFFUkVSRUpCR0dieUlpSWlJaWlTZ2NEb2REN2taNFMwTkRBKzdldll1bXBpYTB0N2RERUFTNW0wUkU1UE5VS2hYOC9mMFJHaHFLU1pNbUlUdzhYTzRtRVJINURJVkNvWEM1UFI3Q2QxdGJHd29MQzlIVTFDUjNVNGlJeHIzUTBGQWtKaWJDWURESTNSUWlvakZ2M0lYdnBxWW1YTDE2RlRhYlRlNm1FQkhkTjlScU5WSlRVeEVhR2lwM1U0aUl4clRlNGR1bmE3N2IydG9ZdkltSVpHQ3oyWEQxNmxXMHRiWEozUlFpSXAvaTArRzdzTENRd1p1SVNDWTJtdzJGaFlWeU40T0l5S2Y0YlBodWFHaGdqVGNSa2N5YW1wclEwTkFnZHpPSWlIeUd6NGJ2dTNmdnl0MEVJaUlDajhkRVJNUGhzK0didmQ1RVJHTURqOGRFUk83ejJmRGQzdDR1ZHhPSWlBZzhIaE1SRFlmUGhtOHVvRU5FTkRid2VFeEU1RDZmRGQ5RVJFUkVSTDZHNFp1SWlJaUlTQ0lNMzBSRVJFUkVFbUg0SmlJaUlpS1NDTU0zRVJFUkVaRkVHTDZKaUlpSWlDVEM4RTFFUkVSRUpCR0dieUlpSWlJaWlhamxiZ0FSRVJFTm44MW1nOUZvUkYxZEhheFdLeGM3b25GRnBWSkJwOU5od29RSm1EWnRHdFRxOFJOWng4ODdJU0lpdWs4ME5qYWlxS2hJRENkYXJSWktKUzltMC9oaHQ5dlIwZEVCczlrTWs4bUVoSVFFaElXRnlkMHNyMkQ0SmlJaThpR05qWTNJejg5SGRIUTA5SHE5M00waEdoVktwUkk2blE0Nm5RNFdpd1g1K2ZsSVNrb2FGd0djcDhsRVJFUSt3bWF6b2Fpb0NGRlJVUXplZE4vUTYvV0lqbzVHVVZFUmJEYWIzTTN4R01NM0VSR1JqekFhamREcGREQVlESEkzaFVoU2VyMGVPcDBPUnFOUjdxWjRqT0diaUlqSVI5VFYxU0VrSkVUdVpoREpJaVFrQlBYMTlYSTN3Mk1NMzBSRVJEN0NhclZDcTlYSzNRd2lXV2kxV2xnc0ZybWI0VEdHYnlJaUloOGhDQUpuTmFIN2xsS3BIQmRUYXZJdm1JaUlpSWhJSWd6ZlJFUkVSRVFTWWZnbUlpSWlJcElJd3pjUkVSRVJrVVFZdm9tSWlJaUlKTUx3VFVSRVJFUWtFWVp2SWlJaUlpS0pNSHdURVJFUkVVbUU0WnVJaUlpSVNDSnF1UnRBM3RIVjFZWDgvSHhFUjBkajRzU0pVQ2dVUXo3bjNyMTdxS2lvUUV4TURBSURBMTBlYTJwcWdzMW13NFFKRTBhcnlmMXFhMnZEaFFzWHhOdXJWcTNpYW00allMUFpBQUJxTmYvRWlZaUl4aEorTTQ4VEZSVVZNQnFOTUJxTkNBNE94cG8xYTRaOFRtbHBLVzdmdm8zaTRtSWtKQ1JnenB3NWNEZ2NLQ3dzeEsxYnQ2RFJhTEI2OVdybzlYb0oza0UzUVJEUTNOd3Mzblk0SEpLOTlsaHordlJwQUlCV3EwVmFXcHBienhFRUFXVmxaYmh4NHdhbVRadUdlZlBtRGJqdDNidDNjZS9lUFFCQWRIUTAvUDM5UFc1emY3cTZ1cENkbmUyeUpIQkNRZ0pDUTBOSDVmV0lpSWpHTW9idmNhSzB0RlQ4UFRvNmVzanRCVUZBUlVWRm4rY29GQXEwdGJYQjRYQ2dzN01URnk5ZVJHWm1KbnVmWmREWTJBZ0EwT2wwYmo5SEVBUVVGUlhCWnJPaHBLUUVjWEZ4QXo2L3JLd01KcE1KQUJBZUhqNHE0ZHZoY09EU3BVdW9xYWtSN3dzSUNFQklTSWhYWCtmdzRjTmUzZDlJUkVWRklUVTFWZTVtRUJIUkdNZndQUTdVMWRXaHRiVVZBS0RSYUJBWEZ6ZmtjNnFxcXREWjJRa0FtRHg1TWdJQ0FzVEhVbEpTVUY5Zmo0Nk9EalExTmFHb3FHalFIbFJmWkxWYThmbm5uOHZ5MnYveUwvOHlhdnYyOC9ORGZIdzhybCsvRGtFUWNQMzY5UUVEWWMrckN1NlVLWTFFVVZHUlMvQUd1c3VkOHZMeWtKeWM3TFhYNmVycTh0cStSc3BaNnVQMDE3LytWYWFXOUM4bUpnYUxGeStXdXhsRVJQYzlobTgzMU5iV3l2YmFTcVVTRVJFUmcyNXo2OVl0OGZlWk0yZTZWZWZiczZjOFBqN2U1VEUvUHora3BLU0l0ZGUzYnQxQ1ZGVFV1Q29UY0RnYzRnbUxMM1AyK09wME9xeGR1eFpBOTcrQjI3ZHZvNnVyQzBhakVmSHg4WDFxK2dIWDhEMGFWelpLU2twdzQ4WU44WFpBUUlCWTVsSmFXb3FBZ0FETW5EblQ2NjlMUkVRMGxqRjh1MEd1SGxLZ093Zy8rdWlqQXo3ZTB0S0N1M2Z2QXVqdTlYWW56TlRWMVlrbERXRmhZZjJHK3lsVHBtRFNwRW00ZS9jdUhBNEhTa3RMc1hEaHdoRytpNUU3ZE9pUVI4K1Bpb3JDMHFWTHZkU2FzY2ZaNDl2emhNdjU3K0Q2OWV0aURmK3laY3Y2UE5kdXQ0dS9lN3ZudTZLaUF2bjUrZUx0OFBCd3JGaXhBbmw1ZVNndkx3Y0E1T2ZuUTYxV1kvcjA2UjYvM2xlLyt0VVJQYzlpc2VENDhlUGk3Y2NlZXd3YWpjYmo5Z0RvOTRUSFhRNkhRenhSQWJyci92MzgvRHhxejNES2w0aUlhUFF3ZlB1NG16ZHZpci9IeDhlN0ZSeDY5a2JPbmoxN3dPMFdMRmdBczltTXVYUG5JalkyMXJPR2pqRjZ2WDdFZ2MwWDlPejlycTZ1Um5Oek00S0RnMTIyR2EyeWs3S3lNdVRrNUlpM0F3SUNrSmFXQnBWS2haU1VGTFMzdDRzbmpNN3R2QkhBeHhwUHlvdHFhbXJ3eFJkZmlMZFhyRmpSNS84ZjBYaFZXRmdJb1BzN3pkT1R6cC8rOUtjSURBekVLNis4TXVTMjMvNzJ0MkczMi9IQkJ4K00rUFdzVnV1b251Z1dGQlFnSmlabXlIRXp2Ly85NytIdjc0OE5HemE0dmUrYW1ocEVSa2E2dmIwZ0NIam5uWGNBQUZ1M2JuWDdlY1R3N2RQYTJ0cHc1ODRkQU4wOTVEMTd2ZHZhMm5EdjNyMCtmMGhOVFUxaUdZMUNvY0RkdTNmRklOU2ZTWk1td1d3MnU0U3AzdlI2L2FBaDNoTUJBUUVlQmNQUm1zRmpyTk5vTklpTmpSVlB6cTVmdjk2bjkzczBlcjV2M0xnaGZuRUNnTUZnd0lvVks4UXZVSVZDZ2FWTGwrTGN1WE9vcTZ1RHcrSEExYXRYMGRIUjRiVi9RemFiRFcxdGJhTWFWdXZxNnFEVmFoRVVGRFFxK3pjYWplTHZrWkdSRE40a2lTTkhqbmk4ajRDQUFLeGN1ZEtqZmJ6Kyt1c0FnQjA3ZG1EeTVNa2U3YXUydGhZZEhSMXViV3UzMjEyT2k4TjEvdng1N04rL0gwOCsrU1FlZU9DQkVlOW5JTzN0N1hqNzdiY2hDQUoyN3R3NTZQSG4vLzd2L3hBUUVPQjIrUDdiMy82R3c0Y1BZL1BtelVoUFQzZnJPWGE3SFhsNWVXNXRTNjRZdnQwd1ZudElpNHFLeE43THVYUG51cFFlRkJVVjRjNmRPd2dLQ2tKU1VoSW1UcHdJQUNndUxoYTNjVGdjS0Nzcjg3Z2RJU0Vob3hhKzE2eFpBNVZLTlNyN0hpc0VRWEFKckwwNTUzRHZLU2twYWNqOXhzZkhvNlNrQklJZ29McTZHaTB0TFM0SDY1NWZNcDdXZk52dGR1VGs1TGlFeG9DQUFHUmtaUFRwQlZLcFZGaStmRGt1WExnZ0RzWXNMQ3pFdlh2M2tKeWM3TkgvNzZhbUpseTZkQWxkWFYyak5rMW1lM3M3TGw2OENKdk5odG16WjJQMjdObGVyWm52Nk9oQWRYVzFlSHZXckZsZTJ6ZlJZQTRjT09EeFBpWlBudXh4K1BhRUlBaTRkKytlNUNlc1ZWVlYyTGR2SDZ4V0t4b2FHZ0FBbXpadEd2SCtmdjd6bjJQcTFLa3U5MTI3ZGswODduajd4RitwVk1KbXMySDM3dDJvcnE3RzQ0OC9QbW9EOFluaDIyZTF0TFNJdmQ0R2c4R2xMS1MxdFJXVmxaWGk3MXF0RmdCUVgxOHZUaTFIWTRmZGJzZnQyN2NIZk54bXMvVjUzSjN3cmRWcU1YWHFWUEVFNi9yMTZ5NzE3OTdxK2JaWUxMaDA2Wkk0amdBQWdvT0RrWjZlUHVDVkI1VktoYlMwTkZ5OGVGSDhOMmswR21FMm03RjA2VktYMlhmYzVYQTRrSjJkamJhMk5nREFoUXNYa0ptWjZmV1R0K3pzYkhHbW9PdlhyOFBmMzkrclpWbmw1ZVhpLzV2UTBGREpGN3FpKzl2a3laT3hZOGVPRVQzWGs3RHBMZFhWMVhqNTVaZVJucDZPNzM3M3U1SzhabjE5UGQ1NDR3MVlyVmFrcEtUZ3kxLytNZ0FNZVFMZ1hOT2l2KzM2TzI3bDV1WUNBSllzV1lMYzNGeTg5ZFpiZys3LzNyMTdRLzQvMmJkdkh3QmcvZnIxQ0FvS3d0NjllM0hreUJFME5qWml5NVl0NDc3elN5NE0zejZxb0tCQS9EMHhNZEdsNTgwNTBBNEFwazZkS3Y1aDkrdzkxZWwwZU9paGh3YmMvN0ZqeDJDMVdnR00zWjUvR3Rxc1diTlFYbDZPc0xDd1BqMm8zdWo1TnBsTUxtRVU2UDd5WHJ4NDhaQ3o3aWlWU2l4YnRnd0ZCUVhpeVVWemN6Tk9uanlKZWZQbVljYU1HY05xaTBLaHdPTEZpM0hxMUNuWTdYYXhYR3JSb2tYRGYyTURLQ2twY1prNk1USXljc2pnWFZSVU5Lelg2SG4xUUtQUkRQdjV2U21WU3N5Wk04ZWpmZEQ5dzJLeElDc3JTKzVtakppejE5bGdNQXk0elZDQmRLREgzM3Z2dlQ1WDA2cXJxL0UvLy9NL2FHeHN4T3pacy9IY2M4K0puUms3ZCs0YzhuV1VTbXNjYWo4QUFDQUFTVVJCVk9XUTJ3SGRuVEJYcjE2RlNxWEM0c1dMWVRLWkJpM0pNWmxNVUNxVnc2cmhYcmx5SmJSYUxYYnYzbzF6NTg0aFBqNGVxMWV2ZHZ2NTVENkdieDlrTXBuRUFCQWVIdTZ5cUU1emM3UFk2NjFTcVpDUWtBRGduNzJLTlBab05KcCtUM0NjODBRUGRhSTBHSVBCZ016TVRJU0ZoZlY1ekpPZWIyY3BUTStnQ0hTWHVzeWJOOC90L1NrVUNpUWxKU0V3TUJDNXVibHdPQnl3Mld6SXpjMUZWVlVWRml4WU1LekxxOEhCd1VoS1NoSjdpQ29xS2hBUkVlR1ZBWjJ0cmEyNGR1MmFlRnVuMDdrMWIzYlBVcS9ocXEydDlYaXFVNDFHdy9CTmJtdHVic2FlUFh2a2JzYUlPYjhiSjAyYU5PQTJBNFZXNTFXNGdSN3YzVWxSVUZDQTk5NTdEMjF0YllpTGk4Ti8vTWQvZUR4QWRDQlhyMTVGVzFzYkZpNWNpT0RnWUFRSEJ3OTZoV0xUcGszUTYvWER2b3FSbHBZR3RWcU53c0pDckZxMUNnQ3dmZnQybEpTVURQcTh3VTVvbkwzcjlFOE0zejVHRUFTWEh1eWU1UWNPaDhPbGwyeldyRm5RNlhUbzZ1b2F0S1o0TkExM01admVnMTArKyt5ellRZkRGU3RXY0ZxMUh2b0wzc0RJZTc2cnE2dVJsNWNuWGhrQnVnUGV3b1VMTVdYS2xCRzFNVFkyRnNIQndiaDgrYkpZTmxKWFY0ZlBQdnNNTTJiTXdKdzVjOFR5cWFITW1ERUROVFUxNGhkcFhsNGVRa05EUGFvQkZRUUJseTlmaGlBSUFMby9yNlZMbDQ3YUZ5MlJYS1FxTzZtdnI4ZlpzMmVSbHBibTFxQktRUkJ3N3R3NXhNWEZEWHFjY1paakhqNThHUC80eHo4QWRKODR2L2ppaStJMkE3Mi9aNTU1Qm5hNzNhMzNmKzdjT2V6ZXZSc09od01KQ1FuNDRROS9DSDkvZjdTMXRhRzZ1cnJQK2htZWNsNk5HSTJCbkwwdFhyellwV01oSWlJQ0ZvdWx6M1lPaDBPY3NNSFRnYkgzRzRadkg5UFkyQ2lHRXdBNGMrWU1IQTZIeTdSeFFQY3NIODQvL29LQ0FyUzN0MHZhVGlkUEY3UHBPZGZ4Y0Y2VGhqYmM4TjNhMm9yOC9QdytLMWFHaDRkanlaSWxIcC93aElXRllmWHExY2pOelJXL1FCME9CMHBLU2xCZVhvNFpNMllnUGo3ZXJSbHNGaTVjaUJNblRxQzl2VjBNenF0V3JScHgvZUxseTVkZHJod3RXTEJnd0pPYWdXZzBHanoyMkdQOVB1YTh5aEVZR09qV0ZJWHViRC9XVnRnazM5RFcxb1pQUC8xMDFGOG5LeXNMaHc0ZHdvVUxGOFRaVFFiendRY2ZJQ3NyQzZtcHFmamhEMzg0NEhiT01TNU5UVTNpZlhhNzNldmpuYVpObXdZQXlNakl3Tk5QUHkyVzJmM2xMMy9CcVZPbjhQenp6M3R0Yll6YTJscnhxbHZ2OFQ0OVR5cDZzMWdzQXo3ZTh3VERhclhpK1BIamVPU1JSL3J0VUhqdXVlZjYzVWRYVnhlMmJOblNaMzgwTkladkh4TVdGZ2FsVWlrR3A0R21SWm8zYng3VWFqVnFhMnZGUlUwMEdzMllXSWFieGdibnZ4MmxVam5vMVlXT2pnNFVGeGVqckt5c1QyQzMyKzFvYUdqQXNXUEh2TnEyb0tBZ3RMUzBpTGNGUWNDdFc3ZFFVbEtDcUtnb3pKbzFhOUNlYkQ4L1B5eGN1RkNjSzd1bHBRVUZCUVVqV3RLK29LREFaZmFSNmRPbmo3dDU3NG1jV2xwYThJYy8vR0ZVWDhQaGNJaFhSTjN0eVYyelpnMnlzckp3OWVwVmxKU1VJQzR1cnM4MnpjM05xS3FxUW1Sa3BCam9OMjNhaE9EZ1lMZnFxb2NqS2lvS0w3endBdWJPblN2ZVYxbFppVk9uVGtHdFZ2ZmJ2cEg2NUpOUFhJN1hQUTEyVXVIdVNjZWVQWHR3NWNvVlhMbHlCYzg5OXh5aW9xSThhekFOaWVIYng2aFVLa3laTWdWZFhWMElDQWlBWHErSHY3OC96R2F6dU14OFdGZ1lwazZkS2c3UWNKbzllN1pMemFvY1JtdndwanU5ZkdPeEp6QWpJME8yMlN5Y0pSU0REWXdzTHk5SGZuNCtiRGFieS8zaDRlRklTVW5CaVJNblJxVnQ4K2ZQaDFLcFJFRkJnVXVQczkxdXg1MDdkMXdHRWc4a01qSVMwNmRQRjA4K1MwdExNWG55NUdFTlFDb3RMUlgvcm9EdXk2OGpDZkJFdmlBMU5SV2hvYUg0K3RlL1BxTG4vK1kzdjNIcml0RDE2OWRSWDE4UGxVcUZqSXdNdC9ZZEd4dUxsSlFVNU9UazRNQ0JBLzMyNk9ibjU4UGhjQ0F4TVhIQS9ReldVK3dNdUlOdDg2MXZmVXNjUzlVemVEc2NEdXpkdXhkMnV4MXIxcXdSRjhINTZVOS9pcTZ1THJ6OTl0dUR2OEVCTkRVMURWbTZHUkVSZ1YvKzhwZHU3ZS9IUC80eDZ1dnJYZTdidUhFalRDWVRLaXNyOGJPZi9ReGJ0bXpCa2lWTFJ0UmVjZy9EdHcvcS9VZmhjRGhjVnExY3NHQ0IrTHN6V0JrTUJzeWNPVk1NMzFhcjFlMHdPdFIyQ1FrSkhORGxZMncybTFpZU05aXFxQkVSRVM2My9mejhrSmlZS1BiOGVyS0UrbURVYWpYQ3c4T3hldlZxM0xsekI4WEZ4V0w1VW14c3JOc0Jldjc4K2FpcHFSSHIwNjlldllxMWE5ZTZ0UkpzVFUyTnl3SVNCb01CeTVZdDgrcWMzdU9KWE9OS2FPUSsvdmhqbDl2T3V0MkRCdytPYUgvTzUvZmM3NE1QUHRqblJQblVxVk1BdXIrcmhqTVc0OHRmL2pKeWNuSncvZnAxWEx0MkRmUG16WE41M0htbGE3Q3BXTjNwQ1I1c201NWpYWHI2NUpOUGNPdldMUmdNQnBmeXNzYkd4ajZkRjhOeDhPQkJqNTd2am9rVEoyTGJ0bTE0OTkxM1VWQlFnSGZmZlJlTmpZMVl0MjdkcUw3dS9ZemgyMDFXcTdYZkFRZWpLVHc4M0szdHlzckt4RXYwMDZkUFIyaG9LSUR1QUpPV2xvYlBQdnNNeWNuSjkzMW9HR2xRN0YyemJqQVl2UFpaRGpVZFgyOW1zeGtWRlJXSWo0LzNxTWE2NTlTQWd3MGFEQWdJd1B6NTg1R2JtNHNaTTJZZ0lTSEJKYmg2c29TNnUySmlZaEFURTRPcXFpb1lqVWJNbnovZjdlZHFOQm9rSnlmai9QbnpBTHA3dGl3V2kxdGYrTTRWT0lIdXp5ZzlQWjBETEFmaDZaU0k1QjduOGQwYlB2bmtFNi90YXlETGx5OTMrWHN6bTgzSXpzNEdBR1JtWmc1clg5T25UMGRTVWhMeTgvTng0TUFCSkNZbXVwVE1aV1Jrb0w2K2Z0Qmp4SEJtM3Fpb3FJQkNvVUJNVE15ZzJ4bU5SdkdFWmNPR0RZTk9jemdjSlNVbE9IdjJMQ1pPbkFpYnplYXlsa0pQOWZYMUhzK3hydFBwc0hYclZ1emJ0dzg1T1RsZXExZW4vakY4dThsb05Fcis1ZUpPaVVaWFY1ZllMbzFHMDZjbndHQXdJQ01qbzg4Qlc2MVdEM3BBdVhQbmpuaTJQVlI5cXplL0RFYlRTSUtpMFdnVXZ5aUE3aDZDRlN0V2VMTlpReElFQVRkdTNNQ2RPM2ZFa3l4UFI5TDNYRzU1cUZsRVltTmpNWEhpUks5OW9ZeFVWRlRVaUdvUkowK2VqQ2xUcHFDam8yTllBMFBuelpzSGc4R0FhOWV1SVQwOWZVUUwvd3hYWjJmbm9Bc3VqV1ZQUFBHRTNFMjRMM2l6MUt0bkVOMjBhZE9BTTUyOCtPS0xNSmxNWHBreTd1VEpreEFFQWFHaG9XNHRGdGJiK3ZYcmtaK2ZqL0x5Y21Sblo3dk00NStlbmo3Z0dnTVZGUlhJejg5SFhsNGVYbnJwSmJkZWE5dTJiVkNyMWZqZDczNDM0RGJOemMzWXVYT24rSDNwbko3UFhYYTd2ZC9ndkhuelpwdzlleFlPaHdNYk4yN0VuLzcwcHdIM29kVnEzWnIyRk9nZVBON3orTitUVXFuRU04ODhnNjk4NVN0aTJjeGdKVGc5SnpjWWJEc0FlUGJaWjcweTVldDR3ZkR0NDY1ZHV5YjJZczZiTjYvZm5ybit3ckZHbzBGS1NzcUErNzE3OTY1NE1CbHN1L0dzdmIzZFpWcEg1M1I2VXVnNVVyK3pzN1BQSlgxUGU5NTdYanAxWi9ZUXVZTzNwMUpUVTZGV3E0Zjl1Y1hHeGlJNk90cXRNaFZ2Nk9qb2NQazNSelRXT01lS0RLVy9tWVc2dXJwdyt2UnBBTjBETFVkeUhJdVBqOGVjT1hOUVhGeU1RNGNPWWVIQ2hTNjkzODd2UUVFUWNQMzZkUURkQVhuYnRtMEEwR2VSSEU5MGRYWGhuWGZlY2FtaEhzbDc2bDNlQjNRZmw4UEN3cENZbUloRml4WU5HcjREQXdQeG5lOTh4NjNYS2k0dUhqQjhPem1ETitCZW1ZNDcyL1c4MmtvTTN6NnRvYUZCbkZZcExDeU1NekI0V1c1dXJzdnNNQXNXTEJpMStjT3RWcXU0b0VwdGJXMi9CMGVGUW9ISXlFakV4TVI0WFA3UXM0VEttMTlHWTVVbm41ZFV3WnRJYnZYMTlkaStmWHUvOXp0dDNyelpyWDM5K3RlLzdsUHFkK2JNR1RRM04wT2owV0RObWpVamJ1ZkREeitNNHVKaVZGUlU0T3JWcTJLbmlETndYNzU4R2RuWjJXTEpvRUtoUUhKeU1sYXNXSUhrNU9RaGUybDdFZ1RCWmZ2QXdFQzg5TkpMNk96c3hEdnZ2SU9Ta2hLbzFlb1IxMlVybGNvQkIwdnE5ZnBCRndzYURmWDE5YkJZTEpnNmRTcUFnY3QwZHUvZWpTKysrQUlUSmt6QWE2Kzl4cEs4WVdMNGR0T2NPWFBHMUtCQ204MG1sa01vbFVxa3BxYkszS0x4cGJLeTBtVjZ1U2xUcG9nSG80RTBOallpTkRSMDJJc0NsWmVYdTh4SzA1dEtwVUppWWlKaVltTGNYbWpHeWVGdzlOdWVublhzSXltbmNDNWVJWVhCeW9XT0hEbmkwYjU3endudmpmbU5IM3p3d1JFSDl1SE84MDNrVFNxVnF0L3hFQ3FWU3V5SWVPS0pKNUNUazRQYnQyOGpNek1URXlkT2RObTJyS3dNdWJtNWZjS1lJQWppbEtTWm1aa2VMWHFWbEpTRXFLZ29WRlZWNGU5Ly83c1l2dmZ1M1l1elo4K0syMFZHUnFLbXBnWkJRVUg0MFk5K0pONC9uRG0vSFE2SHkvWVdpd1VkSFIxNDQ0MDNjUFBtVGVoME9telpzZ1cvK3RXdlJ2eCtCdUx1K0JadjFIdzduVDU5R29jUEg4YnExYXNIM0dkSlNRbk9uVHNIb0x0Y2ljRjcrQmkrZlZST1RvNjRBTTNzMmJNUkZCUUVRUkJnc1ZqRXdhRldxeFZkWFYwanFxc2JMVktHdHBIcTdPeDBtZVhDMzk5LzBKT2JycTR1RkJRVW9MeThYSndPYXpqNkM5VEJ3Y0ZvYm00RzBOMXJPM1BtekdIdEUraGVtTUZrTXJuTWZ1UGszRGN3c29Hb25peWM1RTNldnBUSlM2TjBQd3NORGUxM0FSdG56VGNBUFByb280aUppY0diYjc0SmpVYURSeDk5Vk56TzRYRGcxVmRmeGJKbHkvb2MxejcvL0hOeGVzR0hIMzdZbzNZcUZBbzg5TkJEMkxObkQ4ckx5NUdibTR2azVHUkVSa1pDclZaajRjS0ZXTGx5SmViT25ZdW5uMzY2ei9PZHZia21rMm5RbFJrM2JkclViODIzSUFob2JHeEVRRUFBdG03ZEt2dTRKMi9WZkFQQWxTdFhBR0RBVlVRZERnZjI3OThQaDhPQjlQUjBseE1FNTZKb0kvbSt1dDh3ZlB1Z216ZHZpaXNBQWtCVlZSVktTa3I2RFE1QlFVRlNObTFJWXlXMERTWW5KOGZsNExSbzBhSkJ6K3pMeTh2RnVhVEx5c29RRUJBd3JBR1J6bnJxa0pBUVJFZEhZOHFVS1FnSUNQQ29kN091cmc3bno1K0huNThma3BLU1hIcS83WGE3T0hlMlNxVWF0ZWtDaWNpM2RIUjBvS0Nnb04vN2UzTDJQSjgrZlJycjFxMFQxeXI0NG9zdlVGNWUzcWMwcGJPelV6eWVwYWVudXoyVDEyRFMwdEx3OGNjZm82V2xCWWNPSFVKeWNqS1dMMStPQng1NFlNanZQWWZEZ2ZmZWV3ODVPVGw0OGNVWGg3MGdqa3Fsd2hOUFBJRnAwNlpoOHVUSkE4NUNJaFZ2MVh5YlRDYVlUQ1lvRklvQncveng0OGRSVmxhR2tKQVFQUFhVVStMOWdpRGd0ZGRlUTFsWkdWNTY2U1d2TGpJMEhqRjgrNkRlVXg3MlhBbXd0NEZxbEx1NnVwQ1RrelBnODNyV09nKzJIZEI5aGp5Y2hVdkdzcEtTRWxSVlZZbTM0K1BqKzF4VzdTMCtQaDZOalkzaTg2NWR1NGFBZ0lCQmUxUjZDZ2dJd0lNUFB1aTFRWTIxdGJVNGYvNDhCRUdBMVdwRlEwT0R5NENlaG9ZR2NUR0prSkFRandkdnJsKy9mdGhUSmc3R1pyUGg3My8vdTF2YmVycG9rOFZpd2ZIang4WGJqejMyR0d1ODZiN1YyTmlJTjk1NFk4anRGQW9GdnZhMXIrR3R0OTdDcmwyNzhKLy8rWjh3bVV6WXYzOC9rcEtTeEtYWG5ZNGZQdzZ6MlF5bFV1blNVKzRKdFZxTk5Xdlc0T0RCZ3pBYWphaXNyRVIwZExSYnoxVW9GSmc0Y1NJNk96dngxbHR2NFpWWFhobnlPTi9ic21YTFJ0THNNYzNaNngwZkgrOHk2TktwcHFaR1BJbmF2SG16eTNlV1NxVkNmSHc4YnQrK2pmZmZmeDgvLy9uUDNSck1mNzlpK1BaQnZmOG9GQW9GOUhvOURBWUREQVlEOUhxOStETlFQYS9OWmhNSGF3NWxxTzEwT3AzYjRWdk9GUzZIMHRqWTZOTHJFeElTTXVoS2FUMHRXclFJYlcxdE1Kdk5jRGdjdUh6NU1oNTQ0SUYrRDJDOUtaVktyd1h2bXBvYVhMaHdRWnlSSUNZbXBrOHZVODlhZHJsVzE2VCtPUzluRThraElpS2kzN0tUM2pONkFFQnljakl5TWpLUWxaV0Y5OTkvSDZXbHBYQTRIUDNXQ2E5WXNRSzF0Yld3Mld4ZTdhaFp2WG8xTEJZTDFxMWI1OWJLbWoxdDJMQUIxZFhWeU03T3h0dHZ2NDFYWG5uRlo4T2l0MnErbmVHNzUvU05Ub0lnWU5ldVhlanM3TVRhdFd2N0xXZmNzR0VEY25OellUS1o4TkZISDJITGxpMGV0Mm04WXZqMlFSTW1URUJpWWlLQ2dvSVFHQmdJdlY0L1poZlFVU3FWSGcyc2NWZlAxeGpKWjlIWjJZbUxGeStLUGNJYWpRWkxseTUxZTE4cWxRcHBhV2s0ZGVvVTJ0dmJZYlBaY083Y09heGF0V3JVWmtqcHJicTZHcGN1WFJMZlEyeHNMSktUazExS1RtdzJtMHZKa3J1OTh5UU5pOFVpVHNWR0pEV05SdE5uWUxuRlloR1BJWjk4OGdscWFtcVFrcEtDbEpRVVBQMzAwK0p4QitnZWpObmZ0SGxoWVdIWXNtV0xlR3p5bHFDZ0lIempHOThZMFhNVkNnVys4NTN2NE02ZE96Q1pUQ2dzTFBUWmhXVzhVZk5kVTFNamxrLzJEdDhPaHdNZmZQQUJTa3BLTUhYcVZEejU1SlA5N2x1ajBXRHo1czE0N2JYWGtKV1ZoWlNVRkovOVRFY2J3N2NQTWhnTW1EMTd0a2Y3ME9sMGVPaWhod1o4L05peFkrSmMwSjcwVnZ2Nyt3ODVwWlFnQ0ZBb0ZJTUczZnI2ZWdRR0JnNDQyOGVhTld2UTJka0pwVkk1N0JJSWg4T0JTNWN1dWN4OW5acWFPdXplYUoxT2g2VkxseUlyS3d0MnV4M3Q3ZTA0Zi80OEhuamdBYStXWlRqMW5LbWpvNk1ERnk5ZUZPK2JOV3RXbndXWEFLQzB0TlJsYkVCbFphWHNnNFdJU0I1MnV4MnRyYTNpQU95MnRqYjgrYzkvUmwxZG5UanRxWE5nUDlDOWJMeWZueC9pNCtNaENBS09IajBLbzlFb1BuN2t5QkZvdFZxc1diT20zK081TzUwWjdlM3Q0dS9EblRscXVIUTZIWjUvL25sWXJkWStzNWs1QStwWTdkanF5UnMxMzg3WlMySmpZMTJ1bGpZM04yUGZ2bjNJenM0V1B5K2J6WWJXMWxaWUxCWllMQmEwdHJhaXRiVVZMUzB0YUdscFFVQkFBRnBiVzdGdjN6N01uajFia2dYS2ZBM0RONDJxdXJvNlhMdDJEVWxKU1gzS0g1cWFtbEJTVW9McTZtb2tKU1gxdS9wVlRVME44dlB6MGRyYWlybHo1Mkx1M0xsOXRySFpiTGgxNnhadTM3Nk5tSmdZSkNjbkQ2dU5SVVZGcUsydEZXL0h4Y1dOYUNWRkFBZ1BEOGVDQlF2RU9ubXoyWXdyVjY2TVNuMWd6eERkczBkcG9NK3B2YjBkTjI3Y2NMbnYxcTFiQ0FnSTRCenhZNFJlcjhlU0pVdUczSTY5NCtRTkJ3NGN3TkdqUjhYYkxTMHRPSHo0TUF3R0F5SWpJekYvL254RVJrYmkxS2xUNGtxT0JvTUJWNjVjd2JadDIxQlZWWVhnNEdCczJyUUpKcE1KQnc4ZXhFY2ZmWVFUSjA0Z0l5TURhV2xwZ3c2dXJLeXNSRU5EQXd3R0EzUTZIYnE2dW5EeTVFa0EzY0Y3dUtVa0l6RnQyalMwdDdlanBxWUdnWUdCOFBQemc5MXVGNmRGSEVublJGRlJFWGJ2M2cwQTR2emZQYWM2N01sdXR3LzQyTnR2dnozczF4NnA4K2ZQQStqYjYzM3QyalZ4V3VPT2pnNjg4TUlMZmFab0hVaHpjelAyNzkrUDczM3ZlOTV0N0RqQThFMmp4dUZ3SUM4dkR5MHRMVGh6NWd6bXpadUhXYk5taVkrYnpXWlVWRlFBNks0cjd5OThxMVFxY1lhVXNySXl6SjQ5dTA5UFJIMTl2YmlTV1dscGFiOTF6Z01wTEN4MENhUVJFUkVlVDgwWUd4dUxwcVltOFJKZWRYVTFpb3VMdlQ1UGZNOFRCcWZFeE1RQnI0cms1T1NJQTJsN0xncVJtNXNMdlY0L2JnYk4raktWU2lWSjRDQUNnSVVMRjZLK3ZoNlRKazF5K2VsOTFlL2l4WXRvYm03RzdkdTM4ZUdISDhKc05rT2hVQ0F0TFEzZi9PWTN4ZTJUa3BMdzRZY2Y0dGF0V3podzRBQk9uRGlCSFR0MkRGaExYVkZSZ1YyN2R2WDcyRUFyTm8rR2hvWUcvTmQvL1ZlL2o0MWtEWTNPems2WFZZb0I5TG50N21QOTZWM2ZQWkthYitmMnUzYnRRbFZWRldwcWFnRDBmYjlMbHk3RkgvLzRSN1MydHNMaGNDQWdJQURCd2NFSUNncnE4eE1ZR0NqK2Z2UG1UZnoydDcvRmhRc1hzR1RKRXBhZjlNTHdQVTVaTEJZME5qYUtQK25wNlpMUDRsQlNVaUxPeEtKUUtQclVGMGRGUlNFdkx3OTJ1eDFOVFUxb2FtcnEwOHNRRVJHQm9LQWd0TFMwb0wyOUhaV1ZsWDFxRWlkTm1vU0pFeWVLWVRRbkp3ZHIxcXdaOUpKbFIwY0g4dkx5VUZsWktkN25MQnR4NTFLbncrR0EzVzZISUFqaWY1Mi8yMncyVEo0OEdkWFYxV0x2OVBYcjF4RVNFdUsxMWNvRVFVQnhjYkhMZmZQbnp4OXdpc1BidDIrTDgvUXFGQXFrcDZmajl1M2JxS3FxRXN0dU1qTXp4OXpVbEVRMGVtYk9uRG1zT1puajR1SWdDQUxTMDlQeHlDT1A5TGxDT0hYcVZMejg4c3NvS1NuQnA1OStpc3pNekVFSE1jYkV4RUN0VmtNUUJMRTNOVEF3RUVsSlNkaTRjZVBJM3RRSVRKbzBDUnFOeG1XV3I1Q1FFQ3hac21SRVpaZkp5Y2tEcmd6cERkNGNxNk5VS21HMzI1R1FrSURtNXVZKzgzdXIxV3E4K3VxclVLdlZDQW9LY3JzTVorTEVpVGgzN3B3NGRTRzVZdmdlZ04xdWQvdlNpbFJVS2xXLzk3ZTN0Nk9wcVFsbXMxa01zYjFydWdaNjdtaXhXcTBvS2lvU2I4K1lNYVBQZk5KK2ZuNklqSXdVUTJGcGFXbS9aOGZUcDA5SGZuNCtBSWdEUG5xYlAzOCtUcDQ4Q1lmRGdaYVdGdHk2ZGN1bGw3MG5zOW1Nckt3c2x3TXQwSDJRdVh6NU11eDJ1OHRQejREZDgvN2hjTTZBc21yVktxL1V2em5iNGpSWThEYVpUQzZ6dU15Y09SUGg0ZUVJRGc1R1Mwc0xXbHRiMGRYVkpRNFFIZTRxbWtRMHZqMzk5Tk5vYjI5SFNFZ0kzbnJyclNFN2N1TGk0dkRjYzg4TnVkK1ltQmh4QVJ2bkRFM2UvcTV5SndTclZDcnMyYk5IN0ZRWmFneFNiOEhCd2ZqNXozL3VTVE9IbEptWktkYmY3OWl4dzZ2N2pvK1B4d3N2dkNCZURlMnR2MEcwN3ZqdWQ3OExuVTdINzVSK01Id1A0UFRwMCtKQ0pHUEZWNy82VmRqdGRsUlZWYUc1dVJuTnpjMHdtODJEcmxibEpQV2drWnljSFBFUDJjL1BEd2tKQ2YxdUZ4TVRJNGJ2cXFvcUpDY245em40VHAwNkZkZXVYUk43eUZ0YVd2cjAwQVlIQjJQYXRHbGlxVWR4Y1RHbVRwM2FiNjlMUUVEQWdFdXVqK1lpUUYxZFhUaC8vanhXclZybDhRQk1QejgvTEYrK0hLZFBuMFpNVE15Z3didm5RTXl3c0REeC80VmFyY2JTcFV0eCt2UnAyR3cyV0N3V1hMaHdBUmtaR1Q0eHlJaUlwTkd6Wkc2MHJxQkszVUhVSDRWQ01hSjJxRlNxZmp1RnZNbGI4Nk1QeHRzVEE3Z3oxZTc5aXVIYnh5Z1VDdVRsNVEyNkRMWkNvVUJRVUJCQ1EwTVJGaGJXYncycDFXcDFlMjVzZDdiTHlNZ1E1NHcyR28yNGUvZXUrTmk4ZWZNR1BHQlBtalJKdk94bHM5bFFVMVBUNTdLWG41OGZKazJhSk01UGJUUWFYWmEwZFVwTVRFUmxaU1ZzTmh0c05odUtpb3I2cmRkVHE5V0lpNHNUNjhUZG9WS3BvRmFyeFIvbjdaNy83ZjI3ODZleHNWR2NLNzIxdGRXdEFaak9YcURCQkFZR1l2bnk1UU1lNEVwTFM1R1hsK2R5T1hmNTh1VXVYeTVCUVVGSVRVMFZwd3ByYUdoQVhsNGVVbEpTM1BwY0FMaTlJTTc5VGhBRWw2dEIvZW5vNkJoeUcwKzJKeUlpK1RGOCt4aUZRb0dJaUFneGlDb1VDZ1FFQkNBME5GVDhDUTRPbHEwWHdXS3hpQ1VpUVBmbHF2NEdVanFwMVdwTW1EQkJIT3hSV1ZuWkozd0QzVDNrenZkODU4NGR6SnMzcjAvdnRWYXJSVnhjbkRpQTBtZzBZdWJNbWYzV01jZkZ4YUdzckV3Y09HSXdHS0RSYU9EbjV3ZTFXZzJOUnVQeVgwOXExcVpPbllxMnRqYXhKcjI2dWhvM2J0d1FCMFk2SEE2MHRyWkNxOVZDbzlIQTRYRGc1czJiNHZNSEczVFUzOEJTbTgyR3ZMdzhseW5BOUhvOTB0UFQrOTFYZEhRMGFtdHJ4YXNHenM5bHhvd1pJM3EvMUQrNzNkNm5UciszenM3T0liZnhaSHNpSXBJZncvY0FsaTVkNmxidm94eG16SmlCaUlnSWhJU0VJQ1FrWkVTWGl0UnF0VmN2a3prWGtzbk96aFpycVZVcWxWc2p4YWRNbVNLRzc3dDM3MElRaEQ0bkQ1TW1UUkpuNkFnS0NrSm5aMmUvZFdUeDhmRW9MUzFGVjFjWEhBNEhpb3FLK3UxbDl2UHp3OE1QUHp6czl6a1NDb1VDaXhjdnhtZWZmWWIyOXZZK1M4OHJGQXFjT1hPbVR3MjZVKzlhK2NIVTF0WWlKeWNIYlcxdDRuMGhJU0ZZdm56NW9BT2ZGaXhZZ01iR1JuR0FiSDUrdmpqWWRTZ0RsZkdNbE1QaGNKbGJtSWlJYUR4aCtCNkF0NWI3SGcwVEowN0V4SWtUUGRxSFJxTVo5bnpZN2toS1NzTGx5NWZSMHRLQ3hNUkV0d1lYVHA0OEdhV2xwWWlPamtaMGRIUy92ZllxbFFvcEtTa0lDd3NiOVArTm41OGZaczZjaWV2WHJ5TWlJbUxBUVpkUzAycTFXTFJvRVVwS1NyQm8wYUkrWlRqQndjRjlsbThHdW9PNXUrL0JhclhpNHNXTExpRit5cFFwV0xSbzBaQW5hQ3FWQ2t1V0xNR3BVNmZFa2UvdXpueXlldlZxcjlZSzJteTJjVm5Lb3RGbzhOaGpqMG4yZXU2V2xSRVJrYlFZdnNtcmdvT0RzV3JWS2hpTlJyZkxGdHhaQlJQb0xqMXhSM3g4UEVKQ1FzYmMwdW1EblRRRkJ3ZUxxOHc1VitrTURnN0dyRm16M0I2MDRwd3E4WXN2dm9CS3BjTDgrZk9IdFhoT1VGQVFrcE9Ub2RWcXZUWWw0bGluVUNoY1R1WkdZMG9zNTB3Qm83SEs2V0NjODdaTC9icEVSRFE0aFdPc3phZm5wazgvL1ZUdUp2aWtudk51RDZlY2dYekhuVHQzaHJ4QzRLbWVpMEtFaElSNFBiVDJMRHZoMHNTKzRjRUhINVM3Q2ZlRkV5ZE9ERGg3Rk5IOW9LaW9DR3ZYcnBXN0djT2k2UFVseVM2Uit3d1hVUm4vM0wxQzRJbVJMTGs4SEF6Y1JFUTBYbkV5WHlJaUlpSWlpVEI4RXhFUkVSRkpoT0diaUlpSWlFZ2lETjlFUkVSRVJCSmgrQ1lpSXZJUktwVUtkcnRkN21ZUXljSnV0OHUyZ3JjM01Yd1RFUkg1Q0oxT2g0Nk9Ecm1iUVNTTGpvNE82UFY2dVp2aE1ZWnZJaUlpSHpGaHdnU1l6V2E1bTBFa0M3UFpMQzVjNXNzWXZvbUlpSHpFdEduVFlMVmFZYkZZNUc0S2thUXNGZ3VzVml1bVQ1OHVkMU04eHZCTlJFVGtJOVJxTlJJU0VsQlpXY2tBVHZjTmk4V0N5c3BLSkNRa2pJdWFiNjV3U1VSRTVFUEN3c0tRbEpTRW9xSWk2SFE2aElTRVFLdlZRcWxrZnhxTkgzYTdIUjBkSFRDYnpiQmFyVWhLU2tKWVdKamN6ZklLaG04aUlpSWZFeFlXaG1YTGxzRm9OS0srdmg0V2l3V0NJTWpkTENLdlVhbFUwT3YxaUlpSXdJSUZDNkJXajUvSU9uN2VDUkVSMFgxRXJWWWpMaTRPY1hGeGNqZUZpSWFCMTZpSWlJaUlpQ1RDOEUxRVJFUkVKQkdHYnlJaUlpSWlpVEI4RXhFUkVSRkpoT0diaUlpSWlFZ2lETjlFUkVSRVJCSmgrQ1lpSWlJaWtvalBodS94c0x3b0VkRjR3T014RVpIN2ZEWjgrL3Y3eTkwRUlpSUNqOGRFUk1QaHMrRTdORFJVN2lZUUVSRjRQQ1lpR2c2ZkRkK1RKazJTdXdsRVJBUWVqNG1JaHNObnczZDRlRGg3VzRpSVpCWWFHb3J3OEhDNW0wRkU1RE44Tm53RFFHSmlJdFJxdGR6TklDSzZMMmswR2lRbUpzcmREQ0lpbitMVDRkdGdNQ0ExTlpVQm5JaElZaHFOQmlrcEtUQVlESEkzaFlqSXB5Z2NEb2REN2taNHFxMnREWVdGaFdocWFwSzdLVVJFNDE1b2FDZ1NFeE1adkltSTNLQlFLQlF1dDhkRCtIWnFhR2pBM2J0MzBkVFVoUGIyZGdpQ0lIZVRpSWg4bmtxbGdyKy9QMEpEUXpGcDBpVFdlQk1SRGNPNER0OUV2dWJBZ1FOSVNFaGczU3dSRWRFNDFUdDgrM1ROTnhFUkVSR1JMMkg0SmlJaUlpS1NDTU0zRVJFUkVaRkVHTDZKaUlpSWlDVEM4RTFFUkVSRUpCR0dieUlpSWlJaWlUQjhFeEVSRVJGSmhPR2JpSWlJaUVnaUROOUVSRVJFUkJKaCtDWWlJaUlpa2dqRE54RVJFUkdSUkJpK2lZaUlpSWdrd3ZCTi8xQjk5QUFBRkdCSlJFRlVSRVJFUkNRUmhtOGlJaUlpSW9rd2ZCTVJFUkVSU1lUaG00aUlpSWhJSWd6ZlJFUkVSRVFTWWZnbUlpSWlJcElJd3pjUkVSRVJrVVFZdm9tSWlJaUlKS0tXdXdGRVJFUTBmRGFiRFVhakVYVjFkYkJhclJBRVFlNG1FVUdsVWtHbjAySENoQW1ZTm0wYTFHcEd6ZDc0aVJBUkVmbVl4c1pHRkJVVmlTRkhxOVZDcWVURmJKS2YzVzVIUjBjSHpHWXpUQ1lURWhJU0VCWVdKbmV6eGhTR2J5SWlJaC9TMk5pSS9QeDhSRWRIUTYvWHk5MGNJaGRLcFJJNm5RNDZuUTRXaXdYNStmbElTa3BpQU8rQnA4bEVSRVErd21hem9haW9DRkZSVVF6ZU5PYnA5WHBFUjBlanFLZ0lOcHRON3VhTUdRemZSRVJFUHNKb05FS24wOEZnTU1qZEZDSzM2UFY2NkhRNkdJMUd1WnN5WmpCOEV4RVIrWWk2dWpxRWhJVEkzUXlpWVFrSkNVRjlmYjNjelJnekdMNkppSWg4aE5WcWhWYXJsYnNaUk1PaTFXcGhzVmprYnNhWXdmQk5SRVRrSXdSQjRLd201SE9VU2lXbnd1eUJmOEZFUkVSRVJCSmgrQ1lpSWlJaWtnakROeEVSRVJHUlJCaStpWWlJaUlna3d2Qk5SRVJFUkNRUmhtOGlJaUlpSW9rd2ZCTVJFUkVSU1lUaG00aUlpSWhJSWd6ZlJFUkVSRVFTWWZnbUlpSWlJcElJd3pjUkVSRVJrVVFZdm9tSWlJaUlKTUx3VFVSRVJFUWtFWVp2SWlJaUlpS0pNSHdURVJFUkVVbUU0WnRJUm41K2Z1anM3SlM3R1VSRVJDUVJ0ZHdOSUxxZjZYUTZ0TGUzeTkwTUlpSWFSVWVPSEVGeGNUR1NrcEx3cFM5OWFkQnRzN0t5Y1BIaVJjeWFOUXZyMTY4ZmN0ODFOVFdJakl4MHV5MkNJT0NkZDk0QkFHemR1dFh0NTVIM01Id1R5U2d3TUJCbXMxbnVaaERSZlc3VHBrMzkzdS9uNTRmdzhIRE1uVHNYWC9yU2x6QjU4bVNKVytiN3FxdXI4ZGUvL2hVcWxXckF6OW1wdGJVVmYvakRIMkN4V1BDdi8vcXZRKzc3YjMvN0d3NGZQb3pObXpjalBUM2RyZmJZN1hiazVlVzV0UzJORG9adklobE5tVElGbFpXVmFHbHBRVkJRa056TklTSnkwZG5aQ1pQSkJKUEpoTE5uejJMTGxpMUlTMHVUdTFrK1F4QUU3Tm16QjRJZ1lOcTBhYmg0OFdLLzIvbjcrMlB0MnJVNGVQQWdMQllMUWtKQ2NPUEdEZHk0Y2FQZjdTTWpJN0Y0OFdJb2xVclliRGJzM3IwYjFkWFZlUHp4eDZGUUtFYnpMWkVYTUh3VHlXaktsQ2xRS3BVb0t5dkRnZ1VMNUc0T0VkM25Nak16OGNnamo0aTNXMXBha0orZmoyUEhqcUdycXd1Ly9lMXZFUlVWaGFsVHA4cllTdC94NXovL0dTVWxKUUNBMHRKU2xKYVc5cnRkY0hBd3BreVpnbE9uVGdFQXpHWXpEaHc0TU9CK0Z5eFlnTVdMRjJQOSt2VUlDZ3JDM3IxN2NlVElFVFEyTm1MTGxpMVFxVlRlZnpQa05RemZSRExTYURTWU5Xc1didDY4aWZqNGVPajFlcm1iUkVUM01iMWU3MUkvSEJrWmlmajRlTXlaTXdldnYvNDZCRUhBMGFOSDhleXp6OHJZU3Q5dzRzUUpIRDE2RkZGUlVYanBwWmZRMHRLQ0hUdDJZTzdjdWZqT2Q3N2pzbTE5ZlQyMmI5OE91OTJPVFpzMklUTXpFNFdGaGRpNWN5Y2VmUEJCZlBXclgzWFpYcW44NTN3WksxZXVoRmFyeGU3ZHUzSHUzRG5FeDhkajllclZrcnhIR2htR2J5S1p6Wmt6QjJWbFpiaHk1UW95TWpKNHlaQ0l4cHpFeEVUTW1UTUh4Y1hGS0M0dWxyczVZOTZ4WThmd3B6LzlDY0hCd2RpNmRTc01CZ1AwZWowU0VoSnc3dHc1NlBWNmZPdGIzeEszUDNqd0lPN2R1NGZGaXhlTHdUa2hJUUZKU1VrNGN1UUlHaG9hOEcvLzltOERmaitrcGFWQnJWYWpzTEFRcTFhdEFnQnMzNzVkN0hVZnlHQTE2UHYyN1J2dTJ5WTNNWHdUeVV5ajBXRHAwcVhJeXNwQ1hsNGVrcE9ULzM5N2R4OVRkZm4vY2Z5RkhMNTRWQlRsUmdVU0hhS0Y2Y0liWkpqTEVrTUd1cXljVnZNUHpWVTZLNWROTGVlR1phNjFOdnZIVE94bVpPb21xMVhhUk11YlpLSVpEb3poSFFFaUNLSU9qaHc5eHlNSHp1OFB4Z2s2QjBUQUQvanIrZGpjNERyWDUvTjVJNXUrem5XdW01NHVDUUE4UkVSRTZQejU4NnFycSt2cFVubzF1OTJ1UTRjT2FmRGd3VnE5ZXJWOGZIeFVYVjB0U1pvelo0N0t5OHNWRkJUa2JwT2sxTlJVU1ZKS1NrcXI5aGRmZkZHMXRiVWFNV0tFYW1wcUZCUVUxT1p6cDB5Wm9pbFRwcmkvRHc0T2xzMW04K2puY3JsMDllcFZTV0lCYlE4aGZBTzl3TkNoUS9YRUUwOG9MeTlQRG9kRGt5ZFBaczRlZ0Y2bHZyNWVVdE1PS042VWxaVXBPenRiRnk1YzBQWHIxM1gzN2wwRkJBUm96Smd4U2tsSjBjaVJJejJ1YVI1NVRVNU8xc0tGQzNYMjdGbjk4c3N2S2k0dVZuMTl2VUpEUTVXUWtLRGs1R1NaVEo2UnhlVnk2Y1NKRXpwKy9Makt5c3BrczluazcrK3Y4UEJ3eGNYRmVkM1dyek4xTnJOWUxQcjExMS8xMTE5LzZlclZxMnBvYUZCQVFJQkdqeDZ0dVhQbktqSXlVbWF6V1d2V3JKR1BqNCtDZzRPMWR1MWFWVlZWdGJwUGVYbTU5dXpaNDNIL0V5ZE9lSDF1U1VtSmpoMDdwbzgvL3RqZFpyZmJsWldWcFpTVUZLKy9rK1hMbDN1OVYzMTl2Wll1WFNwSnJlNEg0eEMrZ1Y1aTlPalI4dmYzMTU5Ly9xbmEybHFOSHo5ZTRlSGhQVjBXQUVpU2lvcUtKTW5yWXN0OSsvWjVYU0Jvc1ZoMDZ0UXBuVDU5V20rKythWmlZMlBidkg5V1ZwWjI3OTdkcXEyeXN0SzlhSEhseXBXdFhydHo1NDQrKyt3em5UdDNybFc3eldaVFVWR1JhbXRyUGNKM1YrbzhkZXFVdnZycUs0K3pHU3dXaTNKemN4VVJFYUhJeUVoSlVraElpTWYxNzc3N2Jwcy8rNzE4K3VtbkhtMWZmdm1sY25OemxadWJxK1hMbC9QL3hVT0U4QTMwSW84ODhvZ0NBZ0tVbjUrdm5Kd2NEUnc0VU9IaDRSbzJiSmo2OWVzbmYzOS9Sc1FCR0M0N08xdVZsWldTcE9uVHAzdThmdTNhTmZuNitpb3VMazZ4c2JFYU9uU29UQ2FUQ2dvSzlQMzMzNnUrdmw1ZmYvMjFObS9lN0hVRSs4S0ZDeW90TFZWOGZMeG16SmloZ1FNSHFyaTRXSm1abWFxcnExTmVYcDV5YzNNMWVmSms5eldabVpudTRKMlltS2lFaEFTWnpXWlpMQmFkTzNkT2hZV0YzVlpuUVVHQlB2LzhjN2xjTHZYcjEwOUpTVWthUDM2OCt2YnRxMnZYcmlrbkorZWU2M1hHangvZnNiL3NEbHF3WUlHcXFxcFVVVkdoRFJzMmFPblNwWXFMaSt2V1orREJJSHdEdlV4Z1lLQm16SmloeXNwS2xaYVc2c0tGQ3g0ak93RCttd1lQSG16WXMxd3VsMnBxYW5UczJESHQzYnRYa2pSaHdnUTkrZVNUSG4yam9xS1VtcHFxME5EUVZ1MFJFUkhxMDZlUGR1M2FwYnE2T2hVV0ZucmRWcldrcEVSSlNVbDYrZVdYM1czaDRlRWFQbnk0Tm03Y0tFbkt5Y2xwRmI2Yjk4eWVOR21TRmkxYTVHNFBDd3RUVEV5TW5udnV1VzZwMCtGd0tEMDlYUzZYUzRNSEQ5Yjc3Ny9mNnZydzhIREZ4c2JlODdUaWV4MndjNzlDUTBPMWZ2MTZiZG15UlFVRkJkcXlaWXRxYW1vMGUvYnNibjBPdWgvaEcraWx3c0xDRkJZV0pxZlRxWnFhR3RudGR0bnRkalUwTlBSMGFRQjZ5TC9uRG5lMy9mdjNhLy8rL1I3dEpwTkp5Y25KYlI3aTh0UlRUN1Y1ejdpNE9PM2F0VXRTMDF4bmIrRjd3SUFCbWo5L3ZrZDdkSFMwUm93WW9jdVhMNnUwdExUVmEzYTdYWkxVdjM5L3I4LzE5aWxoWityTXpzNTJMekpkc21TSlIzQnYxcmR2M3pidkxYVnRmdlhhdFd1OXRwdk5acjN6emp2S3lNaFFYbDZlSmsyYTFPbG53RGlFYjZDWE01bE1iZjVqRCtDLzVVR0hiMi84L2YyMWF0VXFqUjA3OXI2dXM5dnRxcTZ1ZHUrc0lVbTNiOS8yMmpjbUprWitmbjVlWDR1TWpOVGx5NWRsdFZwYnRZOGFOVXBGUlVVNmVmS2t4bzBicC9qNCtQdXFyNk4xNXVmblMyb2FhWjR3WVVLbm5pRTl1SjFGK3ZUcG84V0xGMnZldkhrS0RBeVUxSFpZbDVvKzBXaldYajlKZXVPTk45cGRnSXJPSVh3REFBQkovNXh3MmRqWXFKS1NFbVZtWnFxMnRsYWJOMi9XZSsrOTUxNVE2RTFGUllXT0h6K3U0dUppVlZaV2VvUmxxWFh3YTZtOTZUVE5oNDgxNzdiU2JNR0NCZnJrazA5MDkrNWRiZDI2Vlh2Mzd0WE1tVE9Wa0pEUTdpajAvZFpaWGw0dXFXbFJmRmQwOTdTVGYyc08zbExIMzZUZHE5L2R1M2U3VkJPOEkzd0RBQUJKclUrNEhENTh1TWFNR2FPMHREVGR1blZMVzdkdTFjYU5HNzB1bU55MWE1Y09IanpvRHEzLys5Ly9GQkVSb2REUVVJV0doaW9ySzZ2ZDU3WThzYkdqcjBWSFJ5c3RMVTA3ZCs1VVlXR2hLaW9xbEpHUm9jek1US1dtcG1yMjdOa2VVMDg2VStldFc3Y2tOVTJONllvSE1lMmsyWTBiTjJTejJkdzcwYlIxUUU1NmVycU9Ieit1a0pBUWJkcTBxYzF0SS9GZ0ViNEJBSUJYSVNFaFdyUm9rYlp1M2FxcXFpcnQzNzlmYytiTWFkWG44T0hET25EZ2dLU21rZk9rcENTRmhZVzFtaHQrci9EZFdlSGg0VnE5ZXJVdVhicWtJMGVPS0NjblJ6YWJUWHYyN0ZGUlVaSGVmdnR0ZHgyZHJkUFgxMWRPcDFNT2g2Tkx0VDdJQTIyT0hqMnF2WHYzNnBsbm5tbHpoTDI0dUZnNU9UbVNta2JoQ2Q0OWgvQU5BQURhRkI4ZnIwT0hEdW5peFl2YXQyK2ZwaytmM21xS3crSERoeVUxalVRdldiTEU0L3EyNW5sM3A1RWpSMnJ4NHNWNi92bm50WDM3ZGhVVUZDZ3ZMMC81K2ZudVBiczdXK2VRSVVOVVZWWGxubjdTV1E5eTJrbHVicTZrcG9YNjNyaGNMdTNZc1VNdWwwdlRwazFydGUyaHkrVlNjWEZ4bDZmVm9PTUkzd0FBb0YwTEZ5N1VCeDk4b0R0MzdtalBuajE2N2JYWDNLODF6eHR1YTJHZWtWdWxEaG8wU0srLy9ycFdyRmdocVdrTHcrYnczZGs2SDN2c01WVlZWYW0wdEZSWHJsenA5R0UyemRzaFdxMVcrZnI2dXVleXQ4WGhjTWpsY3FsdjM3N2FzV05IbS8ycXFxcFVWVlVsSHgrZlZzZkx0NVNWbGFYUzBsSUZCZ2JxbFZkZWNiYzNORFJvMDZaTktpMHQxYnAxNnhRVkZkV0pud3ozaS9BTkFBRGFGUlVWcGFsVHArcVBQLzVRVGs2T1pzNmM2UTVxZm41K2NqcWRLaXNyODdqdTl1M2JYbzlSN3c2WExsM3lHcVJiTHN3MG04M3VyenRiNTlOUFA2M0Rody9MNVhKcCsvYnRXck5tVGF2N05ydDU4NllHRFJyazBiNTA2Vkk1SEE2Tkd6ZE9UcWRUcjc3NnFpSWlJdlRSUngrMSsvT3RXclZLTjI3Y1VFWkdob1lQSHk1L2YzK3YvWnBIdmFPam8xdDlJdEdzdXJwYVAvendnNlNtclJKYmJzM282K3VyNk9oby9mMzMzL3JpaXkvMDRZY2YzblBMUkhRZDRSc0FBTnpUL1BuemRmcjBhVG1kVHUzY3VWUHIxNitYajQrUEhuMzBVZVhsNWVuaXhZdmF0bTJiRWhNVDFiZHZYNVdVbE9pbm4zNXFjd3ZCcnRxd1lZTW1UcHlvS1ZPbUtDd3NUQ2FUU1Zldlh0WFBQLzhzcVNsWVRwdzQwZDIvczNXT0dERkNTVWxKT25EZ2dFcExTN1YrL1hvbEp5Y3JLaXBLZm41K0tpOHYxKysvLzY0eFk4Wm8zcng1a3FTZE8zZDYzQ2MvUDkrOWU4aXRXN2U4OW1tcGVhRm55MzdOQnd2MTZkTkhMNzMwa3FSL3duZkxBNGlhTlRRMGFOdTJiYnA3OTY0U0V4Tzk3ckgrd2dzdktEOC9YMVZWVmZydXUrKzBkT25TZHV0QzF4RytBUURBUFlXRWhDZ3hNVkZaV1ZudXhYdlRwazNUL1BuemRmNzhlZG50ZHVYazVMZ1g5VWxOTzRTc1hMbFM2OWF0Ni9aNkdoc2JsWnViNnc2ZkxmbjYrbXJ4NHNVYU5teVl1NjByZFM1WXNFQU9oME5Iang3Vjlldlg5ZTIzMzNyMEdUTm1qUHZyZ3djUHRsdTd4V0s1WjUvMjd0VWN2cXVycTNYcDBpVkpudUhiNVhMcG0yKytVWEZ4c1VhTUdLR0ZDeGQ2dmIrZm41K1dMRm1pVFpzMktUczdXN0d4c1J6Vzg0QVJ2Z0VBUUlmTW5UdFgyZG5aN21rYWt5Wk5Vbmg0dURaczJLQWZmL3hSaFlXRnNscXRDZ2dJMElRSkV6UnYzandGQlFVOWtGcVdMVnVta3lkUHFyUzAxRDJQT2lnb1NERXhNWm8xYTViSDdpSmRxYk01ekUrZE9sVkhqaHpSeFlzWFpiVmE1ZWZucCtIRGgydml4SWxLVEV4MDkvZTIxWi9UNlZSYVdwckt5OHUxY3VWSzkxejB0clNjZHRLVzVqY1FvMGFOYWxYL3paczNsWkdSb2RPblQ4dHNObXZGaWhWeU9wMnlXcTJ5Mld5eTJXeXlXcTJ5V3EycXE2dFRYVjJkQmd3WUlLdlZxb3lNREkwZE83YkxXeXVpYlQ2dXRuYThCd0FBdmNwdnYvMm1tSmlZbmk0RDkrbmF0V3RLVDA5WFVWR1JvcUtpM0ZOMjJ0T1I4TDE2OVdwVlYxZHIvdno1U2sxTmRiY2ZQMzVjNmVucGtwcEd5VjB1VjVzSEhIa1RIeCt2WmN1V2RiaC9SNXc5ZTdiVkc1VC9FcDkvL2JJWitRWUFBT2htMWRYVktpd3MxSmt6WjNUbXpCbTVYQzZGaDRmcnJiZmV1bWZ3N29qaTRtSlZWMWRMVXF1NTdaSTBkZXBVN2Q2OVcxYXJWUzZYU3dNR0ROQ2dRWU0wY09CQWp6OEJBUUh1cnk5ZXZLanQyN2ZyNU1tVGlvdUxZL3JKQTBMNEJnQUE2R1pYcmx4eGoxcjM3OTlmczJiTlVrcEtTcmNkYnRQWTJLaVltQmpkdkhuVFkzOXZrOG1rdExRMG1Vd21EUnc0c04wVFJGc0tEUTFWVGs2T2UrdENQQmhNT3dFQTRDSEJ0Sk9IeThHREJ4VWFHcXJISDM5Y0p0UDlqWGVlUG4xYURvZERDUWtKN2Zaek9wMzNmZS8yV0N3V21jM21OcmMyN0N5bW5meURrVzhBQUlBSDRObG5uKzMwdFIyZDh0R2R3VnVTMTczQzBiMDY5amtFQUFBQWdDNGpmQU1BQUFBR0lYd0RBQUFBQmlGOEF3QUFBQVloZkFNQUFBQUdJWHdEQUFBQUJpRjhBd0FBQUFZaGZBTUFBQUFHSVh3REFBQUFCaUY4QXdBQUFBWWhmQU1BOEpEdzlmVlZZMk5qVDVjQjNKZkd4a2I1K3ZyMmRCbTlCdUViQUlDSGhObHNsc1BoNk9reWdQdmljRGpVcjErL25pNmoxeUI4QXdEd2tBZ0pDWkhGWXVucE1vRDdZckZZRkJ3YzNOTmw5QnFFYndBQUhoS1JrWkd5MisyeTJXdzlYUXJRSVRhYlRYYTdYU05IanV6cFVub053amNBQUE4Sms4bWttSmdZVlZSVUVNRFI2OWxzTmxWVVZDZ21Kb1k1M3kzNHVGd3VWMDhYQVFBQU9xNm1wa1puejU2VjJXeFdZR0NnL1AzOTFhY1A0Mm5vZVkyTmpYSTRITEpZTExMYjdZcUppZEdRSVVONnVxd2U1ZVBqNDlQcWU4STNBQUFQSDZmVHFiS3lNdDI0Y1VNMm0wME5EUTA5WFJJZ1gxOWY5ZXZYVDhIQndZcU1qSlRKWk9ycGtub2M0UnNBQUFBd3lML0RONTlSQVFBQUFBWWhmQU1BQUFBR0lYd0RBQUFBQmlGOEF3QUFBQVloZkFNQUFBQUdJWHdEQUFBQUJpRjhBd0FBQUFZaGZBTUFBQUFHSVh3REFBQUFCaUY4QXdBQUFBWWhmQU1BQUFBR0lYd0RBQUFBQmlGOEF3QUFBQVloZkFNQUFBQUdJWHdEQUFBQUJpRjhBd0FBQUFZaGZBTUFBQUFHSVh3REFBQUFCaUY4QXdBQUFBWWhmQU1BQUFBR0lYd0RBQUFBQmlGOEF3QUFBQVloZkFNQUFBQUdJWHdEQUFBQUJpRjhBd0FBQUFZaGZBTUFBQUFHSVh3REFBQUFCaUY4QXdBQUFBWWhmQU1BQUFBR0lYd0RBQUFBQmlGOEF3QUFBQVloZkFNQUFBQUdJWHdEQUFBQUJpRjhBd0FBQUFZaGZBTUFBQUFHSVh3REFBQUFCaUY4QXdBQUFBWWhmQU1BQUFBR0lYd0RBQUFBQmlGOEF3QUFBQVloZkFNQUFBQUdJWHdEQUFBQUJpRjhBd0FBQUFZaGZBTUFBQUFBQUFBQS9uLzVQNTcvTlNnc3hTcmZBQUFBQUVsRlRrU3VRbUNDIiwKCSJUaGVtZSIgOiAiIiwKCSJUeXBlIiA6ICJtaW5kIiwKCSJWZXJzaW9uIiA6ICIiCn0K"/>
    </extobj>
    <extobj name="C9F754DE-2CAD-44b6-B708-469DEB6407EB-7">
      <extobjdata type="C9F754DE-2CAD-44b6-B708-469DEB6407EB" data="ewoJIkZpbGVJZCIgOiAiMjAyOTc4ODIwOTI5IiwKCSJHcm91cElkIiA6ICI0ODQ0NzQ4ODAiLAoJIkltYWdlIiA6ICJpVkJPUncwS0dnb0FBQUFOU1VoRVVnQUFBNmtBQUFKTUNBWUFBQUFZSWVBMkFBQUFDWEJJV1hNQUFBc1RBQUFMRXdFQW1wd1lBQUFnQUVsRVFWUjRuT3pkZVZ6VlpmNy8vK2RoQjBVUVFVVGN5TUVGdDNKTG5heHhUYk1NeTlJV015ZHJXcHcyWjJ3YWE5cW1HdFB2MURTVk0xcFRtbVdwbFpVNWpsdHE3aWk1SkVxS0t5Z0tBb3B3V0E2YzN4LzhlSDg0Y0lCeldPU05QZTYzRzdmTzlUN3Y1VUxSZko3cnVsNlh4VzYzMndVQUFBQUF3R1Ztc1ZnczVZOTVORVJIQUFBQUFBQndocEFLQUFBQUFEQU5RaW9BQUFBQXdEUUlxUUFBQUFBQTB5Q2tBZ0FBQUFCTWc1QUtBQUFBQURBTlFpb0FBQUFBd0RRSXFRQUFBQUFBMHlDa0FnQUFBQUJNZzVBS0FBQUFBREFOUWlvQUFBQUF3RFFJcVFBQUFBQUEweUNrQWdBQUFBQk1nNUFLQUFBQUFEQU5RaW9BQUFBQXdEUUlxUUFBQUFBQTB5Q2tBZ0FBQUFCTWc1QUtBQUFBQURBTlFpb0FBQUFBd0RRSXFRQUFBQUFBMHlDa0FnQUFBQUJNZzVBS0FBQUFBREFOUWlvQUFBQUF3RFFJcVFBQUFBQUEweUNrQWdBQUFBQk1nNUFLQUFBQUFEQU5RaW9BQUFBQXdEUUlxUUFBQUFBQTB5Q2tBZ0FBQUFCTWc1QUtBQUFBQURBTlFpb0FBQUFBd0RRSXFRQUFBQUFBMHlDa0FnQUFBQUJNZzVBS0FBQUFBREFOUWlvQUFBQUF3RFFJcVFBQUFBQUEweUNrQWdBQUFBQk1nNUFLQUFBQUFEQU5RaW9BQUFBQXdEUUlxUUFBQUFBQTB5Q2tBZ0FBQUFCTWc1QUtBQUFBQURBTlFpb0FBQUFBd0RRSXFRQUFBQUFBMC9CcTZBNEFBSUQ2WjdQWmRPTEVDYVdscGNscXRhcW9xS2lodXdUZ0N1SHA2U2wvZjMrRmhZV3BmZnYyOHZJaVlxQjJMSGE3M2Q3UW5RQUFBUFVuSXlORENRa0o4dmYzVjNCd3NIeDlmZVhod1dRcUFIV2p1TGhZK2ZuNXlzcktrdFZxVlV4TWpFSkNRaHE2VzJna0xCYUxwY0l4UWlvQUFGZXVqSXdNN2R1M1QyM2F0RkZBUUVCRGR3ZkFGUzQzTjFmSnljbnEyYk1uUVJVdWNSWlMrUmdWQUlBcmxNMW1VMEpDZ2lJakl3bW9BQzZMZ0lBQXRXblRSZ2tKQ2JMWmJBM2RIVFJTaEZRQUFLNVFKMDZja0wrL3Y1bzBhZExRWFFId0N4SVFFQ0IvZjMrZE9IR2lvYnVDUm9xUUNnREFGU290TFUzQndjRU4zUTBBdjBEQndjRktUMDl2Nkc2Z2tTS2tBZ0J3aGJKYXJmTDE5VzNvYmdENEJmTDE5VlZ1Ym01RGR3T05GQ0VWQUlBclZGRlJFVlY4QVRRSUR3OFB0cnBDamZGL0xnQUFBQUNBYVJCU0FRQUFBQUNtUVVnRkFBQUFBSmdHSVJVQUFBQUFZQnFFVkFBQUFBQ0FhUkJTQVFBQUFBQ21RVWdGQUFBQUFKZ0dJUlVBQUFBQVlCcUVWQUFBQUFDQWFSQlNBUUFBQUFDbVFVZ0ZBQUFBQUpnR0lSVUFBQUFBWUJxRVZBQUFBQUNBYVJCU0FRQUFBQUNtUVVnRkFBQUFBSmdHSVJVQUFBQUFZQnFFVkFBQUFBQ0FhUkJTQVFBQUFBQ21RVWdGQUFBQUFKZ0dJUlVBQUFBQVlCcUVWQUFBQUFDQWFYZzFkQWNBQU1DVm9iaTRXQjRlNXY3OE96MDlYYUdob1EzZGpXb1ZGUlhKMDlPem9ic0JGK1RsNVJtdi9mejhHckFua3MxbTA4V0xGNDEyU0VoSUEvWUdxRGxDS2dBQXFMVkRodzdwWC8vNmw2Ni8vbnBkZi8zMXBneUNPVGs1ZXZiWlo5VzZkV3NOSFRwVUF3Y09sSStQajF2MzJMOS92K2JNbVdPMEZ5eFlVTmZkbENTOS9mYmJLaWdvMEc5Kzh4djE2ZE5IWGw2dS9aTnR5NVl0V3JkdW5TUXBLQ2hJVHp6eGhNUDdpWW1KS2lvcVVreE1USzM2VjFoWXFPVGtaS1Bkb1VNSFdTeVdXdDJ6cm1Wa1pPaXBwNTR5MnU3OFhrMmVQTm5sNjM3M3U5L1Y2Qm1GaFlVNmV2U29PbmZ1N1BJMTFUbDQ4T0JsK2ZrRTZoc2hGUUFBMU5xS0ZTdVVtWm1wcjcvK1doczJiTkRmLy81M2w0UFY1Zkw5OTkrcm9LQkF4NDhmMTRjZmZxaW9xQ2kxYTlldW9idFZRV3BxcXZidTNTdTczYTZFaEFUZGVlZWRHak5takV2WFhycDBTVWxKU1pLazRPQmdoL2ZPbkRtamYvempIOHJOemRYUW9VTTFZY0lFK2ZyNjFxaVBaOCtlMVlzdnZtaTAzMy8vZlhsN2U5Zm9YcjlFZHJ0ZDc3Ly92dUxpNGpSNThtVGRjTU1ORGQwbHdGVE05WDhQQUFEUTZKdzhlVkw3OSs4MzJtUEhqblVhVUI5NjZLRTZlMlowZExUKytNYy91bnkreldiVDJyVnJqWGEvZnYxTUdWQWw2WC8vKzUvc2Ryc2tLVEF3VU1PR0RYUDUyckpCc2Fpb3lPRzlUWnMyS1NjblI1SzBidDA2N2R1M1Q0ODg4b2c2ZHV4WUI3MkdPNVl2WDY3dDI3ZExrdjd6bi84b016TlRzYkd4RGR3cndEd0lxUUFBb0ZaV3JGaGh2Rzdac3FXR0RCbmk5THo4L1B3NmU2YTc5OXEyYlpzeU16TWxTUjRlSHJydHR0dnFyQzkxS1RzN1d6Lzg4SVBSSGpObWpGdnJITXVHVkp2TjV2RGVoQWtURkJFUm9ZOC8vbGdGQlFWS1MwdlRxNisrcWp2dXVFT2pSbzJxbCttNlZxdFZXVmxaZFg1ZlNXclZxcFhwcGhpN0tqbzZXcjYrdnNiUDhWZGZmYVhNekV6ZGYvLzlqZlo3QXVvU0lSVUFBTlRZNmRPbkZSY1haN1J2di8xMjB4WDhzZHZ0V3JseXBkRys3cnJyRkJFUjBZQTlxdHpxMWF0VldGZ29xV1M2cmp1anFKSWNwdStXRDZtU2RQMzExeXNxS2tyLytNYy9sSmFXcHFLaUluMzIyV2M2ZE9pUUhuLzg4VHIvdmR1MWE1ZmVmLy85T3IxbnFibHo1eW9nSUtCZTdsM2Z1bmZ2cmhrelptak9uRG15V3EyU3BBMGJOc2hxdGVwM3YvdWQ2ZjRNQVpjYklSVUFBTlRZc21YTFZGeGNMRW5xMkxHakJnd1lVT201dFNuaTh2SEhIenRNMXgwMGFKREwxOGJGeGVuMDZkT1NKQzh2TDlOT3E4ek56ZFdhTld1TTlxMjMzdXAyWWFmcVFxb2t0VzNiVmkrOTlKTGVlKzg5L2ZUVFQ1S2t5TWpJWDF3d2V2Lzk5NVdZbUZqdGVlNU1LNi9xM05telp6dTBmL1dyWCttWlo1N1I3Tm16alduWU8zYnNVRjVlbnFaTm0rYjI3ejF3SlNHa0FnQ0FHa2xLU3RMdTNic2xTUmFMUmZmY2MwKzlQR2Z0MnJVT0FmWFh2LzYxaGc0ZDZ0SzFkcnRkWDMvOXRkRWVNV0tFV3JSbzRmVGNzaFZkWGVYT05UZmNjSU4rKzl2ZlZ2cis2dFdyalZHMVZxMWExYWlZVHRtUWFyZmJaYlBabks0UGJ0S2tpYVpQbjY1UFB2bEU1OCtmMXgxMzNPSDJzeHE3ckt3c25UdDNydHJ6WERtbkp1ZEtVbFJVbEdiTW1LRTMzbmpEQ0twNzkrN1ZuRGx6OVBUVFR6ZjRsalpBUXlHa0FnQ0FHbG15WklueGV1REFnZlZTZ0dmMzd0MzY1Sk5QakhaMGRMU21USm5pOHZYYnQyODN0a29KQ0FqUUxiZmNVdWQ5ckFzNU9UbGF0V3FWMGI3ampqdHFOTEpadmxwdllXRmhwVldXUFR3OE5HblNKQlVWRmRYYk9zakJnd2RyOE9EQmRYS3Z1TGc0dmZQT08zVnlMelBwMEtHRFpzeVlvVm16WmlrM04xZFN5WWkvMmFwakE1Y1RQLzBBQU1CdGNYRnhPblRva0NUSno4OVBFeVpNY0hqLytQSGpDZzRPcnJBTmlqdCsvUEZIdmZ2dXU4WjA0b2lJQ0QzNTVKTXViM1ZpczluMDVaZGZHdTFiYnJsRlRabzBxZlI4VjdaaktTNHVOdGFNdW5wTnFhcjYvZTIzM3hxanFCMDdkbFRmdm4wZDNrOUtTdEpWVjExVmJaZ3NQL0pXVUZBZ2YzLy9DdWRsWjJmci9Qbnp5c2pJTVA1YitqbzBORlFQUC95d3E5K1dLZVRtNXVxUlJ4NnA4cHp5bzk3LzcvLzl2MHIzODNWbm4xUjN6cTFNaHc0ZDlJYy8vRUZ2dlBHR0lpTWo5Y1FUVHppRTFKcU04cnQ3WFd4c3JNYU5HMWVqNXdCMWpaQUtBQURja3BlWHAwOC8vZFJvMzNiYmJRNWgxR2F6NlovLy9LZXlzckkwYU5BZ2pSbzFTcEdSa1c0OVk5ZXVYWm83ZDY2eGpVcDRlTGllZWVZWk5XM2ExT1Y3ckZ1M3pwaCtHUllXcHBFalJ6cThuNVNVcEMrKytFS2pSbzFTang0OU5HL2V2R3J2dVgvL2ZzMlpNOGRvdTNKTmRkTFQwNDIxcU02bVRaODRjVUt2dlBLSzJyWnRxMXR2dlZWOSt2U3BOS3lXRDZrYk4yNVVZV0doUXdqTnlNaHdDTnJsbGEvRzYwclFtVHAxYW9WanZYdjMxaE5QUEZIdHRTalJzV05IelpneFErSGg0VFhldnhhNFVoQlNBUUNBVzVZdlg2Nk1qQXhKVXJ0MjdUUml4QWlIOTFldlhxMzA5SFJKSlh0ejJ1MTJweUdtTXYvNzMvKzBlUEZpWTYvUVZxMWE2WmxubmxIejVzMWR2c2ZGaXhlMWZQbHlvejF4NGtTSGtTbTczYTZQUC81WXg0NGQwNEVEQjlTeFkwYzkvL3p6RGJMOXgrTEZpNDBpUndNR0RLZ3diWHJac21XeTIrMDZlZktrL3YzdmYydjY5T215Mld6S3pNelUrZlBuSGY1Yit2dFM2b3N2dm5DN1B4a1pHU291THBhSGgwZk52Nm5Mek1QRG8wTEY1cUtpSW9jMW91WGZOMk9ocU1xbXpMc2FXbXN6MHMvMFlwZ0pQNDBBQU1CbEowNmMwT3JWcXlXVmpQcmRmLy85RG1IbTRzV0wrdWFiYjR4MllHQ2dKazZjNk5LOUN3c0w5Y2tubitqNzc3ODNqa1ZGUlduNjlPa0tEQXgwcTUrZmZmYVpzYjZ2YTlldUZhYlBidDY4V2NlT0hUUGExMTEzWFlNRTFKOSsra203ZHUyU0pQbjQrT2pPTys5MGVEOHhNVkg3OXUwejJqZmRkSk8rL2ZaYm95cHZUWGg2ZWlvb0tFZ3RXclJ3K0FvSkNURmVsLzA5ZGJaZGo4MW1VMXBhbXRGMnRtZHBTRWhJamZ2b0xqOC9QLzN0YjM5ek9KYVJrYUdubm5yS2FKZC92eUdscEtRb0lpTEM1UThDWEIyeHI0K1JmcUFoRUZJQkFJQkxDZ29LOU85Ly85dVlnanR5NU1nS0l6OUxsaXd4MWxaSzB0MTMzKzNTRk4zVTFGUzkrKzY3T25ueXBNTnhEdzhQcGFhbXVoVlNmL3JwSjIzWnNrVlNTU0NiTkdtU3cvdTV1Ym42L1BQUGpYWjBkTFNHREJuaTh2M3JTa0ZCZ1Q3NjZDT2pmZXV0dDFZSWRtWDdHUm9hcWpGanhtanAwcVV1aDlUQmd3Y3JJaUxDSVl3R0J3ZTdOVXJxTE53bEp5ZHI1c3laUnZ1dmYvMnJ5MnVGZitrU0V4TTFaODRjdFduVFJnODk5SkJwOSt3RkdoSWhGUUFBdUdUSmtpVktTVW1SVkxMR2MvejQ4UTd2SHo1OFdKczNiemJhM2J0M3IzWS8wK0xpWXExWnMwWmZmUEdGOHZQeks3eWZsSlNrdi83MXIrcmR1N2Z1dlBQT2F2OUJuNU9Ub3c4KytNQm9qeDQ5MmxnUFcxUlVKSnZOcHFWTGx5bzdPMXRTeVJUSEtWT215R0t4Nk1pUkkzcmpqVGVxN1c5WkR6MzBVSlhubDNJMm9yVmt5UkpqTkRJaUlrS2pSbzF5ZUgvbnpwMUtTa295MmhNblRwU1BqNCtpbzZPVmtwSlNZZlN6UllzVzh2ZjMxK09QUDI1Y2M4c3R0eWc4UE55bFB1TC92UC8rKy9WeWJtcHFxdDU4ODAwVkZCVG82TkdqK3N0Zi9xS0pFeWRxMkxCaE5la21jTVVpcEFJQWdHcWRPM2ZPWWEvU3dzSkMvZld2ZjVYTlpqTytMbDI2Wkt3ajlmSHgwZjMzMzEvbFBaT1NrclJ3NFVJZFAzN2NPRlo2WGVtYTByeThQRWxTZkh5ODl1N2RxeUZEaG1qY3VIR1ZqczV1MjdiTllWM202dFdydFdyVktoVVZGUmw5Syt2bW0yODJRbXh4Y2JIVG9Gd1ZkODh2bFpxYTZ2RHJtWitmcjFkZWVVV0ZoWVVxS0NoUVFVR0JzVyttSk1YRXhLaGZ2MzZTcFA3OSs2dC8vLzVPNzJ1MzIyV3hXSXp2dGV5b05sem56cWl3TytlR2g0ZnJ4aHR2MU5kZmZ5MjczYTZDZ2dJdFhMaFErL2Z2MTRNUFBsaGw5V25nbDRTUUNnQUFxdFdpUlF2NSt2b2FvVEVySzZ0Q0ZkaXk3cnp6VG9XRmhUbDk3L1RwMDFxMmJKbDI3OTd0Y0R3c0xFeVBQLzY0MnJWckowbTY5dHByOWNrbm54aHJOb3VLaXJSMjdWcHQzYnBWc2JHeEdqNThlSVhpTjUwNmRYSm9GeFFVVk5ySE5tM2FOTmkrcVMxYXRKQzN0N2ZSdjlMcXU4NTRlWG01dkpXSXhXSlJRRUNBRVhCTDErWEN1ZlQwZEUyZlByMWVuL0htbTI4YTA3Z3RGb3ZHalJ1blgvM3FWL3JYdi82bFM1Y3VTU3JaYnVtNTU1N1RvNDgrcXVqbzZIcnREOUFZRUZJQkFFQzFQRDA5MWJWclYvMzQ0NDhPeDMxOWZlWHA2ZWtRaGpwMzdxemh3NGRYdU1maHc0ZTFhdFVxeGNmSFY1ZzJPM2p3WU4xOTk5MEtDQWd3am9XRWhPajN2Lys5OXU3ZHE0OC8vdGlZR3B1Ym02dFBQLzFVR3pkdTFMMzMzcXVZbUJqam1yWnQyeW93TU5DWXp1dm41NmVBZ0FBRkJBVG8wcVZMUnJEMjhQRFExS2xUSFNxYWR1clVxZHA5THNzWHBxbnB2cGplM3Q3cTFLbFRoYldsWGw1ZTh2YjJkaGdCSFRObWpGcTFhdVh5dlFNREE0MlFldkhpUmJmN2xwZVhwMHVYTGxXNmh5aHFyMGVQSG5ycHBaZjAxbHR2NmRTcFU1SktQcWg0L2ZYWGRmZmRkenY5OHdQOGtoQlNnVVlvTXpOVEtTa3BTa3RMazlWcWxkVnFyZkFQUGdCd1o4c1dWMHlZTUVHalJvMVNZR0NnbWpadHFpWk5tc2pMeTB0ejVzelIvdjM3SlpWTTE1MDZkYXBSNmZYU3BVdmFzV09IZnZqaEI0ZHF1cVZhdEdpaEtWT21xRWVQSHBVK3QxZXZYdXJhdGF1KytlWWJyVnk1MGlqY2xKS1NvbG16Wm1uQWdBRzY2NjY3RkJ3Y0xJdkZvaGRmZkZGZVhsNEtEQXcwUmxxdFZxdisvT2MvRy9jY05XcVVvcUtpNnV6WHBpWW1USmlna1NOSEtpZ29TTTJhTlZPVEprM2s2K3VyOTk5L1h6Lzg4SU1rcVdYTGxtNlA5Z1lIQnlzMU5WV1NkT0hDQmFmbldLMVduVDE3MXZnNmQrNmM4ZnJDaFF0cTM3NjlYbjc1NVJwL2IvbjUrVXBQVDNkN2Y5ekx3VzYzNjlpeFk3cnFxcXNxdkZmVm11Y3paODRZcjUxVk02N3MzTXFFaG9icStlZWYxL3o1OHhVWEZ5ZXA1RU9LOXUzYlYzc3RjS1VqcEFLTnlMbHo1N1J2M3o1bFptYkt3OE5Eb2FHaENnc0xrNStmWDZQYXp3N0E1ZUhLUDVUZEVSRVJVZUVmOFQvODhJTVJVS1dTNE5XeVpVdEowcDQ5ZS9UMjIyOGJvYklzUHo4L2pSa3pScU5HalpLUGowKzF6L2J4OGRINDhlUFZ0MjlmelpzM3p5amdKRW5idDIvWDNyMTc5Y29ycnlnc0xNenBDT0RpeFl1TjZiU1JrWkc2N2JiYlhQdW02MUc3ZHUyTXFjMmxFaE1USFlwUFRaNDgyZTJxdWNIQndjYnJZOGVPYWZ2MjdVcE5UWFVJb3FVanpaVXAzZWZXSFZhclZYdjM3bFZjWEp6MjdkdW5mdjM2NmFHSEhsSk9UazZOUm5UTHEycDZ1U3ZTMDlPMVpjc1diZDY4V2RuWjJmclh2LzVWNFp5cXRxa3BPK1c2dW1yR3JrN1A5dlgxMVdPUFBhYmx5NWRyNWNxVmV1S0pKNWp1QzRpUUNqUUtSVVZGMnJWcmwwNmVQS25nNEdBTkdEQkFFUkVSYkx3Tm9FcDFIVkxMeThqSTBLZWZmbXEwZS9UbzRUQk5zVmV2WHVyZXZidjI3dDFySFBQeTh0SnZmdk1ieGNiR3VyMzNxU1IxNk5CQkw3LzhzcFl0VzZaVnExWVpCWUppWW1JcVhRTzdmLzkrYmR5NFVWTEp0T1dISG5ySWxOdWwyR3cyZmZqaGg4YjNOSGp3WUhYdjNyM0theTVldk9nd0lwcWFtcXJFeEVUai9XM2J0bW5idG0xdTlhTkpreVlLRHcrWHpXWnorZjh6YjczMWxnNGRPaVNieldZY0svMXc0dnZ2djlmU3BVdmQ2a045K01NZi9tRDgycHJwOTc5MG5lclFvVU1WRkJSa0hFOU9Ublo3Tkx1bTFhZkxldnJwcDlXbFN4ZTNyd1BxRXYvQ0JVek9hclZxeTVZdHVuanhvdnIxNjZmMjdkczN5SWJ6QUZDVzNXN1h2SG56akxXb2dZR0JldkRCQngzT3NWZ3NldUNCQi9TblAvMUpGb3RGUTRjTzFZZ1JJeHorSVY0VFhsNWVtamh4b3E2NTVock5uejlmdWJtNWxZNWNaV2RuYS83OCtVYjdsbHR1VVljT0hXcjEvUHF5Yk5reTQ0T0ZvS0FnM1hYWFhSWE95Y2pJME9lZmY2N1UxRlNkUFh1Mnh0VjdTNE5vNlZlclZxM1VzbVZMdFdyVnF0b0tzeWRQbnRUV3JWc2Rqam5idDdXaC9sK1ZsWldsWGJ0MmFlZk9uUTdIeTFaM2RtWDAvbklyLytlaUp0V215NnZKOWM1bVBnQ1hHeUVWTUxHaW9pSnQzcnhaK2ZuNUdqcDBxTU1VTGdCb1NDdFhydFRCZ3dlTjlwUXBVNXlHejZDZ0lEMzc3TE1LRHcrWHI2OXZuZmFoYytmTyt1dGYvNnFVbEpSS2crOEhIM3hnck11TWlvclMyTEZqblo2M1pzMGFsMGI3YWp0UzllcXJyem9kOFMwdEtsVnEwcVJKVHNPaWo0K1B0bS9mN3ZMekxCYUxCZ3dZVUcwUUxkMjZ4cG44L0h3bEpDUm8zNzU5MnJOblQ2VlZpS1dTZFpaOSt2UlJuejU5S2xSYXJrOVpXVm5hdkhtejR1UGpkZlRvVWFmYkRYbDRlS2hIang3NjlhOS9yZDY5ZTErMnZnRndIeUVWTUxGZHUzWXBPenViZ0FyQVZBNGRPcVF2dnZqQ2FJOFlNVUo5K3ZTcDlQenk2eTdya3ArZm56cDI3T2owdlJVclZoalZpSDE5ZmZYd3d3OVgyTEttbE0xbXE5R29rN3ZYK1BuNVZUaVdrNU9qdVhQbkdzRnF3SUFCeHA2bzVUVnQybFJCUVVGRzhQYjM5M2NZRVEwUEQxZElTSWplZU9NTjJlMTIyZTEyM1hYWFhWV09YbS9jdUZIYnRtM1RJNDg4VXVHOFhidDJhZTdjdVE3VGVKMjUrZWFiMWE5ZlA2ZWoxRGZmZkxOdXZ2bm1LcTkzUlZ4Y25ONTU1eDJuNy8zODg4L1Zmc2p3MWx0djFYb1V2NzdrNStkWCtCQ25YYnQyTGxlUG5qdDNyc09IRjVNbVRhSkNNQm8xUWlwZ1V1Zk9uZFBKa3lmVnIxOC9BaW9BMDhqTXpOUjc3NzFuVEFtTWlvclN4SWtUSzV4bnM5bDA5dXhaU1RJcXZMcGFUTVpWa1pHUmV1MjExNXkrdDMvL2ZpMWJ0c3hvMzNQUFBjWTJMaGN1WE5EcDA2ZVZrcEtpMDZkUHE2Q2c0TEpWb2ZYMzkzZG8yKzEyL2Z2Zi85YjU4K2NsbFJROXV1KysreXBjbDUrZnI1U1VGUG40K09qQkJ4K1VuNStmd3NQRDFheFpNNmZQQ1EwTk5iYnNPWFhxVktYaExDa3BTUXNYTHBUTlp0UHp6eit2Ung1NVJGMjdkalhlOS9YMWRScFF3OExDalB0TFVteHNiSU91OHl3L09oMFVGS1NlUFhzYVZaSkxqNW5Wa2lWTGxKaVlxT0hEaDJ2Z3dJRnV6VG80ZlBpd1EwQ05pb3JTc0dIRDZxT2J3R1ZEU0FWTWF0KytmUW9PRHFZVVBRRFR5TXZMMDkvLy9uZGpGTS9QejAvang0L1h3WU1IalcxTVVsTlRkZWJNR2FXbnA2dTR1RmpqeG8yNzdOdVFuRHg1VXUrODg0NHhNdW52NzYvRXhFUnQyTEJCWjg2Y3FiQ09zMmZQbnBvNmRhcEdqeDVkN2IzZDNTZjF5SkVqZXVXVlZ5U1ZUTlV0WDRobzJiSmxEb1dsN3J6elRwMCtmVnFuVDUvV21UTm5qREI5L3Z4NTJlMTIzWHZ2dlJveFlrUzEvV3pYcnAwUklwT1NrcHdXWURwOStyVGVmUE5OSTRSZXVuU3B3bnJFc3VHdlhidDI2dGV2bjY2OTlsb1ZGaFpxNXN5WjFmYmpjZ2tMQzVPM3Q3ZjY5T21qNjY2N1R0MjZkVk5XVnBaRFNEV3orUGg0WldSazZNTVBQOVNPSFR2MHpEUFB1SFNkM1c3WG9rV0xqTGFIaDRlbVRKbEM3UW8wZW9SVXdJUXlNek9WbVptcEFRTUc4RDhhQUtheGNPRkNuVHg1MG1qbjVlVnA5dXpaVlY1VE51UlVOenBVWEZ5c3dzSkNsOCt2clBqTnlwVXJsWmVYWjdSTEM5QlZwcTcza3kycjdIVGdnSUFBaC9maTQrTzFZc1VLaDJQejVzMnI4bjdPdHRkeHBtUEhqdHE5ZTdla2txbXc1YVdscGVtTk45NXcySXJtZ1FjZXFCQm1RME5EZGR0dHQrbmFhNjgxUnFLbGtzcXpadEswYVZQOTg1Ly9yREJTN1M1WFIvdW5UcDFhcStlVWRmejRjWWQxdnIxNjlYTDUyazJiTnVuNDhlTkdlOFNJRVh5NGpTc0NJUlV3b1pTVUZIbDRlRlM1cVRnQVhHN3VCSURTdFpKbFIxR3JDMkNIRGgzUzY2Ky83dkw1bFltS2lxcDAyeFdMeGFLUWtCQzFhdFhLK0lxSmlhblJjMXhSZHRTMmZMRWlkL2EzdGxnc2F0R2lSYVhiN0pSWHRtalJ6ei8vck1MQ1FtTTZibkp5c21iUG51Mnc3K2pkZDkrdFgvLzYxeFh1NCtYbHBWdHZ2ZFhsZmphazJnYlVobEw2WVVLcHl0WWpsNWVkbmUyd0RqY3NMRXkzMzM2NzAzTnROcHUrKys0N0JRUUV1RFFTRHpRMFFpcGdRbWxwYVFvTkRXVWZWQUNtMHJselo2MWR1OVpvV3l3V2hZYUdxblhyMW1yZHVyVWlJaUxVcWxVclJVUkVWTHBXOG5LSWpvNldwNmVud3NQRDFicDFhN1ZwMDBhdFc3ZFdaR1Nrd3NQREwrdmF5WnljSE9OMStYMWhuUlY4OHZMeVVrUkVoQ0lpSWlyOHVycXpiY3BWVjEwbFB6OC81ZVhscWFDZ1FBY1BIbFRQbmoxMTZOQWh2ZjMyMnc3OXV1ZWVlelJ5NU1nYWZIZFhudXV1dTY3Uzl6WnYzbXk4SGpSb1VKVWZNcFE5dHpyeDhmSEc2NDRkTzZwRml4WXVYYmRvMFNKakpMeDB1eWRuc3crT0h6K3VlZlBtS1NVbFJWNWVYdXJjdVhPOUZqTUQ2Z0wvQWdaTXlHcTF1dnhwT1FCY0xsMjZkTkdZTVdNVUdSbXB5TWhJdFc3ZDJwVDdUVVpGUlduKy9QbVZWdks5bkM1ZXZHaThMaDlTQXdNRE5YTGtTQVVGQlJtL25tRmhZVzZOc0ZiRzA5TlQzYnAxTTBicHRtL2ZyblBuenVuVFR6ODExcDE2ZUhqb3Z2dnUwNUFoUTR6cmJEYmJML29EMHZKNy9aWlZObmorOXJlL3JmTEREbGRENnBrelp4eW1UcnM2aXJwNzkyNkhZa2xEaGd4eEtIaFZscmUzdDFIRXpHYXo2YjMzM3RQTEw3OXN5ais3UUtsZjd0OUNnSWxaclZhbjJ4UUFRRU5xMXF5Wjdyenp6b2J1UnJVc0Zvc3BBcW9rcGFlbkc2K2RWWmU5NTU1NzZ1M1p2WHYzTmtMcTFxMWJIZGJsK3ZqNDZORkhIOVUxMTF6amNNMGJiN3loNXMyYmEvRGd3ZXJhdGF0cGZoMnZWSEZ4Y1E3dHZuMzdWbnROVGs2T1E4R3VsaTFiYXNLRUNaV2VIeGtacWZIangrdXp6ejZUVkJLTUZ5OWVYT2ZWdG9HNlZQdVA2Z0RVdWVMaTRqcjVKQjBBVUwwTEZ5NW8xNjVkZFg1ZnU5MnVRNGNPR2UzNkxORGtUSjgrZll6UnZ0Skt4NUxVb2tVTHpadzVzMEpBbGFUVTFGUnQzNzVkczJmUHJuUmRMK3BPMlpEYW9VTUhsMlpSZmZUUlIwYUZiUThQRHozODhNUFZmckE5YXRRb2RlN2MyV2l2WDcvZW9hbzBZRGFNcEFJQWdEcFhVRkNnSTBlT0tERXhVUU1HRERCVkliaXpaOC9xNTU5LzFzOC8vNnpFeEVTZFBYdFcvdjcrTG8xaU9aT1dsaWFMeGFJbVRackkyOXRibnA2ZXlzakkwTmRmZjYzVTFGVGp2QTRkT3RUby9qYWJUVWxKU1VwTVROVFBQLytzbTI2NnFkcGlUeGN1WE5EaXhZc2RxaVZMVXJkdTNmVElJNDlVbUhvc1NZV0ZoUTdUa3kvMzFrRy9OR2ZQbm5Xb2x1M0tWTi8xNjlkcjU4NmRSbnZzMkxGTzF6YVhaN0ZZTkhYcVZNMmNPVk1GQlFXU3BBOCsrRUN2dnZxcTA1OEZvS0VSVWdFQVFLMWxabWJxOE9IRE9uTGtpQTRmUHF3VEowNFlheC83OU9uVFlQMHFLQ2pRc1dQSGxKU1VwQ05IanVqbm4zOTIySGFsVkhYYjNWUmx4WW9WMnJCaFE1WG5CQVVGVmJwbXNMeTh2RHdqNENjbUp1cm8wYU1PWWZQbW0yK3U5TnFpb2lLdFg3OWVYM3p4UllYOVlDV3BhOWV1bFlhU00yZk9HQ091SGg0ZWhOUjZWbjZrdXJvUFNmYnMyZU93SjJxblRwMDBkdXhZbDUvWHNtVkxqUjgvWHA5KytxbWtrZzh5Rmk1Y3FNY2VlOHlOWGdPWEJ5RVZBQUM0eFdxMTZ2ang0enA2OUtpT0hqMnFwS1FrWldabVZucCtiUUtndTlMVDAzWHc0RUdqYjZkT25UTENjbVY4Zkh3Y3BrSzY2MWUvK2xXVklkVmlzV2p5NU1tVnJ1ODhlL2FzRWU2UEhEbWk1T1JraCttNTVUa3IyR08zMjdWdDJ6WjkrZVdYU2t0TGMzalB5OHRMTnB0Tmt2VE5OOStvZCsvZVRnTm8yUUkrRVJFUkZOYXBaenQyN0RCZVIwWkdPdXhENit6YytmUG5Hei9MZ1lHQmV2VFJSOTFlTXp4a3lCQnQzcnpaR01IZHVYT24rdmJ0cTJ1dnZiWUczd0ZRZndpcEFBQ2dXcG1abWZyODg4OTEvUGh4cGFhbVZobWlKS2xwMDZhNjZxcXIxTEZqUjZjRmcrckwzcjE3dFhEaHdpclA4ZlgxVmFkT25kU2xTeGQxN3R4WlYxMTFWYTBLQkVWRlJUazk3dW5wcWVqb2FNWEd4bFlZUmMzSXlOQ0NCUXQwNU1nUlhicDBxZHBuUkVSRXFIUG56dXJjdWJQYXRHbGpIQzhxS3RMT25UdjE3YmZmS2lVbHhlRWFQejgveGNiR3FuZnYzbnIrK2VlVm41K3Znb0lDL2ZPZi85Unp6ejJucGsyYk9weC82dFFwNC9WVlYxMVZiWjlRY3lkUG50VHAwNmVOZG1XekRVcjNRdDI0Y2FOeHpHS3g2TGUvL2EwOFBEeDA1c3daV2ExVzVlYm1LamMzMTNoOTZkSWxaV2RuNitMRmk3cDQ4YUt5czdPVm5aM3RkSFI5NGNLRjZ0S2x5NTRFR0swQUFDQUFTVVJCVkdYOWN3cFVoNUFLQUFDcUZSZ1lxQjkvL0ZGNWVYbE8zNCtJaUZDblRwMFVIUjJ0Nk9qb0trZUY2bE9QSGowcUhQUDI5bFowZExSaVltTFV0V3RYUlVWRjFXblYyalp0MnVoZi8vcVg3SGE3OFdXeFdPVHY3MTlwRWJ4bXpacnAwS0ZEVG44OUxSYUwyclp0YTRUU3pwMDdWOWgzTmk4dlR4czJiTkRxMWF0MS92ejVDdmZvMzcrLzdycnJMb1dFaEVpU3hvOGZyMDgrK1VSU3liVGVXYk5tYWZyMDZRb09EcFpVTWhLN1o4OGU0L3JvNk9ncXYrZlN3ajFsKzF4V2NuS3laczZjV2VVOTZsdCtmcjdiMTdoYThYYnExS2x1Mzdzc1Y2ZjZYcng0VVpzMmJYSTRacmZiOVk5Ly9LTld6eS9yMHFWTFdyQmdnUjUvL1BFNnV5ZFFXNFJVQUFCUUxTOHZMM1h2M3Qyb2d0dTZkV3QxN2RyVkdJMnNiQlNtTnR0Y3VIUHRwRW1UTkh6NGNMVnMyVkxoNGVIeTkvZFh0MjdkMUwxN2QwVkhSMWU1cDJWZDhQZjNkK3Q4THk4dnhjVEVLRDQrWHBMVXFsVXJ4Y1RFR0VHNi9DaG5xYVNrSkczY3VGRTdkdXh3R25DN2RPbWlDUk1tVkJnSkhURmloSktTa295OU5VK2VQS20vL09VdkdqZHVuRHAxNnFTTkd6Y2FJM3NXaTBYZHVuVXpydDJ3WVlQOC9Qd1VHQmdvUHo4LzVlYm1hdG15WmNiN1BqNCtEYjYzNnRtelozWDY5R2sxYTlaTWZuNStLaTR1MW9vVks0ejN6YlN0bTkxdTE5YXRXNDEyYUdpbzJyZHY3L1RjeU1oSTllelpzMDRxOGZyNitpb3dNRkRObWpWVFlHQ2dUcDA2cFl5TURFbi90Ky9xZ0FFRGF2MGNvQzRRVWdFQWdFdEdqUnFsZnYzNnFXdlhycWFlR3ZqYWE2ODFlR2h5eGNpUkk5VzNiMS9GeE1TNHREM04zLy8rOTByRFNta1JIV2NqeVZKSjhIend3UWQxOGVKRkpTUWtTQ29aRGYzb280OHFuTnV6WjArRmhvWWE3YzJiTit2dzRjT1Y5c3NNVTRQUG5UdW50OTU2cTlMM1hhMnNYRmRWcU0rY09WUHBld2NPSEZCV1ZwYlJycTZ3MkUwMzNlVDA5OTNEdzBPQmdZRUtDZ3BTczJiTkZCUVVaSVRRc2wrbHg4cXZNVDUwNkpCZWYvMTFvNzFvMFNKMTY5YU5hcjh3QmZQL0RRNEFBRXloZENxdk95NVgwYVN5b2JReEJGUkpMbGY3TFhYcnJiZnF3SUVEUmhFa2k4V2luajE3NnVhYmIxYW5UcDJxdmQ3THkwdlRwMC9YZ2dVTEtrd2hMZVhqNDZQeDQ4YzdIR3ZkdW5XbElkVmlzVGl0Tmh3UkVhRTMzM3l6Mmo2NVk5KytmZnJ3d3crZHZ0ZTZkZXRLcjdOWUxMcnBwcHRjZXNiZi92YTNHdld0dktwbUFmejAwMDhPN2Q2OWUxZDVyeTVkdW1qeTVNbnk5ZlZWY0hDd2dvS0NGQlFVcEtaTm0xYVladTJPTGwyNmFQRGd3ZnJoaHg4a2xSUkVTMHhNclBGV1RFQmRhaHgvaXdNQWdFWnAzcng1RGQyRkswYkhqaDAxYnR3NHJWeTVVb01IRDliUW9VTVZIaDd1MWoyOHZMejB3QU1QYU5DZ1FWcXhZb1VPSGp4b1ZJd05Dd3ZUYjMvN1c3VnIxODdoR21mUDhQWDFWWWNPSFhUTExiYzRIYjMxOVBRMDFzUFdsU1pObWxUNlhraElpTHk5dlIyMjZ2SDA5RlM3ZHUxMDY2MjNxbGV2WG5YYWw5cVlPSEdpQmcwYXBKMDdkeW9oSWNHbER4aUdEaDFhTDMyWk1HR0M0dVBqZGRWVlYyblNwRWx1L3p3QjljVmlyNjQ4SDRETGJ1blNwWXFKaVhGWUV3UUE3bHE3ZHExaVltSWF1aHRYbExTME5JZWlOKzdzVTFrWDdIYTdDZ3NMNjJ4N21MeThQSjAvZjE3ZTN0NEtDd3VyZEdTdXVMaFl4Y1hGa2tyQ1gyMUc4R29xTVRGUnk1Y3ZOOXBQUHZta3cwaDlZV0doMFVlTHhTSnZiKzlxKzFsUVVPQXdsYlpmdjM1MTB0ZTR1RGpqZGE5ZXZVeTluVTk2ZXJyRDlPNjZsSkNRb09IRGg5Zkx2WEhsc0RqNWcwcElCVXlJa0FxZ0xoQlNBVFFrUWlwYzRTeWtPcStMRGdBQUFBQkFBeUNrQWdBQUFBQk1nNUFLQUFBQUFEQU5RaW9BQUFBQXdEUUlxUUFBQUFBQTB5Q2tBZ0FBQUFCTWc1QUtBQUFBQURBTlFpb0FBQUFBd0RRSXFRQUFBQUFBMHlDa0FnQUFBQUJNZzVBS0FBQUFBREFOUWlvQUFBQUF3RFFJcVFBQUFBQUEweUNrQWdBQUFBQk1nNUFLQUFBQUFEQU5RaW9BQUZjb1QwOVBGUmNYTjNRM0FQd0NGUmNYeTlQVHM2RzdnVWFLa0FvQXdCWEszOTlmK2ZuNURkME5BTDlBK2ZuNUNnZ0lhT2h1b0pFaXBBSUFjSVVLQ3d0VFZsWldRM2NEd0M5UVZsYVdRa05ERzdvYmFLUUlxUUFBWEtIYXQyOHZxOVdxM056Y2h1NEtnRitRM054Y1dhMVdkZWpRb2FHN2drYUtrQW9Bd0JYS3k4dExNVEV4U2s1T0pxZ0N1Q3h5YzNPVm5KeXNtSmdZMXFTaXhyd2F1Z01BQUtEK2hJU0VxR2ZQbmtwSVNKQy92NytDZzRQbDYrc3JEdzgrcHdaUU40cUxpNVdmbjYrc3JDeFpyVmIxN05sVElTRWhEZDB0TkdLRVZBQUFybkFoSVNFYU1HQ0FUcHc0b2ZUMGRPWG01cXFvcUtpaHV3WGdDdUhwNmFtQWdBQ0Zob2FxVjY5ZTh2SWlZcUIyK0FrQ0FPQVh3TXZMU3gwN2RsVEhqaDBidWlzQUFGU0p1VDRBQUFBQUFOTWdwQUlBQUFBQVRJT1FDZ0FBQUFBd0RVSXFBQUFBQU1BMENLa0FBQUFBQU5NZ3BBSUFBQUFBVElPUUNnQUFBQUF3RFVJcUFBQUFBTUEwQ0trQUFBQUFBTk1ncEFJQUFBQUFUSU9RQ2dBQUFBQXdEVUlxQUFBQUFNQTBDS2tBQUFBQUFOTWdwQUlBQUFBQVRJT1FDZ0FBQUFBd0RVSXFBQUFBQU1BMENLa0FBQUFBQU5NZ3BBSUFBQUFBVElPUUNnQUFBQUF3RFVJcUFBQUFBTUEwQ0trQUFBQUFBTk1ncEFJQUFBQUFUSU9RQ2dBQUFBQXdEVUlxQUFBQUFNQTBDS2tBQUFBQUFOTWdwQUlBQUFBQVRJT1FDZ0FBQUFBd0RVSXFBQUFBQU1BMENLa0FBQUFBQU5NZ3BBSUFBQUFBVElPUUNnQUFBQUF3RFVJcUFBQUFBTUEwQ0trQUFBQUFBTk1ncEFJQUFBQUFUSU9RQ2dBQUFBQXdEVUlxQUFBQUFNQTBDS2tBQUFBQUFOTWdwQUlBQUFBQVRJT1FDZ0FBQUFBd0RhK0c3Z0FBQUtoL05wdE5KMDZjVUZwYW1xeFdxNHFLaWhxNlN3Q3E0ZW5wS1g5L2Y0V0ZoYWw5Ky9ieTh1S2Y3dmhsNENjZEFJQXJYRVpHaGhJU0VveC83UHI2K3NyRGc4bFVnTmtWRnhjclB6OWZXVmxaT25QbWpHSmlZaFFTRXRMUTNRTHFIU0VWQUlBcldFWkdodmJ0MjZjMmJkb29JQ0Nnb2JzRHdBMGVIaDd5OS9lWHY3Ky9jbk56dFcvZlB2WHMyWk9naWlzZUg2TUNBSENGc3Rsc1NraElVR1JrSkFFVmFPUUNBZ0xVcGswYkpTUWt5R2F6TlhSM2dIcEZTQVVBNEFwMTRzUUorZnY3cTBtVEpnM2RGUUIxSUNBZ1FQNysvanB4NGtSRGR3V29WNFJVQUFDdVVHbHBhUW9PRG03b2JnQ29ROEhCd1VwUFQyL29iZ0QxaXBBS0FNQVZ5bXExeXRmWHQ2RzdBYUFPK2ZyNktqYzN0Nkc3QWRRclFpb0FBRmVvb3FJaXF2Z0NWeGdQRHcrMmtNSVZqLzl6QVFBQUFBQk1nNUFLQUFBQUFEQU5RaW9BQUFBQXdEUUlxUUFBQUFBQTB5Q2tBZ0FBQUFCTWc1QUtBQUFBQURBTlFpb0FBQUFBd0RRSXFRQUFBQUFBMHlDa0FnQUFBQUJNZzVBS0FBQUFBREFOUWlvQUFBQUF3RFFJcVFBQUFBQUEweUNrQWdBQUFBQk1nNUFLQUFBQUFEQU5RaW9BQUFBQXdEUUlxUUFBQUFBQTB5Q2tBZ0FBQUFCTWc1QUtBQUFBQURBTlFpb0FBQUFBd0RRSXFRQUFBQUFBMC9CcTZBNEFBQUNZWFZaV2xnSURBK1hwNmRuUVhibmlaR2RueTlQVFV3RUJBUTNkbFVyWmJEWmR2SGpSYUllRWhEUmdiNEFySHlFVkFBQmM4Ykt6c3pWdDJqU2p2V0RCQXJldW56ZHZuazZjT0tFQkF3Wm95SkFoYXRPbVRWMTMwYkJseXhaOS92bm5rcVFXTFZyb2hSZGVxTGRuU1NVQi9FOS8rcFBSZnZYVlY5V2lSWXRhM3pNdUxrNURodzZ0Tk5pZlBIbFNxMWV2MXJadDJ6UjY5R2lOSHorK1ZzOHNWVmhZcUtOSGo2cHo1ODUxY2o5Sk9uandvT2JNbVdPMDNmMzVBZUFlcHZzQ0FBQlU0ZXpaczBwSVNOQ2xTNWUwZHUxYUhUbHlwRjZmVjF4Y3JBc1hMdWpDaFF2S3lzcHllSytvcUVnZmZQQ0JUcDA2VmFmUHMxcXR4cGZkYnEvMVBSY3ZYcXhGaXhicG1XZWUwYzZkTzUyZXMzbnpadjN3d3creTJXeGF0MjZkOHZMeWF2MWN1OTJ1OTk5L1g3Tm16ZExHalJ0cmZUOEFEWU9SVkFBQTRKWkxseTdwNmFlZmJ1aHVHT2JObTFldjkxKzNicDBSM0h4OWZUVmd3SUI2Zlo2UGo0L3h1cWlveUhodHQ5czFmLzU4YmR1MlRkdTNiOWNERHp4UTczMnBpUU1IRG1qNzl1MlNwTFMwTk8zWnMwZjkrL2V2Y042Tk45Nm90V3ZYcXFpb1NMbTV1VnF6Wm8xdXVlV1dXajE3K2ZMbHhyUC84NS8vS0RNelU3R3hzYlc2SjRETGo1QUtBQURjWXJmYmxaK2YzOURkdUN4eWMzTzFhZE1tby8zclgvOWFmbjUrOWZyTXNpSFZack1acndzS0NwU1JrV0c4bmp0M3JrNmVQS2s3N3JoREZvdWxYdnZrcXJ5OFBIMzQ0WWRHMjkvZlh4TW1USEI2Ym9zV0xYVHR0ZGRxNjlhdGtxUVZLMVpvOE9EQkNnNE9ydkh6bzZPajVldnJhL3g4ZnZYVlY4ck16TlQ5OTk5dm1sOGpBTlZqdWk4QUFFQWxWcTVjS2F2VktrbXlXQ3dhT1hKa3ZUL1QyOXZiZUYwMnBQcjYrbXJHakJrT281TGZmZmVkNXM2ZDYzQmVlWk1uVHphK3pwdzVVeitkL3Y4dFhyeFlhV2xwUnZ2MjIyOVhVRkJRcGVlUEd6ZE9YbDRsWXlaNWVYbGFzbVJKclo3ZnZYdDN6Wmd4US83Ky9zYXhEUnMyYU83Y3VRNmowZ0RNalpGVUFBQlFLNWU3aUV6NUlrajErWnpWcTFjYmJidmQ3bEJneUIzUjBkRjY3cm5uWERyWDE5ZlhlRjArZkhwNWVlblJSeDlWczJiTnRIYnRXa25TamgwNzVPL3ZyeWxUcHRTb2IzVmx6NTQ5MnJCaGc5SHUxS21UaGc4Zlh1VTFMVnUyMVBEaHc3VnExU3BKSlVXait2WHJwMnV1dWFiRy9malZyMzZsWjU1NVJyTm56MVpPVG82a2tsK2p2THc4VFpzMnpXR2tHb0E1TVpJS0FBRGd4RGZmZk5NZzA1ckxodFNpb3FJS2hZd3NGb3NtVFpwa0JNQ1FrQkNOR3pmdXN2YXh2UFBuenp1c0RmYng4ZEhVcVZOZG1tSjc2NjIzcWxtelprYjdndzgrcUZBd3lsMVJVVkdhTVdPR21qUnBZaHpidTNldjVzeVpVeWNGbWdEVUwwWlNBUUFBeWpsNThxVFdyVnRudEFNREE5VzBhVk9YcjdmYjdVcE5UVFhhSGg2dWp3dVVIK2tyTEN4ME92bzNhZElrK2ZuNWFkQ2dRYlZheDFsYk5wdE43Nzc3cmpGcUtVa1RKa3hRZUhpNFM5Y0hCQVRvL3Z2djE5dHZ2eTJwWkFUN25YZmUwVFBQUE9NdzlkbGRIVHAwMEl3Wk16UnIxaXpsNXVaS0tobUpMcDFlRE1DOCtGTUtBQUF1RzV2TlZxOGhJVDA5WGErLy9ucUY0OFhGeFE3dDZkT25WempueFJkZlZHQmdvT3gydXo3NjZDT0hOWXpObXpmWFN5Kzk1SExZL085Ly82dlBQdnZNYUE4Wk1zVFZiOEZoSkZXcVBLUkswaDEzM0ZIaFdPa2EyckxyTXV2VEJ4OThvS1NrSktQZHAwK2ZhcWY1bHRlblR4OE5HalRJS0tKMCtQQmgvZnZmLzlaamp6MVdxNEpISFRwMDBCLys4QWU5OGNZYmlveU0xQk5QUE9Idzh6ZDU4dVFhM2RlZDYySmpZeHQ4cEJ0b2JBaXBBQUNnVHV6ZnYxK2RPbldxRUxKS0ZSUVU2T21ubjFibnpwMDFlUEJnWFgzMTFTN2Q5OUNoUS9yKysrOTEvZlhYS3lZbXBzcHppNHFLbEo2ZVh1MDluWjFUR21TLy8vNTdoOUFsL2QvSTZvZ1JJNnE5ZDFKU2twWXVYV3EwZS9mdXJZRURCMVo3WGFueTFZTUxDZ29jcHEyVzdXOXFhcXBPblRxbDVPUmtuVHAxU3FkT25WSjZlcnJ1dmZkZWwvcGFXMTkvL2JVUkxDVXBORFJVRHp6d1FJM3VkZDk5OStuWXNXTkdjYWU0dURndFhMaFE5OTEzWDYyQ2FzZU9IVFZqeGd5Rmg0ZFgrck1Kd0Z3SXFRQUFvRlpPbno2dEJRc1c2TkNoUXhvOWVyUW1UcHpvOUx6NCtIaGxaMmRyMTY1ZE9uZnVuTXNoOWZ2dnY5ZjI3ZHUxZmZ0MnhjYkd1ajFLNTQ1ejU4N3A4ODgvTjlwang0N1Y1czJibFpHUm9hVkxsNnBidDI1cTNicDFsZGUvOWRaYnhpaHNTRWlJMndXTnlnZXBnb0lDWGJod3dRaWhwWUUwSlNXbDBxcStaU3ZzMXBmMTY5ZnJ5eSsvTk5xK3ZyNTY4c2tublFacVYvajcrK3ZKSjUvVWl5KythSXdHcjErL1h2bjUrWm82ZGFwYlU2Ykw2OWl4bzlQanJvYlc0dUppRlJZV3VuMmRKS1lYQXpYQW54b0FBRkFydnI2K09ucjBxQ1JwOWVyVnV1NjY2OVNtVFpzSzUyM1pzc1Y0ZmYzMTEwc3FtWnE2WThjTy9lWTN2M0Y2NzV5Y0hPM2F0VXRTU2NHZ1FZTUdWZG1YOFBCd3A5V0dFeElTTkd2V0xLUHQ3Snlpb2lLOStlYWJSbUdkcUtnb2pSczNUcEdSa1pvN2Q2N3k4L1Axemp2djZJVVhYbkFhVXJLeXNqUjc5bXhkdkhoUlVzbmEwaWVlZU1LaEtGQjFyRmFya3BPVDVlbnBhUVRkRjE1NHdRaHRyZ2dPRHE1eFVIVFYxcTFidFhEaFFxTnRzVmowNElNUHFtM2J0clc2YjZ0V3JUUnQyalM5K2VhYlJnRGZzbVdMTGwyNnBJY2ZmbGdCQVFGVlhwK1NrcUtJaUFpWEEyM1pZazlWMmI5L3YrYk1tZVAyZFFCcWhwQUtBQUJxcFVXTEZob3pab3krK3VvckZSVVY2YU9QUHRMTW1UTWRwbWhldUhCQlAvMzBrNlNTZlVBSERScGtUT2U4ZVBHaW1qZHZybDY5ZWxXNDk1WXRXNHl3MHIxN2Q0V0hoeXM3Tzl2dFBoNDRjS0RhYzVZdFc2Wmp4NDVKS2huOWV2REJCK1hoNGFFQkF3Wm81ODZkMnIxN3QxSlNVdlQyMjIvcnFhZWVjaGdoTzNmdW5HYk5tbVZNSXk0TmJSMDZkS2owZWVmUG45ZWhRNGVVbkp4c2ZHVmtaRlE0cjdLQTZ1bnBxWWlJQ0xWdjMxNXQyN1pWdTNidDFLNWRPd1VHQmxiN3ZkYkdoZzBiOU5GSEh6bFVIWjQ0Y2FMNjlldFhKL2Z2M3IyN0hubmtFYjM3N3J2R0ZPeTllL2ZxaFJkZTBPT1BQMTVwRUU1TVROU2NPWFBVcGswYlBmVFFRNHFJaUtpVC9nQzQvQWlwQUFDZzFtNjY2U2I5OE1NUFNrOVAxK0hEaDdWcDB5YmRjTU1OeHZ0YnRtd3hBa2VmUG4zVXBFa1Q1ZVhsR2FPT24zenlpYnAxNjFaaGF1VEdqUnVOMThPR0RhdHgvNm9McVZhclZkOS8vNzNSbmpCaGdpSWpJNDMybENsVGRPellNV1ZrWk9pbm4zN1N1KysrcTBjZWVVUStQajQ2ZlBpdy92blBmK3JDaFF1U1NnTHFBdzg4b1A3OSsxZjV6RDE3OWppTVJsYWxTWk1tUmdndC9XcmR1dlZsbjBxNmN1VktMVm15eENHZ2poNDlXcU5HamFyVDUvVHQyMWNQUGZTUTVzK2ZiNHdvbnp0M1RpKzk5SkxHalJ1blVhTkd5ZFBUMHpnL05UVlZiNzc1cGdvS0NuVDA2Rkg5NVM5LzBjU0pFMnYxTXdPZzRiQlBLZ0FBcURVZkh4L2RkZGRkUm52cDBxWEdsaVIydTkxaE81ZlM4SHJkZGRjWkk0MW56NTdWeXBVckhlNlprSkNnNU9Sa1NTVUZlVnhkdzFwZVRrNk9qaDgvN25Bc096dmJ1TGRVc2g3eXFhZWVrcmUzdDY2NTVocU5IRG5TNGZ6QXdFQTk4Y1FUUnBYZCtQaDR2ZmJhYTFxeFlvVmVmLzExaDRCNjMzMzNhZkRnd2RYMnk5bVVhQzh2TDdWcDA4WmhEV1g3OXUzMTNudnY2VTkvK3BQdXZ2dHVYWGZkZFdyWHJ0MWxEYWhGUlVYNjhNTVA5Zm5ubnpzRTFPSERoMWU2QnJtMkJnNGNxQ2VmZk5LaGtGUmhZYUdXTEZtaWwxOSsyWmhpTHBWTTg3N3h4aHVOMGZ1Q2dnSXRYTGhRYjczMWxzUFdPQUFhQjBJcUFBQ29FMzM3OWpXcTcyWm5aeHRGZFg3ODhVZGpHbXg0ZUxpNmR1MHFxU1RRM1hQUFBjYjEzMzc3cmM2ZlAyKzB2L3Z1TytQMTBLRkRhMXpoTlQ0KzNpRllTZEliYjd5aHYvM3RidzVCdFhQbnp2cjk3Myt2cVZPbk9yMVBodzRkTkczYU5DTWNIanQyVEV1WExqVkcrcnk5dlRWdDJqUU5IVHJVcFg2MWFkTkdBd1lNME8yMzM2N0hIMzljZi92YjN6Ui8vbnk5K3VxcnV1MjIyNHp6WEFsWlZxdTEzc0pZVmxhV1pzMmFwUTBiTmpnY0h6NTh1Q1pObWxRdnp5elZzMmRQUGZ2c3MycmV2TG5EOGVQSGordWxsMTdTTysrOG96Tm56c2hpc1dqY3VIR2FQbjI2dzM2MlAvNzRvNTU3N2prZFBueTRYdnNKb0c0UlVnRUFRSjI1Kys2N2pUQzVmdjE2blR4NVVtdldyREhlTHp2YUpVbWRPblhTdGRkZUs2bGs5R3Z4NHNXU1NyWjhLVjNENnVmblYybGhKVmVVM1NLbDFNbVRKNVdkbmExWnMyWVpXNTVJVXE5ZXZSeENUbm05ZXZXcU5JUk9uRGhSZmZ2MmRibGZUWm8wMFNPUFBLS3hZOGVxVDU4K0RnVi95dmJoMHFWTDFkNXIyYkpsZXZiWlo3Vjc5MjZYbisrSzlQUjBQZmZjYzBwTVRIUTRIaHNiVys4QnRWU0hEaDMweWl1dnFHZlBuaFhlaTR1TDArclZxNDEyang0OTlOSkxMem1zVzgzSXlORHJyNyt1dFd2WFhwYitBcWc5MXFRQ2paVE5adFA1OCtkbHRWcVZsNWZuc09rOEFEU1V0bTNiNnZycnI5ZkdqUnRWWEZ5czk5NTd6d2lCVFpzMmRUb045czQ3NzFSOGZMd0tDd3NWRnhlbmd3Y1BPcXhGSFRKa1NJMnIxV1prWk9qZ3dZTVZqZzhiTmt6cjFxM1R4WXNYTld2V0xNMmNPVk5oWVdGVjN1djgrZk5hdEdpUjR1UGpuYjYvYU5FaUpTWW1LalkyMW1FOWEwMlVyUWljbDVjbm04MVc2ZlRlNDhlUGEvMzY5U291THRiYmI3K3RhZE9tMVZrUm85RFFVUFh2MzkrWXJ1M3A2YW43N3J1dlZoOGExRVJnWUtDZWZ2cHByVnExU2w5ODhZV3hIVXlmUG4xMDMzMzNWZWp6ODg4L3Ivbno1eXN1TGs1U3lUVHE5dTNiWDlZK0E2ZzVRaXJReUp3K2ZWcEhqeDdWMmJObmpTSWtBT0JNK1NtU2w4dnR0OSt1SFR0MktDOHZ6MkdVY3VqUW9jYWF6ckpDUTBNMWN1UklZM3J2Zi83ekgyUGFyNWVYbDBhUEhsM2p2bXpidHEzQ1ZGOUp1dmZlZTVXV2xxWjkrL1lwTXpQVENLck9mczJzVnF0V3JWcWxsU3RYcXFDZ3dEanU2ZW1wMXExYjY5U3BVNUpLMXQ3dTNMbFRjWEZ4NnRxMXE0WU5HNlpycnJuR29jQ1BxOHB2VzVPWm1lazBSQmNYRjJ2QmdnWEcvdy9hdG0ycjNyMTd1LzI4cWt5YU5Fbm56cDNUOGVQSE5XM2FOSFhwMGtVdnZQQkNoWFcrOWVYT08rL1VtREZqWkxGWU5IcjBhUFh1M1ZzTEZpeFFkbmEySG43NFlhZlR3SDE5ZmZYWVk0OXArZkxsV3JseXBaNTQ0Z2xGUjBkZmx2NENxRDFDS3RCSVpHVmxHZXU2bWpWcnBzNmRPNnRWcTFZS0NBaVFuNTlmclRZNUIzQmxhcWpwalVGQlFSb3pab3krK09JTDQ1aVhsNWVHRHg5ZTZUVzMzSEtMTm0zYXBPenNiSjA3ZDg0NGZ2MzExeXNvS0toRy9TZ3FLdEw2OWVzbGxhei9MTHYrMU1QRFE0ODk5cGhlZnZsbHBhU2tLQzB0VFV1V0xOSHZmdmM3NDV5OHZEeXRXN2RPMzMzM1hZWDFucDA2ZGRMa3laUFZwazBiN2R5NVU1OS8vcm14N3RadXR5c2hJVUVKQ1FrS0NBalExVmRmclQ1OStxaExseTVWVGlVdXk4dkxTMDJhTkRHZWUvNzhlYWNoZGNXS0ZVWUJJUThQRHozd3dBTTFDc1ZWc1Znc2V2amhoNVdmbjY4V0xWclU2YjFkVWY2RGpmRHdjTTJZTVVOV3E5WHBoeDZsU3RlcERoMDYxT0ZuS0RrNVdTKy8vTEpiZlNqL29mQkREejNrMXZXUzlQVFRUNnRMbHk1dVh3ZjhFaEZTZ1ViZzFLbFRpb3VMVTBCQWdBWU5HbFRyYVdRQVVOOUdqUnFsTld2V0dGdk05T3paczhxdzZlL3ZyOWpZV0gzODhjZkdNVTlQVDkxMDAwMDE3c09PSFR1TTREaHc0RUF0WGJyVTRYMC9Qejg5OWRSVGV2SEZGeFVSRWFISmt5ZExrdExTMHJSbXpScHQyclNwd2g2bExWcTAwTzIzMzY1Qmd3WVpJM2o5Ky9mWE5kZGNvN1ZyMTJybHlwWEc5eXhKdWJtNTJycDFxN1p1M1NxTHhhS0lpQWo5N25lL3EzTC8xRkxObXpjM1FxcXovVk5QbkRpaDVjdVhHKzBiYjd4UlVWRlJMdnpLdUs5cDA2WXVCK3k2VmxrUTlmZjNkK242OGo5M3hjWEZ5cy9QcjFXZmFuSTl5M0lBMXhGU0FaTTdjdVNJZnZ6eFI3VnYzMTU5K3ZTcDgwL0lBYUErbkR0M1R0bloyVWI3cDU5K1VtWm1acFZUa0ljTUdhSnZ2dm5HMk02bGE5ZXUxYTRUcll6ZGJqZW1EM3Q2ZXFwdjM3NFZRcW9raFlXRjZZOS8vS05DUWtMMDQ0OC9hc3VXTGZycHA1OHFUQkVPREF6VUxiZmNvbUhEaGpsZEcrcnQ3YTNSbzBjYmExMy85Ny8vS1RNenMwS2Zzck96blc0OTQweUxGaTJNMGQrelo4ODZ2R2UxV2pWMzdsd2orTFJ2MzE3ang0OTM2YjUxNGZubm4zYzZqYnJVbzQ4K2FreU52dmZlZTkxZXcvcjczLy9lK0lDZ3F0RlNBRmVtS3lxa25qOS9YcW1wcWNyTXpLU1FEQnExWnMyYUtUazUyZmpIU2JObXpaU1ptVWxsUWpRS25wNmU4dlB6VS9QbXpkV3FWYXNHbVI2SWh2ZlpaNTg1aEppQ2dnSXRYYnEweW1tU1I0NGNNUUtxSkIwNmRFaHBhV2sxQ3FwNzl1d3gvZzY5K3VxcnF5eThGQjRlcnVuVHB6dmR3aVVrSkVRMzNuaWpmdk9iM3pqczExa1pIeDhmalI0OVdpTkhqdFR1M2J1MWJ0MDZIVHAweUhoLzBLQkJMdTl2MnJKbFMrUDE2ZE9uamRkMnUxM3o1ODgzMXZ2Nit2cnEwVWNmdmF6N3BsYjFMS3ZWNnJCMk56UTBWTjdlM203ZHY3UXdrbFM3a0pxZm55OWZYMStIWSszYXRkT0NCUXRjdW43dTNMbmF2bjI3MFo0MGFWS1YwOVlCMUkwcklxVG01T1Rvd0lFREZUNnhCQUJjZmtWRlJjckp5VkZPVG82U2s1UFZ2SGx6ZGV2V3JjYlZXZEg0SERod1FQdjM3NWRVc2s2eWREM2YxcTFiTldMRUNLZFRVdTEydXo3NTVCT0hZemFiVFo5OTlwbCsvL3ZmdS9YOG9xSWlmZjc1NTBaNzJMQmhWWjd2NysrdjNyMTc2NGNmZmpDT3RXblRScU5HamRLZ1FZTnFOSVBGMDlOVC9mdjNWLy8rL1hYdTNEbHQzNzVkMjdkdlY1OCtmVnkrUjNoNHVQRTZKU1hGZVAzdHQ5ODZiRFV6YWRJa3RXclZ5dTArMXBmeS94NXo5NE1xdTkwdW04MW10TXVIVEhjc1diSkVpWW1KR2o1OHVBWU9IT2pXdlE0ZlB1d1FVS09pb3FyOVdRSlFOeHA5cFpYTXpFeHQzNzZkZ0FvQUpzWGYwNzhzZHJ0ZG4zMzJtZEVlTm15WWV2VG9ZYnhYUG9pVzJyUnBrMDZjT0NISmNlUnMxNjVkRmZib3JNNmFOV3VNVWNhSWlBakZ4TVJVZTgzbzBhUGw1ZVdsZ1FNSGF1Yk1tWHIxMVZjMWVQRGdPbGxpMGJKbFM0MGRPMWF2dmZhYU9uZnU3UEoxRVJFUnh1dlRwMC9MYXJWcTY5YXQrdkxMTDQzanc0Y1BkN3F0VDBNcVc2REtZckc0UFJKZWZyMm51Nk93WmNYSHgrdlVxVlA2OE1NUDlkWmJiN2w4bmQxdTE2SkZpNHkyaDRlSHBreVo0clNTTUlDNjE2aEhVbk55Y2hRZkgrL3dhUnNBd0h4c05wdmk0K00xWU1BQVJsU3ZjRnUzYnRYSmt5Y2xTUUVCQVlxTmpWVkdSb2F4enZQdzRjUGF0V3VYK3ZidGExeVRsNWZuVUFuNDFsdHYxWWtUSjdSejUwNUowcWVmZnFvWFgzelJwWUNRblozdFVFeG8xS2hSTGwwWEdSbXBkOTU1Ui83Ky9qcHo1b3hSUkttdXpKMDdWd0VCQVc1ZDA3WnRXK08xM1c3WDExOS9yZFdyVnh2VHFHTmlZblQzM1hmWGFUL3JRbW0xWWFra29MdGE0S2hVK1pEcXlqUnJaNDRmUCs1UWNLcFhyMTR1WDd0cDB5YUhMWFpHakJqQlBxdkFaZFNvUjFJUEhEaEFRQVdBUnNKbXMrbkFnUU1OM1EzVUk2dlZxaVZMbGhqdHNXUEhxbW5UcG1yWHJwMnV2ZlphNC9pU0pVc2M2a2FVTFpZVUZoYW1VYU5HYWZ6NDhjWW81dkhqeDdWMTYxYVgrbkQ4K0hHajRFNVlXSmhibzR6dWhxbjZGaFFVNUZCbzZyLy8vYS94NjlhcVZTdE5temJObE1YMGZ2NzVaK1AxVlZkZDVmYjE1VU5xVFg5ZnlrNkpscVIrL2ZxNWRGMTJkclpEa2Eyd3NERGRmdnZ0VHMrMTJXejYrdXV2dFdiTm1ocjFFWUJ6alRha25qOS9ucWxqQU5ESVpHWm02dno1OHczZERkU1RwVXVYS2lzclMxTEpQK3hIakJoaHZIZjc3YmNiZ2VyczJiUDYvdnZ2SlpWTURWMjFhcFZ4M3QxMzN5MHZMeStGaDRmcmhodHVNSTR2VzdiTW9SaFBaYnAxNjZhUWtCQkowbTIzM1ZZbkljN1gxOWZ0cjdxcTlUcDJCUUFBSUFCSlJFRlVTQnNkSFYzaFdFaElpR2JNbUdIS1dRa1pHUmtPSTZudVRHOHVWWDdibjVxRzFQajRlT04xeDQ0ZFhWNGJ1MmpSSXFNeXRjVmkwUU1QUE9CMExldng0OGYxbDcvOFJWOSsrYVUrKyt3ell3WUJnTnBydE5OOVUxTlRHN29MQUlBYVNFMU5wZUx2RlNncEtVbnIxNjgzMmhNblRuU29BTnV5WlVzTkhqeFlHelpza0NRdFg3NWNBd2NPMVB2dnYyK01EbmJ2M2wyOWUvYzJyb21OamRYV3JWdVZsNWVuakl3TXJWcTFTbVBIanEyeUh4NGVIaG80Y0tDT0hqMnFRWU1HMWNuM05tL2VQTGV2dVhEaGdoNS8vUEZhUFRjL1A5OWhHeCtwWkN1Y0dUTm1WUHBuNk5TcFU4ckp5VkdYTGwxcTlleWEyclp0bXpFZDJXS3hPUHgrdXFvdVF1cVpNMmNjMXNhNk9vcTZlL2R1aDJKSlE0WU1VZGV1WFoyZTYrM3RiV3dOWkxQWjlONTc3K25sbDE5bXl4eWdEalRha1ZSR1VRR2djZUx2N3l0UFVWR1Ivdk9mL3hqaDVKcHJybkZZYzFvcU5qWlczdDdlQ2dvSzBtMjMzYVlOR3pibzJMRmpra3EyTkxuMzNuc2R6ZzhLQ3RMSWtTT045bmZmZmFlTEZ5OVcyNStCQXdkcXlwUXB0Zm1XR2x4V1ZwWmVlKzAxSFR4NDBPSDRvRUdESEFvcWxaZVFrS0RYWDM5ZGYvN3puNDFxeFhQbnpqVys2ck1LY0dGaG9mNzN2LzhaN1U2ZE9pa29LTWp0KytUbTVocXZ2Ynk4YXJTMVRseGNuRVBiMmM5amVUazVPUTViMDdSczJWSVRKa3lvOVB6SXlFaUh2V25QbkRtanhZc1h1OTFYQUJVMTJwQ2FsNWZYMEYwQUFOUUFmMzlmZWY3NzMvOGFvMWIrL3Y2Njc3NzduSjdYdkhselBmbmtrNW85ZTdaNjlPamhVT0FvTmpiV2FmaTY2YWFiMUxScFUwa2xQenRsSzl0V3BtM2J0ZzdidHpRMlI0OGUxVXN2dmVSUXVLZlVsaTFicXB6Mm5KYVdKcWxreTVyU05lQUJBUUhHVjMxV3AxMjFhcFhEUHJkbHAzdTdvK3grdFRXZDZsczJwSGJvME1HbENzTWZmZlNSMFg4UER3ODkvUEREMVJadEdqVnFsTU9VNXZYcjEydnYzcjAxNmpPQS85Tm9RMnJaZ2dzQWdNYUR2Nyt2UEQvKytLUHgrbzQ3N2pEV2hEclR2WHQzK2ZyNjZxT1BQakxDVnJ0MjdYVFRUVGM1UGQvZjMxODMzM3l6OFRveU1ySU9lMjQrYTlhczBhdXZ2dXBRbGJacDA2WkdaZUJMbHk0NTdPZGFYbnA2dXZINmN2NWFKU1ltNnF1dnZqTGFyVnExY21uMDBwbXlvK1h1VmtTV1N0WThsMTBmNnNwVTMvWHIxeHZWcEtXU29sOGRPM2FzOWpxTHhhS3BVNmM2VFBIOTRJTVBLa3pUQnVDZVJodFNBUUNBT2N5Y09WT1RKazNTMVZkZnJhRkRoN3AwemVqUm94VWFHaXBQVDA5Tm5UcTF5Z0pIdzRjUDEralJvelY3OXV3YWo4NlozWVVMRi9UV1cyOXAwYUpGRGpzWFJFVkY2YVdYWHRLd1ljT01ZMTk5OVpYRGFHTlpwZnZEU3BjdnBHWmtaT2k5OTk1eitBQnF3b1FKTlI2MVRVbEpNVjVYOVlGSFpiWnQyK2JRcmk0czc5bXp4MkZQMUU2ZE9sVzc5cm1zbGkxYk9rejd2WERoZ2hZdVhPank5UUFxSXFRQ0FJQmE4ZkR3MFBEaHcvWFVVMCs1SEV5NmQrK3VWMTk5Vlk4Ly9uaTErMDk2ZTN0cjRzU0pDZ3dNckl2dW1zNjJiZHYwN0xQUE9veElTOUlOTjl5ZzU1NTdUcUdob1JvK2ZMaXhOak03TzlzaFZKV3kyV3c2ZCs2YzBTNjd6MnA5U1VsSjBTdXZ2R0pVZFpha0FRTUcxS2hna2xTeXJuWGZ2bjFHdTZyMXQ1WFpzV09IOFRveU1yTEtkYmc3ZHV6UU8rKzhZd1Rzd01CQVBmcm9vMjVYaFI0eVpJamF0V3RudEhmdTNPblFEd0R1YWJUVmZRRUFRT1BtNStlbnE2Kyt1cUc3MFdDU2s1UDE4Y2NmNjlDaFF3N0h2Ynk4OVAreGQrZEJiWjMzK3NBZjdRZ1FBaXl4Nzd1RkFkc1FyM0hpSlhVV1ozT2J4dW1TZUpxbHQ4czB1YmU1TjcxM3VzeDBtMDVUOXpacE96ZE5talp4bW01SjJtWnJWc2VKN1Jpd2NmQXV3QmdNR014cXpDcUIwUEw3ZzU5T09VaUFKQ1Iwd005bmhnbm5TT2ZWQ3o1MjlPaDkzKzk3MzMzM2liYmdpWTJOeGZidDIvSFdXMjhCQUNvcks1R1dsb1lkTzNZSXorbnE2b0xUNlFRd09VM1dsM1dZZ0xoUWtUL01aak4rL2V0ZmkwWjEwOUxTY1AvOTl3ZlVIakM1Wis3VXFiSXpWZGFkU1Z0Ykd5NWR1aVFjbDVlWGUzMmVleS9VQXdjT0NPZGtNaG51di85K3lPVnlkSFoyd21xMXdtS3h3R0t4Q04rUGpJeGdlSGdZUTBOREdCb2F3dkR3TUlhSGh6MHFFZ1BBQ3krOGdLS2lvb0NLUnhGZDdSaFNpWWlJYUZHWnVnMWRLQXNCaFpMTlpzTXZmdkVMMFJwU1lISmYxQzk5NlV0ZXArcmVmdnZ0T0h6NHNGRGM1NldYWHNMZzRDQjI3ZG9GaFVJaEdybkx6czcydVM5bXMxbDA3RzFQMEtsR1IwZnhsNy84QlFjUEhoU2RUMHhNeEdPUFBlYjErdmZmZngvUjBkR0lpNHREVEV5TXNKZXMrN2xkWFYzWXQyK2ZLRFRxZERxL1A4VHdkYXJ2ME5DUVIvOWRMaGVlZlBKSnYxNXZOaU1qSTlpN2QrKzh0eUlpdWhveHBCSVJFWkdrZEhaMllteHNETkhSMFlpSWlJQkdvNEZLcFlMRDRVQmJXeHYrOEljL0NNOTFWLzROcGQyN2R3ZTlUYlZhamYvNGovL0FqMzcwSTFpdFZrUkVST0N6bi8wc3RtM2JObVB3MW1xMWVPaWhoL0R6bi85YzJPN24zWGZmUlUxTkRkTFQwMFhUWlBQejg0WHZqeDQ5aXY3K2Z1aDBPa1JIUjBPdFZrT3RWc1BwZEtLeHNSR3Z2ZmFhOE55b3FLZ1pmNmRXcXhVSER4N0VtMisrNmJFVlVIWjJOcjc1elc4aUppYkc2N1dIRGgxQ2EydXJiNytjLysrdXUrN3lhODlSbDh1RnlzcEs0ZGhnTU13NGxUdzFOUldscGFWQnFjU3IwV2lnMCtrUUV4TURuVTZIaXhjdkNvV3YzUHV1cmx1M2J0NnZRM1ExWVVnbElpSWlTYW10cmNWTEw3M2swM1A5blE0cUpXbHBhZmo2MTcrT0R6NzRBUGZkZDU5UFJZSktTa3B3NTUxM2lpcnA5dmYzaTZvQkEwQlpXWm53ZlhkM04xNTU1UldmK3JScTFTcVBrR3kzMjRXcHNkNm10VzdkdWhXZi8vem5vVktwWm13M0xTM05yNUI2ODgwM1kvUG16VDQvSHdET25qMHJXaHM3MDFSZnQxdHV1Y1ZyU0pYTDVkRHBkTkRyOVlpSmlZRmVyeGRDNk5Rdjk3bnBRYnErdmg0LytjbFBoT01YWDN3UnhjWEZTM1pOTlZFb01LUVNFUkdScE14VlNNa3RJaUlDZDk1NVo0aDdNL2YwVjI5Y0x0ZXMrNW02bFpTVW9LU2t4SysyNzd6elRveU5qZUh0dDkvMituaEdSZ1p5Y25LRVkxK24vc2JHeG9xcTFMb3BsVXFvMVdxUGdKcVltSWpkdTNlanVMaDR6clo5S1lDa1ZDcFJXRmlJbTIrKzJlL2ZDUUNjT1hOR2REeFg4YWFpb2lMczNyMGJHbzBHc2JHeDBPdjEwT3YxaUk2T250YzA4cUtpSW16YXRFbllLc2hxdGFLaG9TSGdMWG1JcmtZTXFVUkVST1FYalVZakt0Z1RiR2xwYVlpTWpJVEQ0WURENFlETDVZTFQ2WVRMNVlKQ29ZQk9wOFB5NWN0eHh4MTNCRlQ5MVYvUFBQT00zOWNNRGc2R2RDM2lQZmZjZzd5OFBMejg4c3VpTmJvR2d3RmYrY3BYUk05TlNrcUNRcUVRZm9kVEtSUUt4TVhGb2F5c0RMZmZmanRpWTJPOXZ0NW5Qdk1aOVBUMG9McTZHdkh4OGJqdHR0dHcvZlhYKzF3Rjk3YmJic1BOTjkrTXNiRXhqSTJOWVdKaVF1aVB5K1ZDUkVRRTR1TGloQXJHZ2Jqbm5udXdZY01HSEQxNkZHYXpHUVVGQlhOZTQrdVdTZjdhdFdzWGFtdHJrWk9UZzN2dnZSZUppWWtoZVIyaXBVcm1tdjZ2MVNMeDdydnZocnNMUkVRVW9CdHZ2REhjWGJncTdOdTNEeWFUS2R6ZGtBU2J6WVlQUHZoQU9MNzU1cHRuZk83SXlBajI3OTh2SFB1elo2YmIrUGk0NkwzS0xiZmNNcThBTmhPWHk0VzJ0alowZFhVaE9qb2ErZm41czY3amRJZENsOHNGdVZ6dTE0aWh6V2JEcVZPbnNHclZLciszYUxrYTlmWDF3V0F3aEtSdHM5bU1HMjY0SVNSdEV5MDBtWmQvaUJoU2lZaG93VEdrTGd5R1ZLS2xpU0dWbGhKdklWVWVqbzRRRVJFUkVSRVJlY09RU2tSRVJFUkVSSkxCa0VwRVJFUkVSRVNTd1pCS1JFUkVSRVJFa3NHUVNrUkVSRVJFUkpMQmtFcEVSRVJFUkVTU3daQktSRVJFUkVSRWtzR1FTa1JFUkVSRVJKTEJrRXBFUkVSRVJFU1N3WkJLUkVSRVJFUkVrc0dRU2tSRVJFUkVSSkxCa0VwRVJFUkVSRVNTd1pCS1JFUkVSRVJFa3NHUVNrUkVSRVJFUkpMQmtFcEVSRVJFUkVTU3daQktSRVJFUkVSRWtzR1FTa1JFdEVRcEZBbzRuYzV3ZDRPSWdzanBkRUtoVUlTN0cwUWh4WkJLUkVTMFJHbTFXb3lQajRlN0cwUVVST1BqNDRpTWpBeDNONGhDaWlHVmlJaG9pVElhalJnWUdBaDNONGdvaUFZR0JtQXdHTUxkRGFLUVlrZ2xJaUphb2pJek0yRzFXbUd4V01MZEZTSUtBb3ZGQXF2VmlxeXNySEIzaFNpa0dGTER3R0t4aUw3c2RudTR1MFJFUkV1UVVxbUV5V1JDZTNzN2d5clJJbWV4V05EZTNnNlR5Y1ExcWJUa0tjUGRnYXZSTysrOEl6b3VLeXREYm01dW1IcXpkTmxzTnFqVjZxQzJhYmZiY2VIQ0JkRzU1T1JrUkVkSEIvVjFybGJuejU4WEhlZmw1WVdwSjBSTFIzeDhQRXBMUzJFMm02SFZhaEViR3d1TlJnTzVuSjlURTBtZDArbkUrUGc0QmdZR1lMVmFVVnBhaXZqNCtIQjNpeWprR0ZKcFNXcHVic2FaTTJkUVVWR0JsSlNVb0xWcnM5bHcrdlJwMGJubzZHaUcxQ0E1ZGVxVTZEZzNOeGN5bVN4TXZTRmFPdUxqNDdGdTNUcTB0cmFpcjY4UEZvc0ZEb2NqM04waW9qa29GQXBFUmtiQ1lEQ2dyS3dNU2lYZnV0UFZnWGM2TFNsalkyT29yYTFGVjFjWEFPRFlzV1BZdkhrelltSmlRdmFhQ3gyaW1wcWFGdlQxQXJIUU13TzZ1cm9XcElLcFJxTkJVbEpTeUYrSEtCU1VTaVZ5YzNNNWM0ZUlpQ1NQSVpXV2xOSFJVWFIzZHd2SGRyc2QxZFhWMkxKbEMxUXExYnpiZDdsY0h1Y1dPcVNlUEhseVFWOHZFQXY5SnRoc05pOUlCZFBZMk5oWlErcjc3NytQNGVIaGtQZmowNS8rZE1oZmc0aUlpQ2hjR0ZJSmh3OGZGZ1U3cWZMbGpmbXlaY3RRVkZTRXVybzY0ZHpJeUFpT0hUdUc5ZXZYaDZSZlhOZEZDKzNFaVJNaGE3dTB0SlQzTkJFUkVZVVZReW90T1VWRlJlanQ3VVZmWDU5d3JyT3pFdzBORFNnc0xKeFgyOTVHVXZtR25oWmFjM056eU5wZXNXSUY3MmtpSWlJS0s0WlVDV2hzYkVScmEydkkyaTh2TDRkZXJ3OVorMUlqazhsd3pUWFg0SU1QUG9ETlpoUE9tODFteE1mSHcyZzBCdHkyMCtuME9CZnVOL1MzM25wcndGT08zM2pqRGRIeGJiZmRGcFIyd2kyWTAySC8vdmUvKy94Y285RW9LcUxWMWRVbCttQWpPVG5acDNabXU4NWlzV0J3Y05EblBoRVJFUkV0Tmd5cEV1RGVMelZVNXRxSFZhMVdRNlBSaE96MXcwR3IxYUs4dkJ4VlZWWENPWmZMaFpxYUdtemJ0aTNnbjlmYlNHcTQ5eXBUcVZSQld4Y2JqSFc3VjdPVksxZUtqbDkvL1hYUjN6OWZwNXpQZGwxVFU5T2lXSmRNUkVSRUZDaUdWTUkxMTF3VDdpNkVSSEp5TWpJek0wV2oxR05qWTZpcHFjSEdqUnNEQ25aU0hFbWxxNHU3T210alk2Tm9PNlR5OG5Ka1ptYjYxWmJMNWNKcnI3MG0zTmRxdFpyYkd4QVJFVkhZOGQwMUxXbWxwYVhRYXJXaWN6MDlQVGgzN3B6b25Ndmw4dW5MMjc2Q01wbk01K3RuK3lMeXgvVDdlbXhzek84MmhvZUhSUis4aEhLckppSWlJaUpmOFNOekNTZ3JLK08rZFNHaVVxbXdldlZxSEQ1OFdEZ25sOHM5UmtScmEyc0RYaGY4N3J2dnpxdVBBSkNlbnI1a1I3UzlPWDc4dUUvUG02MktyY2xrbW5IYWRpalhlRXRGTUVMcTBOQ1E2SmdobFlpSWlLU0FJWldXdk1URVJHUmxaYUdscFFYTGxpM0Q2dFdyb2RQcHd0MHRrWEN2YTExb0Z5NWNtUGZ6OHZQelp3eXBuM3p5U1VEOVdreENFVkt2cGdKclJFUkVKRjBNcVhSVktDMHRoVjZ2UjA1T1R0Q0tEQVhUZk5ZQjF0ZlhCKzFucXErdkQwbzdGSHBhclZhWWFnNGdvT0pyMDZzRWN5U1ZpSWlJcElBaGxhNEtTcVZTMGxPcTV6T1NXbGRYRjdSK21NM21vTFVWVHNHc1Vqd3hNUkcwdG9KSkpwTWhNaklTbzZPakFJQ1JrUkcvMnhnWUdCQzFGeHNiRzdUK0VSRVJFUVdLSVpVSWs1VlJ5OHZMNTN6ZXlNZ0kzbnZ2UGRHNWJkdTIrVDFOY3QrK2ZhS3BsbGRiUmRXWjlqR2R2aWZwenAwN0F4b2xEblMvVjIvODJTZDFMcjZ1bGZWV1JkcWI2T2hvSWFST1RFekFack5CclZiN2RPMzQrRGlzVnF0d3JOUHBycnBwNTBSRVJDUk5WOWM3WTZKNXN0bHNIdWNDR2JXYnZuZnQxUlpTcjFiQlhpdXIwK25RM2QwdEhJK01qQ0ErUHQ2bmE2OWN1U0k2am91TEMycmZpSWlJaUFMRmQ4Wis2dTN0RmUxTkdBeU5qWTFCcTBaYVVsSUNvOUVZbExiSVU3QkM2dlN0Yk9ZemdoWG9hQ1BnT1VvNDB3aW52KzNRd29pT2poWWREdzBOTWFRU0VSSFJvc2VRNmllYnpTWmF4eFVNRm9zbG9LSW4zbmdMVVJRODAzKy9NcGtzS0NHVkk2a1VpT25UektjWFFwcE5YMStmNkhqWnNtVkI2Uk1SRVJIUmZQR2RNUzBKQnc0YzhIa0xqcTFidHdaY1dHZjZhd1FhTGhsU1EwdXErNlQ2T2xMOSt1dXZlMHdKOXliUWtPcHl1VVFqcVNxVmlwVjlpWWlJU0RMNHpwaVdCSXZGSWlvQ014djNsaDJCR0I0ZUZoMUhSa2I2M1liVDZmVG9BME5xY0YwTis2UUNrL2ROZEhTMFVObDNZR0FBTHBkcnp1bmZBd01Eb2hCc01CZ2t1VFVURVJFUlhaMzR6amdJQWwzSEZ3eityZ1U4ZS9Zc1dscGFRdE9aTU5peFk4ZUN2dDcwa1NxZFR1ZDNHOTVHeUJoU2ZlTnl1WER4NGtVQVFFWkdScGg3SXcxeGNYRkNTTFhiN1JnWUdKaHpmV2xQVDQvbzJHQXdoS3gvUkVSRVJQN2lPK09yek1URUJNYkh4OFBkalVYSjVYSjVqS1FHTWtXU0lkVi83bkJhWDErUGtaRVI1T1RrTUtUK2YvSHg4VUp3QjRETGx5L1BHVktuVmdRR2dJU0VoSkQwallpSWlDZ1FmR2RNUzhMTk45L3M5YnkzZlUwRE5Udzg3TEdXVkFvaHRiNitQbWhUTmV2cjY0UFNUckE0SEE1Y3ZIZ1I1ODZkRS9ZREJUelhCazhYek5rTlVxOWNQTDJhZDI5dkwvTHk4bVo4dnQxdVIzOS92M0FjRVJIaDl6Ni9SRVJFUktIRWtFcmtvNjZ1TG85emdZVFU2VUVYbUY5SXJhdXJDL2phNmN4bWM5RGFDb1ozMzMzWDY4ai85SkNhblozdGMrRXNmeTFmdmx6NFBpSWlJaVN2TVI4eE1URlFxOVZDNWVuZTNsNDRuVTdJNVhLdnorL3U3b2JUNlJTT2s1S1NGcVNmUkVSRVJMNWlTTDNLckZ5NUVpdFhycHgzTzNhN0hmdjI3ZlBZT3NkZ01HRFRwazFMc2dqTDlKQ3ExV285OXFuMHhmU1JWSmxNeHVtK00vQVdVTlZxTlZKU1VrVG5zck96UTlhSHFTRlZxb3hHSXpvNk9nQk0zbDk5ZlgwelR1RzlkT21TNkpnaGxZaUlpS1NHNzR3cElHYXoyU09nS3BWS2xKZVhMOG1BYXJQWmNQbnlaZEc1UU4vY1QweE1pSTRaVUNmRGFHTmo0NnpQMFdxMXlNL1BSMVpXMXFMOW5ZV3FBblZTVXBJUVVvSEpJT290cERxZFR0R0hMVXFsRW9tSmlYNjlGaEVSRVZHb0xjNTNlaFJXQXdNRGFHcHE4amhmV2xxS3FLaW9NUFFvOURvNk9qeUNRNkJ2N29NZFVuZnUzRG5uQndNdExTMDRlZktreDFUajdPeHNsSldWUVM2WG82K3ZENVdWbGNKSXIxS3BSRVZGaGNlb3BUZUJydHUwV3EwNGQrNGNXbHBhdkU2REJpWXJLQmNVRkNBOVBWMll3aXFsdGJQTGxpM3pXQmM2azdmZmZqc2tmVWhLU29KTUpoUHUwWTZPRHBTVmxYbmNGMTFkWGFMN0x5a3BDUXFGSWlSOUlpSWlJZ29VUXlyNXhlVnlvYmEyMWlPd0pTVWxJU3NyS3p5ZFdnRG56NThYSGN2bDhvQXJvazRQcVNxVnlxL3JZMk5qL1hxdEV5ZE9pS3EvQW9CQ29jREtsU3VSbVprcG5ETVlERmkvZmowcUt5dmhjRGhndDl0UlhWMk53c0pDTEYrK2ZNWTFqdjcyQ1FDR2hvYlEyTmlJaXhjdml0WkhUcmQyN1Zxa3BxWjZuSmZTMnRtQ2dnS2ZRMnFvYURRYXhNZkhDNlA5NCtQajZPbnA4ZmdncGJXMVZYU2NucDYrWUgwa0lpSWk4aFZES3ZtbG9hRUJBd01Eb25NYWpRYmw1ZVZoNmxIb2RYWjJlbXc5azVxYUd2QUk2SHhENnRhdFczMTZYbWRuSjQ0ZlArNVJVRWl2MStPYWE2N3hXdlRKYURSaTA2Wk5xS3lzRkFyeE5EUTBvTHU3R3hVVkZUTVdpdksxVDhEa1ZOVHE2bXFmbnV2TEtDNU5Ta3RMRTAxSmIybHBFWVhVc2JFeDBWUmZ0VnJOcWI1RVJFUWtTUXlwNUxQQndVR3YweXhYcjE0TmpVYmpVeHN1bHd2bno1L0g2T2hvVUFvNExZUno1ODU1bk12TnpRMjR2Zm1HMUxtTWpvN2kxS2xUNk96c0ZKMlh5V1RJejgrSHlXU2FkVlEwUGo0ZTExOS9QU29ySzRWdFh3WUdCckIvLzM3azV1YWlxS2hvWG4yZWFYcHBWRlNVYUp1WnBlamFhNi8xNlhsVlZWVXpUbitlU1hwNk9rNmZQaTJNVEYrNmRBbFdxeFZhclJZQTBOVFVKSm9Ca1pXVk5ldDlRRVJFUkJRdURLbmtFNmZUaVdQSGpubE16Y3pPemtaeWNySlBiUXdORGFHMnRsYllvMUd0VnNOa01nVzlyOEhVMXRibVVUQXBMaTRPOGZIeEFiZnBIcUYwQzFaSW5aaVlRRU5EQTVxYW1qd0NqbDZ2eCtyVnF4RVhGK2RUV3pxZERsdTNia1ZOVFkwdyt1WjBPdEhZMklpMnRqWVVGQlFnT3pzN29ORmtkMmh5MDJnMEtDb3FRbloyTmw1OTlWV2YycGp2UHFpdnZ2cXE2RjRPNXI2cXMvRjFpbmdneGNmVWFqV1NrNU9GQWtvdWx3dk56YzBvTGk2R3crSEFoUXNYUk04UFpVVmtJaUlpb3ZsZ1NBMkNRSXZHTENaMWRYVVlIQndVbmRQcGRDZ3RMZlhwK29tSkNSdzhlRkFVME9ycjY2SFZhaVg3WnRsbXMrSFVxVk1lNS9QeTh1YmQ3bFR6RGFsMnV4M056YzFvYUdqd1dwU3BxS2dJZVhsNWZvK2FxVlFxYk5pd0FmWDE5YWl2cnhkQzNmajRPRTZmUG8xejU4NGhKeWNIMmRuWmZ1MGY2ZzZwQ29VQytmbjVLQ2dvV0xUVmVxVW1KeWRIVk9XM3Via1orZm41dUhEaGd1aStTMHBLV3JKRnpvaUlpR2p4NHp0RG1sTlBUNC9IbEZlNVhJNDFhOWI0WEJsVXBWS2h2THdjMWRYVm9pbUhKMDZjZ0ZhcmxlUmVqU2RQbnZRSWxNdVdMWnQzc1pucGUzK3ExZXFBMnBtWW1FQlRVeFBPbnovdjBVOEFpSW1KUVhGeE1TSWlJdUIwT2dPZTJsbFVWSVNrcENRY08zWU1RME5Ed3ZueDhYSFUxZFdob2FFQktTa3B5TXpNUkVKQ3dweWpnQ3FWQ25sNWVTZ29LUEFyM003bTBLRkQ2TzN0Rlk2M2JObmk4Nmp4VW1JMEdoRVhGNGNyVjY0QW1MeEh6cDQ5aS9iMmR0SHppb3FLd3RFOUlpSWlJcDh3cE5Lc3hzZkhVVk5UNDFITnQ2U2tCSHE5M3ErMmtwT1RzV0xGQ3B3K2ZWbzQ1M0s1Y09USUVWeDMzWFdTQ2hVTkRRMGVGWEZsTWxsUTF0Rk9YM2ZwYjFBYkhSM0YrZlBuMGRyYUttd1hNMVYwZERRc0ZndUdob1pRVlZVRkFMaisrdXV4Yk5teWdQbzcxMHdCcDlPSjl2WjJ0TGUzUTZQUklEVTFGY25KeVRBYWpUTUdZMTlINEgwMWZjL2V5TWpJb0xhL21CUVVGT0RJa1NQQzhmUnB2a2FqY1Y3VDFZbUlpSWhDalNFMUNQemRmaU9ZcGxmYURiYWFtaHFQa2IvazVPU0FDd2ZsNStkamVIZ1lMUzB0d2ptSHc0SEt5a3BzMmJKRkV1R2lvNk1EWjgrZTlUaWZtNXZyZHpDZmJtaG95R1BVMDVkcGx5NlhDNTJkbmJodzRRSzZ1N3U5UG1mcTFON1hYbnROOUZnd0MrU3NYYnNXbloyZGFHdHI4M2hzZkh3Y3pjM05hRzV1aGxLcGhORm9oTUZnZ05Gb2hGNnZEMml0cFMrc1Zxdnd2Vnd1OTdtUTExS1VrcEtDMk5qWUdmOXRXTEZpeFFMM2lJaUlpTWcvREtsQjRNLzJHOEVXeXZXdzlmWDE2T25wRVoyTGpJeEVSVVhGdk5wZHVYSWxSa1pHME5mWEo1d2JIeDlIWldVbHJyLysrcUJYdS9WSFYxY1hqaDA3NW5GZXI5Y0hwY2pUOVAxVzNXM1BaR2hvQ0cxdGJXaHJhL1BZU3NaTkpwTWhNek1USnBNSkVSRVJzTnZ0SGlQZndWenpxZFZxVVZGUmdieThQSmpOWnRHMkpsUFo3WFowZG5ZS1ZZWTNidHdZa2kxUFJrWkdSRVdRQXZtZ1krcFVZVjlGUjBkN0ZJRUtOWWZEZ1pHUkVRd1BEMk40ZUJpcHFha2Uyd0xKWkRLVWxKVGcwS0ZESHRkblptWkthc1lDRVJFUmtUY01xZVJWVjFjWHpHYXo2SnhjTHNmYXRXdm5IU0xsY2puV3JWdUhEei84VURUMWRXaG9DRWVPSE1HR0RSdkNzalZHVTFNVFRwMDY1Ukh3TkJvTk5tellNTytnMTlyYUtocEJCaWFMVDgwMDNiZS92eDhIRGh6dzZNOVVLU2twS0M0dWhrNm5FODU1VzU4YTZMclgyY1RHeG1MRGhnMFlIQnhFUTBNRE9qbzZadXhyWGw1ZXlQYmtuRDVpR01qTUJtK0JiaTZscGFYekxxTGxxOE9IRDJOa1pBUVdpMFgwT3pZYWpWNmZielFhb2RQcFBQYjNuYy9XU1VSRVJFUUxoU0hWVDZtcHFkaTVjMmU0dXlHWTNwZGdUS2NjR1JsQlRVMk54L25TMHRLZ2pjS28xV3FzWDc4ZUgzMzBrV2hkWlU5UEQ0NGZQNDd5OHZLZ3ZJNHZIQTRIenB3NWc2YW1Kby9INUhJNTFxOWZQK09JbVh0YkhhMVdDNDFHQTQxR0E3VmFEWlZLSlJTVkdoc2JRMmRucDhlb05JQlppekRGeDhlanRMUVVKMCtlOUhnc05UVVZSVVZGWGtkaHB3Y1RoVUlSMHVtdmVyMGVhOWFzZ2RWcXhZVUxGOURTMGlJYTlZMkppUW5wRkZOM2tTQzN4VEpTYUxmYk1USXlJb3lNVHYxKytscmoyYVo0ZTFOWFYrZHhId0NUaGNxdXUrNDY3bzlLUkVSRWtzYVE2aWVielFhNzNlN1RsRUtuMDRtdXJpNW9OQnFmaXRhTWpZMEpVenMzYnR6bzAxUkNtVXlHc2JFeG5EdDNEb1dGaGZNT0l4TVRFNmlxcXZMWXlpUTlQUjA1T1RuemFudTZtSmdZVkZSVW9McTZXblMrdGJVVk9wME9CUVVGUVgwOWIvcjYrbEJiVzR1UmtSR1B4NVJLSmRhdVhUdHJrWm1JaUFoaDMxZC9xVlNxT1grbnVibTVHQm9hd29VTEZ5Q1h5NUdXbG9hQ2dnS1BLWjVUVGEzQUMvaTI1alVZdEZvdFRDWVRsaTlmanU3dWJseThlQkZkWFYwb0x5OFBhU2lhSHVEbXUyNDRsTnozMnNqSXlJelR0LzNoN2ZmYTBkR0J1cm82cjgvdjcrL0h5Wk1uc1dyVnFubS9OaEVSRVZHb01LVDY2ZXpaczJocmE1dDFmOGZSMFZFME5qYWl2YjBkTnBzTkNRa0p1UGJhYTJkdDk4aVJJN2gwNlpJd2xlLzgrZk1vS1NtWjlScWJ6WWFHaGdZME56ZkQ0WEJnYkd3TWE5YXNDZmhuY3pnY3FLcXE4aGlCaVkyTnhlclZxd051ZHpZcEtTa29LaXBDZlgyOTZQelpzMmVoMCttUW5Kd2NrdGNGSm4vSDN2WkJCU2FuK0c3Y3VISE9xYU5xdFJwS3BkSnJsZDI1ckZ5NTBxZHB1S1dscFlpTWpFUm1acVpQbFlDbmo5Z3VkR2lUeVdSSVNrcENVbExTdkxhKzhZVzdpdkZVVFUxTlNFaEk4S3VkbTI2NnllL1huajd0dmFlbkI5M2QzUmdkSFlYRllzSG82S2pIZlRGOXVyZXZvcU9qaFMrZFRvZW9xQ2pvZERxUEQ3S3VYTG5pc2FaYUpwT0pwZ2hmdUhBQmNYRnh5TXJLQ3FndlJFUkVSS0hHa09xSHdjRkJ0TFMwd09WeW9iNitIaTB0TGFpb3FQQjRRend4TVlIbTVtYmh1S2VuQnlNakk0aU9qcDZ4YlpWSzVmRkdzcWlvYU5iMW4vWDE5YUpDUE8zdDdVaFBUdzhvMkxrTEYwMmZPcWxXcTdGdTNUcWY5ME1OaE1sa3d1RGdvRkJnQjVpc1psdFRVNFBycjc5K1hpRnJlbVhpcVRJeU10RFMwdUlSY21KaVlyQisvWHFmUnlDMVdxM1hxWlV6a2N2bEtDc3I4M20vVllWQ2djTENRcCtlT3pFeDRWRUVLTkN0WjRJaDFOTktwMjhUQkFDZG5aMW9iR3hFZm42K3orMEVvNnAwWDE4Zkdoc2JBNzVlclZaRHA5TkJwOU9ocmExTlZBeHErL2J0YzE0L05EU0V5c3BLT0J3TzRaeFNxY1NtVFp0dy9QaHgwZHJkNDhlUFE2MVdJeVVsSmVEK0VoRVJFWVVLUTZvZlRwdzRJUXFTNCtQalhxZlh4c2JHSWpvNldqU0Y5TUtGQzdPT2pPYmw1WWxHV2V4Mk81cWJtMmNOSjBWRlJXaHRiUlZOelQxeDRnU01ScU5mUlg0Nk96dFJXMXZyRWVqY0JZNENmUVB0d1dsVUFBQWdBRWxFUVZUdmNybmdkRHJoY0RpRS8wNy9janFkc052dE1CZ002T3JxRXYxKzdYWTdxcXFxc0dYTGxvQ21NVis2ZE1scnBkN0J3VUVZalVhbzFXcHMyclFKSDMzMEVVWkhSeUdUeVpDZm53K1R5ZVJYdUlxSmlZSFZhb1hENFppMXlKRldxMFZTVWhMeTgvTm4vY0JpUHM2ZE95Y0tOd0JDVnJCSUNtWWFtVHh6NWd5aW82TkRPaEkvbmE5L3BoRVJFWWlKaVJFQ3FVNm5RMHhNak9nZWIyOXY5L2h6bk0zUTBCQU9IVG9rK2pzc2s4bHd6VFhYSUM0dUR1dldyY1ArL2Z1Rm9sb3Vsd3RIang3RnVuWHJrSlNVNVBQcjBPSm10OXZSMnRxSzN0NWU0ZDhzSXBJMmhVSUJyVllMbzlHSXpNek1vRmJySjVJeTN1aythbWxwd2VYTGwwWG5Nak16Wnh6bFMwOVBGNjBMYTIxdFJYRng4WXpoSnlZbUJrYWpVVFFLMXRUVWhQejgvQm12VWF2Vk1KbE1vc0k2VnFzVlpyTVpwYVdsYy81TVZxc1Z0YlcxTXhabGlZcUtRbHRiRzFwYlcrRjBPa1dCYy9yWDFDRHEvdTlzZ2MxWEZvc0ZWVlZWZmhWN2NibGNNSnZOYUdobzhQcDRWVlVWMXExYmg0U0VCR0ZhNy9IangxRlNVaEpRWmRpMWE5Y0szMC85MmQxZndPU2ZWYWhIRlllR2hqeTJ1Rm0yYk5tQ3JVbGRhRjFkWGFMcTBGTzVYQzVVVjFmam1tdXVRVnBhMm9MMFoycUZaZUJmWWRUOTVRNmp3ZDVpYVhCd0VJY09IZktvNmx4Y1hDeUU5TWpJU0t4WnN3YUhEeDhXN2ttbjA0bnE2bW9HMWF0RWYzOC96R2F6OEdaWG85R3dnQmJSSXVCME9qRStQbzZCZ1FGMGRuYkNaRExOV2l1RGFLbGdTUFdCeldiRG1UTm5ST2VVU2lXS2k0dG52Q1l0TFUwVVVtMDJHem82T21hZDRwbVRreU1LcVdOalk3aDQ4U0l5TXpObnZhYTV1VmswM2JTcHFXbldBRDMxWjVnZXZLZHk3OFVZYnYzOS9UaHg0b1JQNjJJbkppWnc5T2pSR1lNM01EbWFjUGp3WVJRVUZLQ29xQWpSMGRIWXRHbFRVUG9xbDh2RDhzYlBZckY0VFBVRXNDREZwOExsN05tem91T3NyQ3c0SEE1aENyQjd5dmp3OERDS2lvcUNVdmw2TmpxZERxdFdyUkxDYUNpMi9abXV0N2NYUjQ0YzhRaW8yZG5aSG4vMkNRa0pXTEZpQlU2ZlBpMmNjenFkcUtxcVFtbHBLYmVuV2NMNisvdHg2dFFwcEtXbEJXVnFPeEV0SExsY0RxMVdDNjFXQzR2RmdsT25UcUcwdEpSQmxaWThmb3pxZzFPblRubThDU3dxS3BwMUNxcE9wL01ZbFd0cmE1djFkVkpTVWp3SzQ4eFZhRVVtazNsczcrRnl1WERpeElsWnJ3TW0xOEZtWkdUTStUd3BhR2xwOGJwRnpGUkRRMFBZdjMrL1IwQlZxVlRZc0dHRGFHc1NsOHVGaG9ZR3ZQZmVlemgzN3B6WHZVVVhpOEhCUVJ3NGNBQVdpMFYwUGlFaFlVR251eTZrMXRaV0RBNE9Dc2N5bVF3RkJRVll2WHExNk1NWmw4dUZ1cm82ZlBqaGh4NzdxUWFiVXFsRWRuWTJEQWJEZ2dUVTgrZlA0K09QUC9hNGR6TXpNMmVzM3B1Zm4rK3hWdGZsY3VIa3laT29yYTMxYTRveExRNTJ1eDFtc3htcHFha01xRVNMWEdSa0pOTFMwbUEybXdNcTJFaTBtSEFrZFE1ZFhWMGU0VEltSmdaNWVYbHpYcHVXbGlaNlk5emIyNHVKaVlrWnAvdkpaREprWldXSkt0MWV2bndaUTBORHMyNDVrcHljN0RGVitQTGx5K2pvNkVCcWF1cXNmY3pOelJVVmVab3ZwVklKaFVJaCt1LzBjKzd2NVhLNTZOelVyek5uem5pRWlsT25Ua0d2MThOZ01IaThia2RIQno3NTVCT1BmN1ExR2cydXZmWmE2UFY2NlBWNkhEcDBTTFJXMkdxMTRzeVpNemg3OWl3TUJnT01SaVBpNHVJUUhSMk55TWpJa0kyK3VWeXVHZGZxQXZENUU5TG01bWFjUG4zYVl3UlZyVmFIckNKenFQajZQOXl4c1RHUHFzeHBhV25DbXRCTm16YmgwS0ZEb2hBN01EQ0EvZnYzSXlFaHdhZS91MUxtY0RodzRzUUp0TGEyZWp5V25wNCs1NTk3U1VtSk1FdGpxcGFXRmd3T0RxSzh2SHpXZjI5b2NXbHRiWVZXcTEyeTAvNkpyamFSa1pIUWFyVm9iVzNsREJoYTBoaFNaekV4TVlIYTJscVA4MlZsWlQ1TjZVeE9UaFpORTNZNm5iaDA2ZEtzMDNjek1qSTh0bU5wYVdtWmM0M3BpaFVyOE9HSEg0ck9uVGx6QnNuSnliUDJWYWZUSVRFeFVSaDlsTXZsaUlxS1FtUmtKRlFxbGZDbFZDbzlqdDFmS3BWS0NKN0JDblZyMTY3Ri92MzdSVVdoM09zTXQyN2RLaG9SY0RnY3FLMnQ5UWc1V3EwV216WnRFc0tMVnF2RjVzMmJVVjFkamI2K1B0RnpYUzRYZW50N1BTcmp1bjlHdVZ3T21Vem04NWU3WHpNRjBkblc2MlptWnM0WlVnY0hCM0hpeEFtdjA3V1ZTaVhXcjErL3FFWk5IQTRIenAwN0p6cm43WDV5dVZ6NDVKTlBSUGVGVXFrVXpTWndGOFNxcWFueEdGWHY2ZW54MktJSEFFWkdScURSYUtCUUtHYjgrK0p0SGJiN1M2L1hMOGcwNy83K2Z0VFcxbnBVcEFZbS8rMG9MeS8zNmU5Z2VYazVKaVltME5YVkpUcC81Y29WN04rL0g0V0ZoU2dzTE9TYXhTV2d0N2NYUnFNeDNOMGdvaUNLalkxRlgxOGZReW90YVF5cHN6aCsvRGpHeHNaRTV6SXlNbnorSDc1N1A4T3B4VjNhMjl0bkRhblIwZEZZdG15WktIeTB0YlZoeFlvVnM3NWhqSXVMUTJwcUtqbzZPb1J6bzZPalF2R2wyU3hmdmh6Snlja3dHQXpRNlhRaFg3dm5pNmlvS0pTWGw2TzZ1bHAwM3IyMmQrclBwRkFva0plWEoxb0RIQkVSSVFxb2J1NEEwOXpjakxxNnVqbW4rZHJ0OWdXZlVwT1RrelBqWTZPam82aXZyMGRiVzV2WG9LdFdxN0YrL2Zxd2Jqc3psNjZ1TGxSV1ZzNzVQRy9WY2srZE91VVJQSmN2WCs2eFg2aGFyY2JHalJ2UjJOaUl1cnE2T2Y4TTMzdnZQZEd4dDNBOEU0MUdnMXR1dVdYVzl1ZkxQV1d6cWFuSmExOEtDZ284cHYzUHhsMjV1NmFtUnZSdkJqQVp4dXZxNm5EbHloVnMyTEJoM24ybjhMSmFyUUZWUnljaTZkSm9OQjVMZklpV0duNU1Qb1BXMWxhMHQ3ZUx6bWswR3ArcTVrNDFmVTJnZThydmJLYXZFM1VIczdtWVRDYVBOOWNORFExenZrR1BqNDlIVGs0T1ltSmlKQkZRM1ZKU1VrU2ZFcXBVS3F4ZHU5WnI2TTdMeXhPbVVhdlZhbHg3N2JVemJna2lrOG1RbTV1TG0yNjZDV1ZsWmFLMXF1R20xK3RuN0U5ZFhSM2VlKzg5dExhMmVnMHFzYkd4MkxKbGk2UURLZ0NmcDVKTy83dlQwTkRnc1M0NU1URngxZzloOHZQemNlT05OeUkzTjlldnFycFRxelBQVmFVNk9UazU1SDl2UHZyb0k1dy9mOTZqTHpLWkRDdFhydlFyb0xySjVYS3NXYlBHYXpFM3RWcnQ5NzkxSkUwT2g0TWo0a1JMakZ3dTV4WlN0T1R4LzF3ejhMWk9zNnlzek8rQ0tOTzNkbEFxbFY2bjZrMlZtcG9xVEJ0TlRFekVtalZyNWx4YkNreU8zRTRmcGJYWmJCNXJ6eGFUa3BJU0liaHQzYnAxeHQrRFNxVkNYbDRlRkFvRk5tN2M2Rk1RVWlxVnlNM054Wll0VzNEVFRUZWhvcUlDdWJtNVNFeE1SSFIwTkZRcTFZS0ZkcGxNQm9WQ2dlenM3Qm1mazVXVjVYVUtyMHdtUTJGaElUWnYzcndvMXAxRlJrYk91YzliZEhTMGFPMW9mWDI5UnpYZnlNaElYSFBOTlhPK25rYWpRVmxaR1c2KytXYVVsNWNqTFMwdHFJV05VbEpTZ3RiV1RFcExTejJDaG52VWZMYVI5N25JWkRKVVZGU0k5bU9XeVdSWXYzNTl5UGJ5SlNJaUlwb0xwL3ZPNExycnJzT3BVNmR3NGNJRkFKT0ZXUUxaYjlGZ01DQWlJZ0pHb3hIcDZlbElTRWlZODFOdHRWcU5pb29LR0F3R2oybU1jeWtzTEJSRzJuUTZIWXFMaXhma1RYU295T1Z5Yk55NDBhZDlSdlB5OGhBZkh4L1F5R2hrWkNReU1qSzhWanVldXU4cDREbks1dTFyNnZwVWIrdFpwNS96aFZhcnhiWFhYb3NQUC94UW1LWnNOQnBSV2xvNjUzWkRVcVBUNlhEbHloWGhXQ2FUUWFsVUlpSWlBb21KaVNncUtoS05mT2JrNU1EaGNLQ3BxUWwydTEzWTM5YWZzS2xVS3BHWm1TbDhrR08xV2pFOFBBeUx4WUtKaVFuWTdYYlJPdUxwK3dKUDdhdjd2ektaYkVIVyt5VWtKS0Npb2dKSGp4NEZNRG43WWMyYU5VRlpkeXlUeVZCY1hJelkyRmg4OHNrbk1KbE1raCtOSnlJaW9xV05JWFVHQ29VQ3ExYXRRbkp5TXN4bTg0eGJPc3hGTHBmajVwdHY5bnRFYnJiOVZHY1RGUldGd3NKQ2FMVmFaR1ZsU1dyNmJxQ21iOHN6RTVWS2hjVEV4S0MvdmtLaENIcWJnWXFLaXNMYXRXdHg1c3daTEYrKzNHT2tQaFJLU2twRXg4RUlSdGRkZDUwUS9Od0JkVFpxdFJyRnhjWEMydVBzN0d6b2RMcDU5Y0c5NzV3VWVSdkZUMHRMdytqb0tNYkh4K2Rjb3g2STFOUlV4TVhGTGFxQ1cwUkVSTFEweVZ4ekxiaVNxSGZmZlRmY1hTQWlvZ0RkZU9PTjRlN0NWV0hmdm4wd21Vemg3Z1lSQlpuWmJNWU5OOXdRN200UUJZWE15NmdhMTZRU0VSRVJFUkdSWkRDa0VoRVJFUkVSa1dRd3BCSVJFUkVSRVpGa01LUVNFUkVSRVJHUlpEQ2tFaEVSRVJFUmtXUXdwQklSRVJFUkVaRmtNS1FTRVJFUkVSR1JaRENrRWhFUkVSRVJrV1F3cEJJUkVSRVJFWkZrTUtRU0VSRVJFUkdSWkRDa0VoRVJFUkVSa1dRd3BCSVJFUkVSRVpGa01LUVNFUkVSRVJHUlpEQ2tFaEVSRVJFUmtXUXdwQklSRVJFUkVaRmtNS1FTRVJFUkVSR1JaRENrRWhFUkVSRVJrV1FvdzkwQklpSWlJcnZkanFHaEllRTRQajQrSksvamNEaWdVQ2hDMGpZdFhRdDFmeExSSklaVUlpSWk4c3ZFeEFTYW01dFJXRmdZdERicjZ1cXdaODhlNFhqdjNyMUJhM3VxWC83eWw3RFpiTmk4ZVRQS3k4dWhWUHIyVnVqdzRjUDQ0SU1QQUFCNnZSNlBQUEtJNlBHR2hnWTRIQTZZVEthZzlITnNiQXpQUC84OFNrcEtVRkpTZ3BpWUdMK3V2M0RoQWo3KytHUGgrTjU3N3cxS3Y0YUhoekUyTmdhajBSaVU5dHgyNzk0dGZMOWp4dzdjZmZmZEFiZTFtTzlQSXByRWtFcEVSRVErYzdsY2VQYlpaMUZUVTRQZHUzZmordXV2RDNlWGZOYlYxWVdUSjAvQzVYTEJiRGJqN3J2dnhvNGRPM3k2ZG1Sa0JFMU5UUUNBMk5oWTBXT2RuWjE0OHNrblliRllzSFhyVnV6YXRRc2FqV1plZlQxeDRnU3FxcXBRVlZVRm1VeUdSeDU1Qkt0V3JmTDUrczdPVHV6YnQwODREa1pJN2U3dXhwNDllK0IwT3ZIdGIzOWJrcU9KaS9uK0pLSi80WnBVSWlJaTh0bXJyNzZLNnVwcU9Cd08vUDczdjhlcnI3NGE3aTc1N04xMzM0WEw1UUlBNkhRNmJOdTJ6ZWRyVlNxVjhMM0Q0UkE5ZHZEZ1FZeU9qc0xsY3VHRER6N0F0Ny85YlNIUUJxcW1wa2I0WHFsVW9xaW9hRjd0elZkblp5ZCsrTU1mb3FlbkIzMTlmZmpwVDMrS3djSEJzUGJKbThWOGZ4TFJ2ekNrRWhFUmtjL3k4L05GbzRULytNYy84Tnh6enduaFQ2cUdoNGR4Nk5BaDRYakhqaDJJaUlqdytmcXBJZFZ1dDRzZTI3VnJGeDU0NEFHbzFXb0FRRzl2TDM3ODR4L2o3YmZmRHVqM1lyUFpjT3JVS2VHNHJLd01XcTNXNzNhQ0tTRWhBWm1abWNKeFYxY1hIbi84Y1l5T2pvYXhWNTRXNi8xSlJHSU1xVVJFUk9TekZTdFc0TEhISGhPRnBvOCsrZ2hQUGZXVXh3aWpsTHozM251WW1KZ0FNRGxkMTU5UlZBQ2k0RE05cEFMQWRkZGRoKzk5NzN2Q1drMkh3NEcvL09VdmVPS0pKL3ordlp3OGVSSTJtMDA0WHI5K3ZWL1hoNEpDb2NBM3Z2RU5aR2RuQytmYTI5dXhaODhlakkyTmhiRm5Zb3YxL2lRaU1ZWlVJaUlpOGt0ZVhoNis5YTF2SVNvcVNqaDM1TWdSUFBua2s2SndKUlVXaXdYdnYvKytjSHpISFhjSW81NittaXVrQWtCNmVqcSsvLzN2WThXS0ZjSzUxTlJVdjZzSlQ1M3FxOVZxVVZaVzV0ZjFvUklSRVlGSEgzMFVpWW1Kd3JubTVtWTgrZVNUTS81T3dtR3gzWjlFNUduUmhsU1dqeWNpV3B6NDcvZlNrSjJkamNjZWUwd1VCRTZlUENtNWtUVmdjaFRWYXJVQ0FKS1NrZ0lxcGpNMXBMcGNyaGxEV1ZSVUZCNTk5RkhjY01NTldMVnFGVDc3MmMvNjlUb2pJeU9vcmEwVmpqZHMyQ0NhYWh4dU9wME8vL1ZmL3dXZFRpZWNNNXZOZU9xcHB5UTFwWFl4M1o5RTVHblJobFIvMXBFUUVaRjA4Ti92cFNNckt3dVBQZllZSWlNamhYTktwZExuYlYwV3d1am9LTjU1NXgzaCtMT2YvV3hBSDVSTXI5YnJuanJzalZ3dXg3MzMzb3R2Zk9NYmtNbGtmcjNPb1VPSFJHMXYzcnpacitzWGd0Rm94TmUrOWpYUjcvR1RUejdCbVRObnd0Z3JUNHZoL2lRaTd4YnQzOUs0dURqSkxkWW5JcUs1eGNYRmhic0xGRVJaV1ZuNHovLzhUenorK09OSVRVM0ZJNDg4SWdvQlUvZS85SWMvMTkxNTU1M1l1WE9uMThmZWVPTU5ZUlExTnpjWEZSVVZvc2VibXBxUWs1TXpaNWljL3VHS3pXYnpXc3hvZUhnWWx5OWZSbjkvdi9CZjkvY0dnd0ZmK2NwWFpud05sOHVGRHovOFVEak96czVHUmtZRzdIYTczOU5wcDRmb1FFWVBaL3RBeVdReTRaNTc3c0VmLy9oSHFGUXFQUFRRUXlncEtmSDdOVUpONnZjbkVYbTNhRU5xVWxJUzJ0dmJ3OTBOSWlMeVUxSlNVcmk3UUVHV201dUx4eDU3REltSmlmUGVIelNZK3ZyNmhMV29NcGtNWC9qQ0YwU1B0N2EyNG9jLy9DSFMwOU54eHgxM29MeThmTWF3T2oyd0hUaHdBQk1URTZJUTJ0L2ZQK3NJNjhEQXdLejlQWHYyTExxN3U0Vmo5eWpxMy8vK2QvenpuLytjOWRxNS9OdS8vWnZmMSt6ZHUzZld4N2R2MzQ2K3ZqNnNXYk1HZVhsNWdYWXQ1S1I2ZnhMUnpCWnRTRjIyYkJuaTR1Snc1Y3FWY0hlRmlJaDhGQmNYaDJYTGxvVzdHeFFDdWJtNVhzLzdHZ3FjVHFjbzRQa1RKbWFhdnZublAvOVpHSUZjdDI2ZFJ4OWZlZVVWdUZ3dXRMVzE0ZW1ubjhhamp6NEt1OTJPSzFldTRQTGx5NkwvOXZmM2k2NzkyOS8rNW5QLzNQcjcrK0YwT2lHWGUxOXR0WC8vZnRIeFl2aEE1L09mLzN5NHUrQVRLZDZmUkRTelJmMjNwcmk0R05YVjFaS3FLRWRFUk42cFZDb1VGeGVIdXhzMFR4MGRIVWhPVHA0eGFFMzN6RFBQK1BTODA2ZFBZOCtlUFg1Zk41TXpaODdnMkxGakFBQzFXbzI3Nzc1YjlIaERRNE5vTDlKYmJya0ZiN3p4eHJ6V1ZTb1VDdWoxZWl4YnRrejBGUjhmTDN3LzArK3RzN05UVkRDSkFyTlk3azhpbXQyaURxbFJVVkZZdlhvMWFtdHJHVlNKaUNSTXBWSmgxYXBWb2txYnRQZzBORFJnejU0OVNFdEx3NWUvL0dVa0p5ZUh1MHRlMld3MlBQLzg4OEx4SFhmY2dmajRlTkZ6L3ZyWHZ3cmZHd3dHN05peEF5Ky8vTExQSVhYVHBrMUlUazRXaGRIWTJGaWZ3OUYwcjc3NjZvelZjZSsrKzI2UGtEMlh5c3BLUFAzMDA4THhYRk4zbDRMRmNuOFMwZHdXZFVnRkpxZU9yVnUzRG1mUG51WFVYeUlpQ1lxTGkwTnhjVEVENmlMWDFkV0ZYL3ppRjdEWmJHaHVic2IzdnZjOTNIUFBQZGkyYlZ1NHUrYmhwWmRlUW05dkx3QWdPVGtaTjkxMGsranhvMGVQb3FtcFNUaSs1NTU3b0ZhcmtaK2ZqNDZPRG8vUnoyWExsa0dyMWVMaGh4OFdycm50dHR0RSs0WE9SMGRIQjQ0Y09SS1V0cTVXaStuK0pLSzVMZnFRQ2t5T3FLNVpzd2FYTDE5R1YxY1hybHk1Z3JHeE1UZ2NqbkIzallqb3FxTlFLQkFSRVlHNHVEZ2tKU1Z4RGVvU2taaVlpQnR2dkJHdnZmWWFYQzRYYkRZYlhuamhCWncrZlJvUFBmU1FaRDZFNk9ycXdyNTkrNFRqOGZGeC9QQ0hQOFRFeEFSc05odHNOcHRvZHdDVHlZUnJycmtHQUxCbXpScXNXYlBHYTdzdWx3c3ltVXdZN1hSWERBNkdmL3pqSDVMYVkzU3FnWUVCUFBiWVkzTStiL3IwMXk5Lytjc0J2K1k3Nzd3aitqT2N5eDEzM0lGYmJybGxVZHlmUk9TYkpSRlMzZHlmZGhJdGRpKy8vREpNSnBPd2ZxKzl2UjFIang1RlpHUWtTa3BLa0pxYUd1WWVFdEhWUmlhVFllZk9uY2pMeThOdmZ2TWJqSXlNQUFDT0h6K083M3puTy9qYTE3NkcvUHo4TVBkeThyMkFTcVdDeldZREFLSDZyamRLcGRMbnJVUmtNaGtpSXlPRmdHdXhXSUxTMzdhMk5tSHRyQlE1blU2TWo0LzdmVjBnMTdnNUhBNi9CaG9jRHNlaXVUK0p5RGVCTFp3Z29nV1ZscGFHclZ1M0lpSWlBcFdWbFhqMzNYZHg1c3daOVBYMXdXS3hjTllBRVMyWWtwSVNmUC83MzBkNmVycHdycisvSHovNXlVLzhHdjBLRlpWS2hZS0NBby96U3FYU1kxL1RIVHQyK0ZWQlY2ZlRDZDhQRFEzNTNiZXhzVEgwOWZVSnh5NlhDeSsrK0tJd2lob1pHZWwzbXlRbTlmdVRpSHl6cEVaU2laYXkyTmhZYk42OEdaY3VYY0tGQ3hmUTBOQ0F1cnE2Y0hlTGlDUXNMaTR1Sk8wYURBWjg5N3ZmeFc5LysxdlUxTlFBbUF5Qm1abVpJWGs5ZiszYXRRdmJ0MitIWHE5SFRFd01vcUtpb05GbzhPeXp6K0xRb1VNQWdJU0VCTngyMjIxK3RSc2JHNHV1cmk0QXdPRGdvTmZuV0sxV2RIZDNDMTg5UFQzQzk0T0RnOGpNek1RUGZ2QURBTUNoUTRmUTBOQWdYUHZwVDM4YUw3NzRZaUEvY3NqRXg4ZDdMYm8wdmRydGRQNFdhcG82b3Ixanh3Ni9DMFZOSmZYN2s0am14cEJLdE1pa3BLUWdKU1VGZHJzZC9mMzlzRnF0c0ZxdEhFMGxJZytkblowaGExdWowZURyWC84NlhuMzFWYnoxMWx0NDVKRkhKRE9kTWlNakF4a1pHYUp6RFEwTitQampqNFhqM2J0M1E2VlMrZFZ1Ykd5czhQMkZDeGRRWFYyTnJxNHVVUkFkSGg2ZXRRMzNTT3J3OExDb3duQnFhaXEyYnQwcXVaQzZXRW41L2lTaXVUR2tFaTFTU3FVU0NRa0o0ZTRHRVVsWUtFTXE4SzkxcWx1M2JvVmVyeGZPdDdlM0M2T0Z2bkk2bmFMalFBcnZmUE9iMzBSUlVaSEhlYnZkanVlZWUwNllWcnRwMHlhc1dMRmkxcmFHaG9aRUk2SmRYVjJpVWMrcXFpcFVWVlg1MWIrb3FDZ2tKaWJDYnJmakwzLzVpN0J1RWdDKytNVXZRcUZRK05VZXpXNngzSjlFNUlraGxZaUlpT1psYWdBQUFpKzJNMVVnMTg4MG8rU1ZWMTRSQXJ0ZXI4Zm5QdmM1aitmMDkvZmpyMy85SzdxNnV0RGQzUjF3OVY1M0VIVi9KU1VsSVNFaEFVbEpTYUlLcytmT25STytYN2R1SFV3bWswL3RUOS8vMUZlK0ZvaGFpdnVwU3YzK0pDSlBES2xFUkVTMFpEVTJOdUtkZDk0Ump1Kzk5MTZ2MjVHbzFXcFVWMWY3M0s1TUpzTzZkZXRtRGFMQXY3YXVtZTdHRzIvRUgvN3dCOFRHeHVLKysrN3o0eWNpSWxyNkdGS0ppSWdvWU9QajQ5Qm9OS0p6R1JrWlBvL0lQZlhVVTZKd2VPKzk5K0tHRzI0SVN0OUdSMGZ4MUZOUENkTjgxNjFiSit5Sk9sMTBkRFQwZXIxUUVFbXIxWXBHUkJNVEV4RWZINC9ISDM4Y0xwY0xMcGNMbi92YzV6eEc2YVk2Y09BQXFxcXE4Tld2ZnRYamVkZGVleTFlZXVrbFBQamdnOXpETTRTa2ZIOFMwY3dZVW9tSWlDaGdMNzMwRWhvYUduREREVGRnL2ZyMUhvRmdObzJOamFJQWtKMmRqVzNidGdXbFh5NlhDMDgvL1RRdVg3NE1BRE9PV0k2UGo2T2pvd05xdFJvUFBmUVFJaUlpa0ppWWlKaVlHSy90R2d3RzlQYjJBZ0F1WHJ3NFkwaHRhbXJDQ3krOEFMdmRqdTkrOTd2NDZsZS9pdVhMbHd1UFIwUkU0Ti8vL2Q5OW51WTdrMmVmZlhaZTExZFhWOCs3RFNtVDZ2MUpSTE5qU0NVaUlxS0ExZGJXb3IrL0g4ODk5eHlPSERtQ2IzM3JXejVkNTk0ajFFMHVsK05MWC9xUzE2bXhnWGpsbFZkdzh1Uko0Zmp1dSsvR3BVdVhjT25TSlhSMmR1TFNwVXZvNk9qQTVjdVg0WEs1OE1VdmZoR2YrdFNuNW13M0l5TkRDS2xOVFUxZUN6QmR1blFKdi9qRkwyQzMyd0VBSXlNalh0Y2p6amVnQXZDN1F2RjBTNzFZazFUdlR5S2FIVU1xRVJFUkJhU2xwUVg5L2YzQ2NWbFptYy9YSGp4NEVDMHRMY0x4cHo3MXFhRHRZMWxiVzRzMzMzeFRkTzZaWjU2WjlScUR3ZUJUMjdtNXVmamtrMDhBaUlzZnVmWDI5dUx4eHg4WGJVWHp3QU1QekZsTm1JSlBxdmNuRWMxTkh1NE9FQkVSMGVMa0RtdHVNNjMzbkc1NGVCZ3Z2L3l5Y0d3MEd2R1p6M3pHNjNQdGRqdGVlKzAxdlAvKyt6NzNTeTczL2UyTlRDYUR3V0NBMFdqMDZma0ZCUVhDOStmT25jUEV4SVJ3M043ZWpoLzk2RWU0Y3VXS2NPN3puLzg4Tm03YzZITi9LSGlrZW44UzBkdzRra3BFUkVRQnFhMnRGYjdQemMzRnNtWExmTHJ1eFJkZkZFWWFaVElaSG5qZ0FhOXJCVnRhV3ZETU04K2dvNk1EU3FVU2hZV0Z5TWpJbUxQOTNOeGNqM05LcFJMSnljbElUazVHU2tvS1VsSlNrSnljaktTa0pLalZhcC82RFFBNU9UbUlpSWpBMk5nWWJEWWI2dXJxVUZwYWl2cjZldnp5bDcvRTZPaW84Tnd2Zk9FTDJMNTl1ODl0VTNCSjlmNGtvcmt4cEJJUkVaSGZPanM3MGQ3ZUxoejdPa3IxeVNlZmlJclJiTm15UlZSUWFDcVZTb1h1N200QWt5TlcvL2QvLzRjZi9PQUhjNFpLblU2SDdkdTNRNi9YSXpVMUZTa3BLVEFhalg2TnNNNUVvVkNndUxoWUdLV3JycTVHVDA4UC92U25Qd25yVHVWeU9lNjc3ejVzMmJKRnVNNXV0ME9wdkRyZmRqa2NqZ1ZmK3lybCs1T0k1c2JwdmtSRVJPUzNtcG9hMFhGRlJjV2MxNHlPam9xMi9raElTTUN1WGJ0bWZINXFhaXJ1dXVzdTRiaXpzeE4vL3ZPZmZlcmZGNzd3QmR4NjY2MVl0V29WRWhNVGd4SlEzVmF2WGkxOFgxbFppVC84NFE5Q1FGV3IxWGo0NFlkRkFSVUFIbi84Y1R6MTFGTTRjK2FNMXlKS1M5V3hZOGV3WjgrZUJYOWRxZCtmUkRRN2hsUWlJaUx5MjlRUWtKV1Y1ZE9henVlZmYxN1loMVF1bCtNclgva0tJaUlpWnIzbXBwdHVRbUZob1hDOGYvOStVZFhlY0Nndkx4ZXE2cnIzWUFXQVpjdVc0ZHZmL2paV3JWcmxjVTFYVnhlcXE2dnhzNS85REZWVlZRdlcxM0FaR0JqQXIzNzFLL3pxVjcvQ3BVdVhGdnoxcitiN2syZ3BZRWdsSWlJaXYzUjNkNk90clUwNDltVXE1Zjc5KzNIMDZGSGgrUGJiYi9lNmRuUTZtVXlHQng5OFVEU0Y4bmUvKzUyb2VtNmc3SFk3R2hvYThQcnJyMlBQbmowd204MXpYak00T0lpOWUvZUtDaVlCUUhGeE1iNy8vZThqS3l2TDQ1cUppUWtNRFEwSng2bXBxZlB1dTFTNVhDNTg5TkZIK0ovLytSOGNPM1lNd0dRaG9xbGhQdFNXeXYxSmREVzdPaGRIRUJFUlVjQ21qd1RPTlpYeXhJa1RvajBuQ3dvS2NQdnR0L3Y4ZWdrSkNianJycnZ3cHovOUNjQmtVSHpoaFJmdzlhOS8zWTllQTJOall6aC8vandhR2hyUTBOQ0E1dVptVWRpODlkWmJaN3pXNFhCZy8vNzkrTnZmL2dhcjFlcngrUExseTZIVDZieGUyOW5aS1lRMHVWeStaRU5xZTNzN25uLytlVFEyTm9yT1oyVmx3ZUZ3TE5pYTNNVjZmeExSdnpDa0VoRVJrVitPSERraWZKK2Ftb3FrcEtSWm4vdmIzLzVXV0llcDArbnd0YTk5emU5Q09sdTJiTUhISDM4c2pKQWRQWG9VRlJVVldMdDI3WXpYZEhkMzQvejU4MmhzYk1UNTgrZlIzdDQrNjRpZWV3cnZWQzZYQzFWVlZmajczLytPM3Q1ZTBXTktwUkoydXgwQThQcnJyMlAxNnRWZUEralVBajdKeWNsTG9yQ096V1lUSGIvODhzdDQrKzIzUmV0dHRWb3Q3cnJyTG16YnRnMHltV3pCK3JaWTdrOGltaGxES2hFUkVmbXNyYTFOdE1hd3ZMemM2L1BjZTAwZU9IQkFPQ2VUeVhELy9mZERMcGVqczdNVFZxc1ZGb3NGRm90RitINWtaQVREdzhNWUdockMwTkFRaG9lSE1Udzg3SFgwOG9VWFhrQlJVUkgwZXIxd3JyKy9IM3YzN3NYNTgrY3hNakl5NTgrVG5KeU13c0pDRkJZV0lpMHRUVGp2Y0RodzlPaFJ2UEhHRytqbzZCQmRFeEVSZ1R2dnZCT3JWNi9HZDcvN1hZeVBqOE5tcytGWHYvb1Z2dk9kN3lBNk9scjAvSXNYTHdyZjUrVGt6TmtuZjN6NXkxK2UxL1dCRm5HYUh0amZmUE5OMGZHcVZhdXdlL2R1eE1YRkJkeTNRRWo5L2lRaTN6Q2tFaEVSa2M5OG5VbzVORFNFZ3djUGlzNjVYQzQ4K2VTVFFldkx5TWdJOXU3ZGk0Y2ZmbGc0RnhNVGcvcjZlb3lOalhrOFh5YVRJVDA5WFFpbGhZV0ZpSW1KRVQxbmJHd01IMzMwRWQ1Nzd6MWN2bnpabzQwMWE5YmdjNS83SE9MajR3RUFkOTExRi83NHh6OENtSnpXKzlPZi9oU1BQdm9vWW1OamhaLzV4SWtUd3ZYNStkam54Z0VBQUNBQVNVUkJWUG56LzhHbkdCOGZEMnA3dnBxNmZuTXFuVTZITDM3eGkxaTNidDBDOTJpUzFPOVBJdklOUXlvUkVSSDV4T1Z5b2JLeVVqZzJHQXpJek16MCt0elUxRlNVbHBZR3BkS3BScU9CVHFkRFRFd01kRG9kTGw2OGlQNytmZ0QvMnRmU0hZcVVTaVZNSmhOcWEyc0JBRWxKU1RDWlREQ1pURmkrZkxuSEtLZGJVMU1URGh3NGdDTkhqbmdOdUVWRlJkaTFhNWZIU09pblB2VXBORFUxQ1h0cnRyVzE0WHZmK3g1Mjd0eUpnb0lDSERod1FCalprOGxrS0M0dW52ZnZJOXoyN2R1SHBxWW1qL05yMXF6QmZmZmROK1BhM0ZCYkRQY25FZm1HSVpXSWlJaDhjdmJzV1F3TURBakhNMDJsZEx2bGxsdThoZ0M1WEE2ZFRnZTlYbytZbUJqbzlYcmhUZjdVTC9lNTZXczQ2K3ZyOFpPZi9FUTRmdkhGRjFGY1hDeUVvKzNidDZPaW9nSW1rOG1uNmFiLys3Ly9PMk5ZY1JmUktTa3A4ZnE0VENiRFF3ODloS0doSWFFNjhPRGdJSjUvL25tUDU1YVdsc0pnTU16WkgzOU0zZGN6RUpXVmxYajY2YWY5dWlZek14Tnl1UnhPcHhQQTVPanA3dDI3ZmFxaUcwcUw1ZjRrb3JreHBCSVJFWkZQenB3NUl6cGV2WHIxck04dktpckM3dDI3b2RGb0VCc2JDNzFlRDcxZWoram82SGtWMGlrcUtzS21UWnR3Nk5BaEFJRFZha1ZEUTRNd3RYUDU4dVYrdFhmSEhYZmc3Tm16UWhFa21VeUcwdEpTM0hycnJTZ29LSmp6ZXFWU2lVY2ZmUlI3OSs3MW1FTHFwbGFyY2RkZGQvblZMNm5LejgvSHJiZmVpdGRmZngwclY2N0VBdzg4NERGdE9od1d5LzFKUkhOalNDVWlJaUtmM0hQUFBkaXdZUU9PSGowS3M5bnNVNERidW5WclNQcXlhOWN1MU5iV0lpY25CL2ZlZXk4U0V4TURiaXMzTnhjN2QrN0VXMis5aFUyYk5tSHIxcTErdDZkVUt2SEFBdzlndzRZTmVQUE5OMUZYVnljVUpUSWFqYmovL3Z1UmtaRVJjQitsNXM0NzcwUjZlanJXckZrVDdxNElsdXI5U1hRMWtya1djbmRsSXZMSnl5Ky9ESlBKdENUV0xoRlIrT3pidHc4bWt5bmMzUWladnI2K29FMmZkYmxjbUppWUNOcjJNR05qWTdoOCtUSlVLaFdNUnFQUEkzT25UNThXdnMvSnlVRlVWSlRvOGRIUlVmVDA5QWpIMmRuWjgrcG5zTnNMbEh2ckZtQ3krSlc3OE5SaUZzejdjenF6Mll3YmJyZ2hKRzBUTFRTWmwzOGdPWkpLUkVSRWkxSXdBNEJNSmd2cS9xVVJFUkZlOTB5ZHkweHJYOTJpb3FLQ0dpU0QzVjZnbHRJb3MxdW9BaXJSMVVBZTdnNFFFUkVSRVJFUnVUR2tFaEVSRVJFUmtXUXdwQklSRVJFUkVaRmtNS1FTRVJFUkVSR1JaRENrRWhFUkVSRVJrV1F3cEJJUkVSRVJFWkZrTUtRU0VSRVJFUkdSWkRDa0VoRVJFUkVSa1dRd3BCSVJFUkVSRVpGa01LUVNFUkVSRVJHUlpEQ2tFaEVSRVJFUmtXUXdwQklSRVJFUkVaRmtNS1FTRVJFUkVSR1JaRENrRWhFUkVSRVJrV1F3cEJJUkVSRVJFWkZrTUtRU0VSRXRVUXFGQWs2bk05emRJS0lnY2pxZFVDZ1U0ZTRHVVVneHBCSVJFUzFSV3EwVzQrUGo0ZTRHRVFYUitQZzRJaU1qdzkwTm9wQmlTQ1VpSWxxaWpFWWpCZ1lHd3QwTklncWlnWUVCR0F5R2NIZURLS1FZVW9tSWlKYW96TXhNV0sxV1dDeVdjSGVGaUlMQVlySEFhclVpS3lzcjNGMGhDaW1HVkNJaW9pVktxVlRDWkRLaHZiMmRRWlZva2JOWUxHaHZiNGZKWk9LYVZGcnlsT0h1QUJFUkVZVk9mSHc4U2t0TFlUYWJvZFZxRVJzYkM0MUdBN21jbjFNVFNaM1Q2Y1Q0K0RnR0JnWmd0VnBSV2xxSytQajRjSGVMS09RWVVvbUlpSmE0K1BoNHJGdTNEcTJ0cmVqcjY0UEZZb0hENFFoM3Q0aG9EZ3FGQXBHUmtUQVlEQ2dySzROU3liZnVkSFhnblU1RVJIUVZVQ3FWeU0zTlJXNXVicmk3UWtSRU5Ddk85U0VpSWlJaUlpTEpZRWdsSWlJaUlpSWl5V0JJSlNJaUlpSWlJc2xnU0NVaUlpSWlJaUxKWUVnbElpSWlJaUlpeVdCSUpTSWlJaUlpSXNsZ1NDVWlJaUlpSWlMSllFZ2xJaUlpSWlJaXlXQklKU0lpSWlJaUlzbGdTQ1VpSWlJaUlpTEpZRWdsSWlJaUlpSWl5V0JJSlNJaUlpSWlJc2xnU0NVaUlpSWlJaUxKWUVnbElpSWlJaUlpeVdCSUpTSWlJaUlpSXNsZ1NDVWlJaUlpSWlMSllFZ2xJaUlpSWlJaXlXQklKU0lpSWlJaUlzbGdTQ1VpSWlJaUlpTEpZRWdsSWlJaUlpSWl5V0JJSlNJaUlpSWlJc2xnU0NVaUlpSWlJaUxKWUVnbElpSWlJaUlpeVdCSUpTSWlJaUlpSXNsZ1NDVWlJaUlpSWlMSllFZ2xJaUlpSWlJaXlXQklKU0lpSWlJaUlzbGdTQ1VpSWlJaUlpTEpZRWdsSWlJaUlpSWl5V0JJSlNJaUlpSWlJc2xnU0NVaUlpSWlJaUxKWUVnbElpSWlJaUlpeVdCSUpTSWlJaUlpSXNsZ1NDVWlJaUlpSWlMSllFZ2xJaUlpSWlJaXlXQklKU0lpSWlJaUlzbGdTQ1VpSWlJaUlpTEpZRWdsSWlJaUlpSWl5V0JJSlNJaUlpSWlJc2xRaHJzRFJFUkVGSHAydXgydHJhM283ZTJGMVdxRncrRUlkNWVJaUNoQUNvVUNXcTBXUnFNUm1abVpVQ3FYVnF4YldqOE5FUkVSZWVqdjc0ZlpiSVpHbzBGY1hCd1NFeE1obDNNeUZSSFJZdVYwT21HejJkRGYzNC9Pems2WVRDYkV4OGVIdTF0QncvOURFUkVSTFdIOS9mMDRkZW9VREFZREVoSVNFQkVSd1lCS1JMVEl5ZVZ5UkVSRUlDRWhBUWFEQWFkT25VSi9mMys0dXhVMC9MOFVFUkhSRW1XMzIyRTJtNUdVbEFTdFZodnU3aEFSVVFob3RWb2tKU1hCYkRiRGJyZUh1enRCd1pCS1JFUzBSTFcydGtLajBUQ2dFaEV0Y1ZxdEZocU5CcTJ0cmVIdVNsQXdwQklSRVMxUnZiMjlpSW1KQ1hjM2lJaG9BY1RFeEtDdnJ5L2MzUWdLaGxRaUlxSWx5bXExUXExV2g3c2JSRVMwQU5ScU5Td1dTN2k3RVJRTXFVUkVSRXVVdytGZ2tTUWlvcXVFWEM1Zk10dUw4ZjljUkVSRVJFUkVKQmtNcVVSRVJFUkVSQ1FaREtsRVJFUkVSRVFrR1F5cFJFUkVSRVJFSkJrTXFVUkVSRVJFUkNRWkRLbEVSRVJFUkVRa0dReXBSRVJFUkVSRUpCa01xVVJFUkVSRVJDUVpES2xFUkVSRVJFUWtHUXlwUkVSRVJFUkVKQmtNcVVSRVJFUkVSQ1FaREtsRVJFUkVSRVFrR1F5cFJFUkVSRVJFSkJrTXFVUkVSRVJFUkNRWkRLbEVSRVJFUkVRa0dReXBSRVJFUkVSRUpCa01xVVJFUkVSRVJDUVpES2xFUkVSRVJFUWtHUXlwUkVSRVJFUkVKQmtNcVVSRVJFUkVSQ1FaeW5CM2dJaUlpSWlJbGhhSHd3R24wd2tBa012bFVDZ1VBYlhqZERyaGNEaUVZNlZTQ1psTUZwUStCb1BkYnNmdzhMQndIQmNYRjhiZUxCME1xVVJFUkVSRUZEUVdpd1gvL2QvL0RZdkZBZ0M0Kys2N3NYMzc5b0RhK3RuUGZvYkd4a1lBZ05Gb3hJOS8vT09BUStyRXhBUXVYTGlBZ29LQ2dLNzNwcjYrSGs4ODhZUncvT3l6endhdDdhc1pwL3NTRVJFUkVWSFF2UEhHRzBKQWpZK1B4OWF0V3dOcTUvVHAwMEpBQllBNzdyZ0RjbmxnOGNYbGN1RzU1NTdEbmoxN2NPalFvWURhb0lYRGtWUWlJaUtTbEFjZmZGQjAvTE9mL1V3eVUraWszTGZGZ0wrL3BhKzN0eGNmZnZpaGNMeHIxeTRvbGY1SERxZlRpYi85N1cvQ2NVWkdCdGF1WFJ0d3YxNS8vWFVjUFhvVUFMQjM3MTRNREF6Z3R0dHVDN2c5Q2kyR1ZDSWlJaUlpbWplWHk0WGYvLzczc052dEFDYlhaNDZOamVIdzRjTStYYS9WYXJGNjlXb0F3SHZ2dllmMjluYmhzYXlzTEZSV1Z2cmNsNmx0QVVCK2ZqNDBHZzNHeDhjQkFLKzk5aHF1WExtQ2UrKzlWMUpyWEdrU1F5b1JFUkVSRWMzYlcyKzlKWnFlZStYS0ZUejMzSE0rWDI4MEdyRjY5V3IwOVBUZzlkZGZGejEyOE9CQkhEeDQwT2Uya3BLU1JDSFZaRExobTkvOEpwNTQ0Z2xZclZhaFRhdlZpZ2NmZkREZ3drNFVHbHlUU2tSRVJFUkU4M0x1M0RtUFlCbUlpWWtKL09ZM3Y0SE5aZ3RDcjhSeWMzUHg2S09QSWpJeVVqaFhVMU9EWC8vNjF5RjVQUW9jUjFLSkpFZ3Vsd3RsMjRtSWlJaWtyTE96RTcvKzlhK0ZyV0oyN05pQm5UdDNBZ0NPSERtQ3ZYdjNJaTh2RHc4Ly9QQ2M2MVAzN3QyTHRyWTI0ZmlSUng1QlNVa0pBR0IwZEJUUFBQTU16R1l6SG56d3dZRFdxR1psWmVIUlJ4L0Z6My8rYzZHNDArblRwL0hFRTAvZzRZY2ZSa1JFaE45dFV2QnhKSlZJZ3JSYUxjYkd4c0xkRFNJaUlxSlpYYmx5QlU4ODhZUVErRmF0V29VNzc3d1R3R1R4by8zNzk4Tm1zOEZzTnVOM3Yvc2RYQzdYakczOTg1Ly9GRlhlM2J4NXN4QlFBYUM5dlIwTkRRMXd1VnovcjcxN0Q0NnFQTnc0L3V4bWt4REloWkJzQW9HUUVBcEJJc3BOTG5LSmNwTTZpR2dyMmtwUlFWRUVyVzNwSDNZY3ZOU09iV254TXRnQ29xTU0yT0ZXNmpBdEZGRkR1VVZEd2swdUVxUGNDUVFDSkRFaG03RDcrNFBKK2VYa3VwdGtzNGZ3L2N4azVEMTd6dGszN3puZ1B2dWU5MzMxL3Z2dmEvLysvVTJxYzFKU1VxMGVWWWZEMGFRSm51QWZYQW5BZ3NMQ3dveC83QUVBQUt3b1B6OWZDeGN1VkdGaG9TU3BXN2R1ZXZMSko0MkppT3gydStiT25hdlhYMzlkRnk5ZVZGWldscUtpb3ZUSUk0L1VPdGZSbzBlMWZ2MTZvNXlRa0tDcFU2ZWE5a2xOVGRXVFR6NnBKVXVXeU8xMmE4bVNKWHJ4eFJmVnJWczNuK3VlbEpTa0YxNTRRUXNYTGxSQ1FvTG16SmxqQ3FrMVo2TDJsaS9IVFo0OFdaTW5UMjdTKzdSMTlLUUNGdVIwT25YaHdnVmpkandBQUFBcnljL1AxeC8vK0Vjam9IYnUzRmt2dlBDQ1FrTkRUZnRGUkVUbzJXZWZOUUxnd1lNSDYvd2l2bmZ2M25yaWlTY1VFaEtpRGgwNjZMbm5ubE5JU0VpdC9RWVBIbXc4U256dDJqVmR1SENoeWI5RFNrcUtmdjNyWCt2NTU1K3ZWVzhFRmoycGdBVjE3ZHBWaHc4ZjF0bXpaNVdZbUJqbzZnQUFBSmpFeGNXcGQrL2V5c25KVVVKQ2d1Yk5tNmZJeUVnVkZCUVlZMU9yaElhR2F0eTRjVHAwNkpDbVQ1K3VvcUlpRlJVVjFUcG56NTQ5TlgzNmRGMjllbFhYcmwxVGZuNStuZTg5Y09CQUhUeDRVRU9IRGxYbnpwMVZVRkFncDlQWnBOOGpKU1dsenUzZWhsYTMyNjJLaWdxZmo1UEVqTUlOSUtRQ0ZoUWRIYTNvNkdnZE9YSkUzYnAxWS8wdUFBQmdLWGE3WGJObXpkS3FWYXMwZWZKa1JVUkVTSkwrOHBlLzZPTEZpL1VlOS9ycnI3ZFlIYjc1NWh0SlVreE1qUDcwcHo4MXVPK1pNMmZVdVhObjJlM2VQVWo2N3J2dmVyWGYxMTkvcmJmZWVzdm40OUF3UWlwZ1ViZmRkcHUyYnQycTQ4ZVBLems1T2REVkFZQUdGUllXNnVUSms3cDQ4YUt4Qm1HSERoMlVrSkNnbEpTVWdFNUk0dkY0ZE9MRUNaMDRjVUxGeGNVS0RnNVdaR1NrZXZUb29iaTR1Qlo5cjRxS0N1WG01dXJzMmJPNmV2V3F3c0xDRkJzYnE5NjllemRyMWxDcnRPK1ZLMWQwN05neG94NUJRVUdLaUloUWx5NWQxTDE3OTJiWG95MjBuNy92dHg5KytFRjVlWGs2ZCs2Y3lzdkxGUklTb2s2ZE9xbEhqeDZLaVlscDhubWJjbTBkRG9jZWZmVFI1dnc2clNJM04xZHZ2dm1tdW5idHFwa3paNnB6NTg2QnJoSWFRVWdGTENvdUxrN2R1M2RYVGs2T09uYnNxSTRkT3dhNlNnQmdVbHhjcksxYnR5b3pNN1BleC9LazY1UEJqUm8xU3BNblQvYkw4ZzQxSnlwWnNHQ0JvcU9qNWZGNGxKR1JvWTBiTnhyajVtcnEycldycGt5Wm9nRURCalNyRGk2WFN4czJiRkJHUm9ZUmdxcHpPQndhTldxVXBreVpvZzRkT25oMVRxdTByeVRsNU9UbzAwOC9WVzV1YnIzN2hJU0U2UGJiYjlmVFR6L3Q4L2x2cFBZTDFQMTI3Tmd4YmRpd1FRY09IS2gzbWJyazVHUk5talJKL2Z2MzkvcTgvcnkyeTVZdDgybC9YM2t6U2RHNWMrZjB6anZ2eU9WeTZmdnZ2OWRycjcybWh4NTZTSGZmZmJkZjY0Ym1JYVFDRmpaNDhHQVZGeGRyKy9idEdqbHlKRUVWZ0dWOC92bm5XcnQyclZ3dVY2UDdscFdWYWZQbXpkcTNiNS9telp1bjZPaG92OWV2dExSVWYvdmIzM1RreUpFRzl6dDkrclRlZmZkZERSczJURE5telBENlVjRHFMbHk0b0xmZWVxdkJJRlJaV2FrdnZ2aENSNDRjMGJ4NTh4UVZGZFhnT2EzU3ZpVWxKWHJ2dmZkMDhPREJSdmQxdVZ6S3lzcnlPY2kwaGZiejUvM21kcnUxYnQwNmJkNjh1Y0hsVzZUclFYYlJva1VhUG55NEhuLzg4UWJIUExiR3RiV0N1TGc0alI4L1hoczJiSkRINDVITDVkTEtsU3QxOE9CQlBmSEVFMTUvNllIV3hleStnSVVGQlFWcDVNaVJhdGV1blQ3Ly9ITWRPM2FzMGY5QkFVQnJ5TTdPcmhVQWdvT0RGUjhmcjhURXhEcS9WRHQzN3B3V0wxN3M5My9IS2lvcTlQYmJiNXNDUTlXam5VNm5zODRQN3BtWm1Yci8vZmQ5ZnErU2toTDk5YTkvTlFLV3crRlFmSHk4T25mdXJPRGc0RnI3bnoxN1ZoOSsrR0dqNTdWQysxWlVWT2pOTjkrc0ZXSnNOcHVjVHFjU0V4TVZHeHZicEdCZnBTMjBuei92TjdmYnJjV0xGK3UvLy8xdnJYcEZSMGVyVzdkdWRmNHV1M2J0YXJBWHN6V3VyU1NkUDMvZXJ6L2VzTmxzbWp4NXNsNTQ0UVdGaDRjYjIvZnUzYXRYWG5sRjMzNzdiYk4rUi9nSFBhbUF4YlZyMTA1MzMzMjNkdS9lcmF5c0xPWG01cXBQbno3cTBxVUxpMDREQ0xnT0hUcG8xS2hSR2pSb2tKS1Nra3dmYWsrZlBxMlZLMWZxNk5HanhyYTh2RHp0MmJOSEF3Y085RnVkMXExYnA3eThQRW5TSFhmY29Za1RKeW9wS2NsNC9lclZxL3JxcTYrMGZ2MTZGUmNYRzl1Ly9QSkw5ZXZYVDhPR0RmUDZ2VmFzV0tHQ2dnS0ZoNGRyeXBRcEdqNTh1REc3cDh2bDBxNWR1N1I2OVdxVmw1Y2J4eHc0Y0VCNWVYbnEyYk5ubytjUFpQdHUyYkpGeDQ4Zk44cDJ1MTMzM251dnhvMGJaL3F3WC9VWVpXWm1wbmJ0MnVYVGU3U0Y5dlBuL2JacTFTcmw1T1FZWlp2TnByRmp4MnI4K1BHbThhY0ZCUVg2ejMvK28yM2J0aG5ic3JLeWRNc3R0MmowNk5HMXp0c2ExMWFTZnZlNzMvbDhqTCtrcGFYcHBaZGUwcUpGaTNUcTFDbEowcVZMbC9UblAvOVpQL3ZaejNqODEyTDRoQXZjQUlLQ2dqUjA2RkQxNk5GRCsvZnZWMlptcHV4MnUySmpZOVcrZlh1MWE5ZXUyZDkyQW9BdjdIYTdKazZjcUVtVEp0VTdqcTlyMTY3NjFhOStwVmRmZmRYMEtHZG1acVpmUTJwMmRyYnNkcnNlZSt3eGpSZ3hvdGJyN2RxMTAralJvNVdXbHFZRkN4YVkxbGxjdTNhdGhnd1o0dlcvcVhsNWVZcU9qdGE4ZWZNVUh4OXZlaTBrSkVUcDZlbUtpNHZUd29VTFRUMWhPM2Z1YkRCa1dhRjlNek16VGVVSEhuaEFQLzd4ajJ2dEZ4SVNvdFRVVktXbXBtclNwRWsrdlVkYmFEOS8zVytIRGgzU1o1OTlacFNEZzRNMWQrNWNwYVdsMWRyWDZYVHFzY2NlVTN4OHZOYXVYV3RzLytTVFQzVG5uWGZXK2xLN05hNnRGY1hHeHVyRkYxL1VCeDk4b096c2JFblgyN1Y3OSs0QnJobHFJcVFDTjVDNHVEaU5HemRPbHk1ZDB1blRwMVZRVUtDQ2dnS1ZsWlhWTzRrQ2dKdVhQOGQrenBneHc2dnpCd2NINjU1Nzd0RkhIMzFrYkd1TngrdW1USmxTWjJDb0xpWW1Sck5temRJYmI3eGhCS0RMbHk5cno1NDlHalJva0Zmdlk3UFo5TlJUVDlVS1dOWGRjc3N0R2pCZ2dLbEhyS3JuclQ1V2FOK2FZMFM5YVJOZlo1ZHRLKzNuai90dHpabzFwdkwwNmRQckRLalZUWnc0VVRrNU9mcnV1KzhrWForeGQ5KytmYlhPM3hyWFZyTEd4RWsxaFlhRzZwbG5udEdHRFJ1MGFkTW16Wmt6eDZ0ZWViUXVRaXB3QTZwYVJ4VUFHckpseXhhL25kdVhmNFA2OU9saktoY1ZGY25sY2lra0pLU2xxeVhwZW0vSnhJa1R2ZG8zSlNWRnQ5MTJtL2J0MjJkc3ErdERmWDF1dmZWVzllN2R1OUg5N3JqakRsUElPblBtakR3ZVQ3M3JZRnVoZlIwT2g2NWR1MmFVUzBwS1duekpucmJRZnY2NDMzSnpjM1h5NUVtajNMTm5UdzBmUHR5cjl4Z3hZb1FSVXFYcjYzaldQSDlyWEZzcnF4cW5tcDZlYnBxRTY5U3BVM3JqalRkOE9sZk5Ub0k1YytiNFhKL25uMzllcWFtcFBoL1hsaEZTQVFDQVg5VTFFMnRaV1puZlF1cklrU045R2dJeFpNZ1FVMmlvL2dHL01ZTUhEL1pxditwakZLWHJIMnpMeTh0YlpNa1lmN1Z2MTY1ZFRXM3h5U2VmNkxubm5tdlIrUkRhUXZ2NTQzN2JzMmVQcVp5ZW51NzErV3V1clY1OTdHbVYxcmkya3J5ZTNDaFFhbDU3ajhkakd2L2NGRTA1dnZvWEJyaU9rQW9BQUZwRVJVV0ZNUXpoL1BuenBqL1g1TThoQ3IxNjlmSnAvNW9mNm4zNVlKMlltT2pWZm5VRm9hdFhyL29Vc2xxN2ZXdjJ5QjA4ZUZDdnZQS0s3ci8vZmcwYU5LaEY1a0pvQyszbmovdXQ1dVBNbFpXVjJyOS92MWZudjNMbGlxbDg4ZUxGV3Z1MHhyV1ZyRFZ4RW00c2hGUUFBTkFrSG85SEJ3NGNVRTVPanZMeThwU2ZuMitKWmJKOFhWTTZNakxTVks3cXBhdWFaYlloM3E2eFdGZXZYR050RmVqMkhUVnFsTEt6czNYbzBDRmpXMzUrdnBZc1dhS1ltQmlOSGoxYUkwYU1hTllhM20yaC9meHh2eFVVRkpqMldiNThlWlByVjFaV1ZtdGJhMXhicTZ2cjczaGlZcUxYNDJpWExsMnFyNzc2eWlqLy9PYy8xNWd4WTFxMGpqY3pRaW9BQVBEWjBhTkh0V0xGQ3AwNWN5YlFWYW5GMThkYzZ3cWpMcGZMcTVEcWJZOVRmV01uNjJPRjlyWGI3WHIrK2VlMWJ0MDZmZmJaWjZiZXhZc1hMMnI5K3ZYNjVKTlBOR2pRSU4xNzc3MWU5NHJXZkE5dldMbjkvSEcvL2ZEREQ4MnVWNVc2ZW9WYjQ5cEsxcHc0cWNxNmRldDA5T2hSalJrelJrT0hEdlhxNzN1VmI3LzkxaFJRazVPVFdjS21oUkZTQVFDQVQzYnYzcTJsUzVmVyt2QWJGUldseE1SRXhjZkhLelkyVms2bjAvaDU5dGxuQTFUYnh0WFYweFFXRmhhQW1seG5wZloxT0J4NitPR0hOWHIwYVAzNzMvOVdWbGFXYWZ5YzIrMVdWbGFXZHUvZXJmVDBkRTJkT3RWdlk0MjlaYVgycTRzMzkxdHI5SmpmaU5lMkplM2R1MWVGaFlWYXZueTV2dnJxSzgyYk44K3I0endlai83eGozOFlaYnZkcnVuVHAvdjhSUW9hUmtnRkFBQmVLeXdzMUFjZmZHQUtBTGZlZXF1bVRKbFNhNnpkamFLNHVOaFVEZ2tKYWZFSlpMeGwxZmJ0MHFXTG5uenlTVTJkT2xVN2QrN1V0bTNiZE83Y09lTjFqOGVqakl3TW5UeDVVci85N1c5cHZ3WjRjNytGaG9hYXd1d2YvdkNIQnBmcGFRNS9YdHVhUzkxWXhmSGp4MVZZV0dpVWI3dnROcStQM2I1OXUya3lxckZqeDdMT3FoOFFVZ0VBZ05lMmJOa2lsOHRsbE5QUzB2VExYLzZ5d1Y2RTZ2dTNCbDluMXp4eDRvU3A3Szh3NEEycnQyOWtaS1FtVHB5b2UrNjVSL3YyN2RQNjlldDErdlJwNC9XOHZEeHQzTGhSOTkxM1g2dlZxYnBBdEo4LzdyZU9IVHVhUW1wSlNZbmY3MHQvWE51WFhuckpIMVZ0dHBxekozczd5M1JKU1luKytjOS9HbVduMDZrcFU2YlV1VzlsWmFVMmJkcWtzTEF3alIwN3R1bVZ2VW0xek5SZEFBRGdwdkQxMTErYnloTW1UR2owTWJjTEZ5NzRzMHExK05wN2MvRGdRVk81WjgrZUxWa2RuOXdJN1N0ZEh5UGF2Mzkvelo4L1gvMzc5emU5dG0zYnRsYXZUNVZBdEo4LzdyZUVoQVJUMlpkbGtackxxdGUySlZVUHFTa3BLZXJVcVpOWHgzMzg4Y2RHVDdqTlp0TmpqejFXNTFqVzQ4ZVA2N1hYWHRPLy92VXZyVm16eHJUbUxieERUeW9BQVBCYXplVXN2T25kT1hEZ2dMK3FVNmVjbkp4YUg2N3JVMXBhcXV6c2JOTzJ2bjM3K3FOYVhya1IycmU2b0tBZ1Bmend3OXE3ZDYreHJiQ3dVS1dscFdyZnZuMnIxeWNRN2VlUCs2MVBuejZtL2I3ODhrdU5IeisrV2ZYMFZWT3ZiYjkrL1l3Z04zdjJiR1A3VTA4OUpZL0hJNXZOcHZmZWU4L24rbFJXVm1ydTNMbEdlZkhpeGZyNzMvOHVTWXFJaVBENlBQbjUrYVllNGtHREJubDEzSjQ5ZTB5VEphV25wNnRQbno1MTdoc2NIR3dzTFZSWldha2xTNVpvL3Z6NWJXcE1yNy9Sa3dvQUFMeFdjOUg1b3FLaUJ2Y3ZLeXZUcDU5KzZzOHExWktabWVsMXo4WDY5ZXQxOWVwVm94d2RIZTExNFBDSEc2RjlhNnBybVJKL3JvUGJrRUMwbnovdXQ0RURCNXBtUGo1MjdKaSsvUEpMbit2VzNBbVltbkp0cDAyYnB0bXpaNXNDYW1WbHBWR1g0T0RnSnRYRjQvR29zckxTK0pGa3ZNKzBhZE84UHMvdTNidE5aVzlDYW1scHFWYXNXR0dVblU2bkhucm9vWHIzVDBoSTBJTVBQbWlVOC9QenRYcjFhcS9yQ0VJcUFBRHdRWFIwdEttY2taRlI3NzRWRlJWYXVuU3BMbCsrN09kYW1ibmRiaTFhdE1qb3lhaFBSa2FHdnZqaUM5TzJDUk1tZUwwc2lqOVlxWDFYcjE1ZDUweTBOZFY4ZkRVOFBGemg0ZUYrcVZOakF0Risvcmpmb3FLaU5IejRjTk8yano3NnlPdGUzN0t5TXExZXZWcFpXVmwxdnQ3YTE3YWtwTVQ0Y3lCNjJLdXIza09kbEpTazJOallSbzladm55NXJseTVJdW42Ykw1UFBmVlVvMHZXakI4L1hyMTY5VExLR1JrWkFYM3E0VWJENDc0QUFNQnJhV2xwcGcvK08zZnVWR2hvcU82Ly8zN2p3NnZiN2RiaHc0ZTFkdTFhblR4NVVuRnhjWTErZ0c5SkRvZERGeTllMU91dnY2Nzc3cnRQZDk1NXB6cDA2R0M4ZnZMa1NXM2F0S2xXejFUUG5qMDFidHk0VnF0blhhelV2cHMzYjlhT0hUczBldlJvRFI0OFdOMjdkemVONzNTNVhNck96all0eHlGSlE0WU1hZkc2ZUNzUTdlZXYrKzBuUC9tSjl1M2Jad1E4bDh1bGQ5NTVSOE9HRGRQZGQ5K3Q1T1JrVThDdHJLelU5OTkvcit6c2JPM1lzVU5sWldYMXJpUGFFdGZXN1hacjFxeFpYclNRMmVYTGw1dTF2bWtWYjg0eGE5WXNVNTNQblR0bjZ2WDJwaGMxSXlQRDFQczZhZElrcGFTa05IcWN6V2JUakJrejlQTExMeHVUYzMzNDRZZDY5ZFZYQS9ZbHpvMkVrQW9BQUx3MlljSUViZCsrM1hqY1RwSysrT0lMYmQyNlZYRnhjYkxiN2JwMDZaTFJTeE1VRktTWk0yZnFqVGZlYUxVNlRwczJUY3VYTDFkcGFhbFdyVnFsTld2V0tDWW1ScUdob2JwOCtiS3BWNmVLMCtuVTAwOC9IZkMxRHEzV3ZqLzg4SU0yYnR5b2pSczNLaVFrUkowNmRWSklTSWpLeTh0MTRjS0ZXby9YeHNURWFQTGt5WDZwaXpjQzBYNyt1dDhpSXlNMWUvWnN2ZjMyMjBiSThYZzgyclZybDNidDJxWFEwRkIxN05qUldLNm1zTEN3MXZWb3lJMTJiVnRDOVRHbFV1TWhkZi8rL2ZyNDQ0K05jcTlldlRScDBpU3YzOC9wZE9xQkJ4N1FxbFdySkVsWHJselJpaFVyOU13enovaFE2NXNUSVJVQUFIZ3RMaTVPTTJiTTBMSmx5MHhqMDl4dWQ2MVpUaDBPaDJiT25ObnFzK1dtcGFYcEY3LzRoVmF1WEtuS3lrcTUzVzRWRkJUVXUzOVNVcExtenAxYjYxSFJRTEJ5KzdwY3JnWm5zazFLU3RMczJiTUQya3NVaVBiejUvMldtcHFxMy96bU4xcThlTEV1WGJwa2VxMjh2Tnkwbm1sTnNiR3hYcS9mMlpScmE3UFpOR0hDQksvTy83Ly8vYzhZaTN2NzdiYzNhVGtkajhkakdqL3N6WHQzNmRMRlZLNGVVaE1TRWhxc1IxWldsbW5OM1lpSUNNMmFOY3ZuNFFEcDZlbmF1WE9uMFlPN2UvZHVaV1ZsNlk0Nzd2RHBQRGNiUWlvQUFQREprQ0ZERkJNVG8xV3JWdFc3TkVhdlhyMzB5Q09QS0NrcHFaVnJkOTJvVWFPVW1KaW9WYXRXS1RjM3Q4NTk0dVBqTlc3Y09LV25wd2QwSEdwTlZtbmZtVE5uS2lNalE5OTk5MTJERS9Ba0p5ZnJycnZ1MG9nUkl3TGVFeTBGcHYzOGViLzE3TmxUdi8vOTc3VjU4Mlp0MjdhdFZsaXR6bWF6S1NVbFJTTkhqdFR3NGNQbGNOVDlVYjhscnEzTlp0UFVxVk1icmYrT0hUdU1nT3B3T1BUNDQ0LzdOQnR2bFlxS0NsTkk5ZWE5cXp0NThxVE9uajFybEFjT0hGam5maVVsSlZxM2JwMXB1WjJxNVdic2Rydnk4L05WVmxhbXNySXlsWmFXR3Y4dEtTbFJTVW1KaW9xS1ZGeGNyT0xpWXBXVWxOUTU5bmZseXBWS1RVMVZaR1NrVDcvRHpjVG1hZTYwWHdBQXdKSzJiTmxpbXJqREg4NmRPNmU4dkR3VkZSWEo3WFlyakczTll3QUFCZXhKUkVGVUtpcEtQL3JSajVyVVU5SlVOY2VtTFZpd3dOUkxkZjc4ZVIwN2RreVhMbDJTeldaVFZGU1VFaE1UYTYxRmFVVldhTitTa2hJZFAzNWM1OCtmTno1d2g0V0ZLU1ltUnQyN2Q2OXpCbGlyOEVmN0JmSis4M2c4T24zNnRFNmRPcVhMbHkrcm9xSkNEb2RENGVIaGNqcWRTa3BLVWxoWW1OZm44K2UxOVhnODJySmxpOWFzV1dQMFJ0NTc3NzJtV1c5OVVWRlJZWm94ZU5teVpUNGR2M2J0V20zYXRNa296NTgvdjg2ZTVqTm56dWpsbDE5dTlzeklqUmt3WUlEbXpKblQ0dWZOemMwTitOaDZYOW5xK0hhTG5sUUFBTkJrOGZIeHJScVltaUl1TGs1eGNYR0Jya2FUV0tGOXc4UERsWmFXcHJTMHRJRFdveWtDMFg3K3ZOOXNOcHU2ZGV1bWJ0MjZ0Y2o1L0hGdEt5b3F0SGZ2WG0zY3VGRW5UcHd3dHFlbXBnWnNUS3ZINDFGbVpxWlJidWhSNklTRUJQWHIxMC83OSs5djl2dUdob1lxSWlMQytEbDE2cFFLQ3dzbC9mKzZxNEdjYU16S0NLa0FBQUFBbXV5Nzc3NVRYbDZlY25OemRmanc0VnFQdUE0YU5FZ3paODZzOS9GamZ6dDA2SkJwcWFFQkF3WTB1UDg5OTl4VFowaTEyKzJLaUloUVpHU2s4Vk5WcmdxaTFmOGNFaEppT3Y2YmI3N1JnZ1VMalBMSEgzK3NXMjY1cFVtUFA3ZDFoRlFBQUFBQVRmYjk5OThiTTloVzUzUTY5ZUNERHdaOGtxQkRodzZaeXYzNzkyOXcvOVRVVkUyYk5rMmhvYUdLaW9wU1pHU2tvcUtpRkI0ZTNxeHgxNm1wcVJveFlvUjI3TmdoU2JwNjlhcU9IajNxMVZJNE54dENLZ0FBQUlBbUd6Tm1qUGJzMmFNalI0NG9ORFJVL2ZyMTA5Q2hROVcvZjM5TFRLYjEwRU1QYWRpd1lkcTllN2NPSHo3czFWajl1KzY2eXk5MStlbFBmNnE5ZS9jcU9UbFpqejc2NkEwN0ZNSGZDS2tBQUFBQW1zeG1zMm5tekptNmRPbVNrcE9UL1RKYmRuQndzSll1WGRyazR4TVRFNVdZbUtnSEhuaWdCV3ZsdTRpSUNNMmZQMTh4TVRFQnJZZlZFVklCQUFBQU5FdDBkTFRmMXhxMjBsSlJ6VUZBYlZ6YnVOSUFBQUFBZ0RhQmtBb0FBQUFBc0F4Q0tnQUFBQURBTWhpVENnQUFibWpMbGkwTGRCVndFK0YrQS95UG5sUUFBQUFBZ0dVUVVnRUFBQUFBbGtGSUJRQUFBQUJZQmlFVkFBQUFBR0FaaEZRQUFBQUFnR1VRVWdFQUFBQUFsa0ZJQlFBQUFBQllCaUVWQUFBQUFHQVpoRlFBQUFBQWdHVVFVZ0VBQUFBQWxrRklCUUFBQUFCWUJpRVZBQUFBQUdBWmhGUUFBTnFvb0tBZ3VkM3VRRmNEQU5BSzNHNjNnb0tDQWwyTkZrRklCUUNnalFvTEM1UEw1UXAwTlFBQXJjRGxjcWw5Ky9hQnJrYUxJS1FDQU5CR09aMU9GUlVWQmJvYUFJQldVRlJVcE5qWTJFQlhvMFVRVWdFQWFLT1NrcEpVWGw2dXNyS3lRRmNGQU9CSFpXVmxLaTh2VjNKeWNxQ3IwaUlJcVFBQXRGRU9oME45Ky9aVmZuNCtRUlVBMnFpeXNqTGw1K2VyYjkrK2JXWk1xczNqOFhnQ1hRa0FBT0EvaFlXRk9uVG9rRUpEUXhVWkdhbVFrQkRaN1h4UERRQTNLcmZiTFpmTHBhS2lJcFdYbDZ0djM3N3ExS2xUb0t2VkpEYWJ6VlpyR3lFVkFJQzJyN0t5VXNlUEg5ZUZDeGRVV2xxcWE5ZXVCYnBLQUlBbUNnb0tVdnYyN1JVYkc2dWtwQ1E1SEk1QVY2bkpDS2tBQUFBQUFNdW9LNlR5ckE4QUFBQUF3RElJcVFBQUFBQUF5eUNrQWdBQUFBQXNnNUFLQUFBQUFMQU1RaW9BQUFBQXdESUlxUUFBQUFBQXl5Q2tBZ0FBQUFBc2c1QUtBQUFBQUxBTVFpb0FBQUFBd0RJSXFRQUFBQUFBeXlDa0FnQUFBQUFzZzVBS0FBQUFBTEFNUWlvQUFBQUF3RElJcVFBQUFBQUF5eUNrQWdBQUFBQXNnNUFLQUFBQUFMQU1RaW9BQUFBQXdESUlxUUFBQUFBQXl5Q2tBZ0FBQUFBc2c1QUtBQUFBQUxBTVFpb0FBQUFBd0RJSXFRQUFBQUFBeXlDa0FnQUFBQUFzZzVBS0FBQUFBTEFNUWlvQUFBQUF3RElJcVFBQUFBQUF5eUNrQWdBQUFBQXNnNUFLQUFBQUFMQU1RaW9BQUFBQXdESUlxUUFBQUFBQXl5Q2tBZ0FBQUFBc2c1QUtBQUFBQUxBTVFpb0FBQUFBd0RJSXFRQUFBQUFBeXlDa0FnQUFBQUFzZzVBS0FBQUFBTEFNUWlvQUFBQUF3RElJcVFBQUFBQUF5eUNrQWdBQUFBQXNnNUFLQUFBQUFMQU1RaW9BQUFBQXdESUlxUUFBQUFBQXl5Q2tBZ0FBQUFBc2c1QUtBQUFBQUFBQUFBQUFBQUFBQUFBQUFBQUFBQUNBeHZ3ZkJ2N0RtZDdjd0ZjQUFBQUFTVVZPUks1Q1lJST0iLAoJIlRoZW1lIiA6ICIiLAoJIlR5cGUiIDogIm1pbmQiLAoJIlZlcnNpb24iIDogIiIKfQo="/>
    </extobj>
    <extobj name="C9F754DE-2CAD-44b6-B708-469DEB6407EB-10">
      <extobjdata type="C9F754DE-2CAD-44b6-B708-469DEB6407EB" data="ewoJIkZpbGVJZCIgOiAiMjAyOTg1NjMxNjM2IiwKCSJHcm91cElkIiA6ICI0ODQ0NzQ4ODAiLAoJIkltYWdlIiA6ICJpVkJPUncwS0dnb0FBQUFOU1VoRVVnQUFBZzRBQUFGMENBWUFBQUJMNnJFREFBQUFDWEJJV1hNQUFBc1RBQUFMRXdFQW1wd1lBQUFnQUVsRVFWUjRuTzNkZjFCVmRmNC84T2U1OThMbDNpdDZMNzhVQVFVUlFWQTBZMVBLZHZwWUcrUzZrei9XbkhIYWJHMm1WZnN4bVUxbE5kdCt0eTNYZHB0cUhVZkhzY2EwMlpxYUtkbHkxc3JWajVGb2ZSQURGeFFDQVVWUnVNQ0Y2LzNGL2ZYOWc3MW5RWDZkKzh2RHhlZGpwbG01OTl6M2VlRUs1M25lNS8xRDhIcTlYaEFSRVJHTlFCQUVBUUFVY2hkQ1JFUkVrWVBCZ1lpSWlDUmpjQ0FpSWlMSkdCeUlpSWhJTWdZSElpSWlrb3pCZ1lpSWlDUmpjQ0FpSWlMSkdCeUlpSWhJTWdZSElpSWlrb3pCZ1lpSWlDUmpjQ0FpSWlMSkdCeUlpSWhJTWdZSElpSWlrb3pCZ1lpSWlDUmpjQ0FpSWlMSkdCeUlpSWhJTWdZSElpSWlrb3pCZ1lpSWlDUmpjQ0FpSWlMSkdCeUlpSWhJTWdZSElpSWlrb3pCZ1lpSWlDUmpjQ0FpSWlMSkdCeUlpSWhJTWdZSElpSWlrb3pCZ1lpSWlDUmpjQ0FpSWlMSkdCeUlpSWhJTWdZSElpSWlrb3pCZ1lpSWlDUmpjQ0FpSWlMSkdCeUlpSWhJTWdZSElpSWlrb3pCZ1lpSWlDUmpjQ0FpSWlMSkdCeUlpSWhJTWdZSElpSWlrb3pCZ1lpSWlDUmpjQ0FpSWlMSkdCeUlpSWhJTWdZSElpSWlrb3pCZ1lpSWlDUmpjQ0FpSWlMSkdCeUlpSWhJTXBYY0JSQVJqUmN1bHd2TnpjMW9iMitIeldhRDIrMld1eVNTa1ZLcGhFYWpRV0ppSXFaUG53NlZhbnhjY2dXdjErdVZ1d2dpb2tqWDJkbUptcG9hYURRYTZQVjZxTlZxS0JUczFMMlZlVHdlT0J3T21Fd20yR3cyNU9ibUlpNHVUdTZ5QWlZSWdnQXdPQkFSQmEyenN4TlZWVlZJVFUyRlZxdVZ1eHdhZzZ4V0sxcGFXcENmbngreDRjRVhIQmlIaVlpQzRISzVVRk5UZzVTVUZJWUdHcFpXcTBWcWFpcHFhbXJnY3Jua0xpY29EQTVFUkVGb2JtNkdScU9CVHFlVHV4UWE0N1JhTFRRYURacWJtK1V1SlNnTURrUkVRV2h2YjRkZXI1ZTdESW9RZXIwZVJxTlI3aktDd3VCQVJCUUVtODBHdFZvdGR4a1VJZFJxTmF4V3E5eGxCSVhCZ1lnb0NHNjNtN01uU0RLRlFoSHgwM1Q1cjUySWlJZ2tZM0FnSWlJaXlSZ2NpSWlJU0RJR0J5SWlJcEtNd1lHSWlJZ2tZM0FnSWlJaXlSZ2NpSWlJU0RJR0J5SWlJcEtNd1lHSWlJZ2tZM0FnSWlJaXlSZ2NpSWlJU0RJR0J5SWlJcEtNd1lHSWlJZ2tZM0FnSWlJaXlSZ2NpSWlJU0RJR0J5SWlJcEtNd1lHSWFCeG9hV2tKUzd0dXR4dlYxZFdvcnE0T1MvcytOcHNOQnc4ZVJHZG5aMWpQUThGVHlWMEFFUkZKVTFwYWl0cmFXcXhhdFFvR2d3RUE0UFY2c1czYk50VFYxZUgxMTE5SFNrcEtTTTlwdFZyeDVwdHZBZ0ErK09DRGtMYmQzNjVkdTFCWldZa0xGeTdnMldlZkRhaU5Uejc1Wk1UM0owNmNpT0xpNG9EYXB2OWljQ0FpaWdEZDNkMzQ2S09QWUxGWWtKR1JnWHZ2dlJjQUlBZ0Nzckt5VUZ0Ymk1S1NFbXphdEVubVNnT3pjdVZLVkZWVm9iS3lFcWRPbmNLaVJZdjhidVBRb1VNanZwK2NuSXppNG1Lc1c3Zk9yM1p6Y25Ld2RldFd2K3NacnhnY2lJZ2l3UDc5KzJHeFdKQ1ptWWtsUzVZTWVHL3AwcVg0MTcvK2hlKy8veDczM25zdnNyT3paYW95Y09ucDZTZ3NMRVJaV1JrKyt1Z2pGQlFVUUtYeS94S1ZuSnlNUC8vNXo0TmU3eDhXQ2dzTEI3em5kRHBSWGw2TzZPaG8zSDc3N1lNK08zWHFWTC9yR004WUhJaUl4cmpTMGxLVWw1ZERxVlJpL2ZyMUVBUmh3UHM2blE1RlJVVTRlUEFnOXU3ZGk5ZGVldzB4TVRIRHR2ZisrKy9qK1BIamZ0Zmh6NTE2SUk4MVZxMWFCWXZGZ2hVclZnUVVHcVRhc0dIRGdLOHZYcnlJOHZKeVpHUmtESHFQQm1Od0lDSWF3NXFhbXNTTDhQTGx5NUdhbWpya2NjdVdMY1BwMDZkeDZkSWx2UGZlZTlpMGFkT2dnT0VUR3h1THBLUWtTZWYzZXIxb2IyOEhBTW1mdVpHL2p3WXFLeXNsSGJkdzRjSkJqMmJNWmpNKy8veHp2ODUzN2RvMUFNQ01HVFA4K3R5dGlzR0JpR2lNTXB2TitOdmYvZ2FuMDRuOC9Iejg2bGUvR3ZiWXFLZ29QUEhFRTNqMTFWZnh3dzgvd0dBd1lPM2F0VU1ldTNyMWFxeGV2VnB5RFU4KytTUUE0QzkvK1l2LzN3UUFqVVlqNlRpYnpRWUFpSW1KR1RiMDlLZFdxd2U5ZHYzNmRSdzhlSERVeis3ZXZWdjg4OVdyVndFQWRYVjFBMTRIQUlQQmdEVnIxb3phM3EyRXdZR0lhQXk2ZnYwNnRtL2ZqbzZPRGlRa0pHRERoZzJqWGt5VGs1T3hidDA2N05tekIxOTk5UlhjYmpjZWZ2aGhTUmZoY0xyeFlqd2NYOC9FSC83d0J5UW5Kd2QwTGlsakhBRGc1TW1UZzQ1cGFHaEFRMFBEb1BZWUhBWmljQ0FpR21Nc0ZndTJiOStPUzVjdVFhZlQ0Wmxubm9GT3A1UDAyYnZ1dWdzOVBUMzQrT09QY2VUSUVWeTllaFViTjI3RWhBa1R3bHgxNUJrdVpQajQrNGpsVnNIZ1FFUTBoclMxdGVIZGQ5OUZTMHNMWW1KaXNHWExGcVNscGZuVnhnTVBQQUMxV28zOSsvZmozLy8rTjE1NjZTVTg4c2dqS0Nnb0NGUFZZMGRyYTJ0QUYvd1hYM3dScmEydFlWMnJZcnhnY0tDYm9xdXJDNWN2WDBaN2V6dHNOaHRzTmhzOEhvL2NaUkVGemJjUVV5aWNQWHNXdTNidGdzVmlnVnF0eHViTm01R1ptUmxRVzB1V0xJRkdvOEg3NzcrUDd1NXU3Tml4QXprNU9YajQ0WWZGSU5MWjJZbk5temRMYm5Pa0MvTHJyNzgrN01ETm0wbW4wK0dlZSs0WjlQcG9henlRZEF3T0ZGWnRiVzJvcXFwQ1YxY1hGQW9GRWhJU2tKaVlpSmlZR0NnVVhQR2NJbDlyYTJ2STJqcDY5Q2dzRmd2aTR1S3dlZk5tVEpzMkxhajJDZ3NMTVdQR0RPelpzd2YxOWZWb2IyOGY4TWhDcVZTS015WE1aak5zTmhzMEdnMWlZMk1sdGU5d09ORGQzUzIySmJldFc3Y2lPanA2eU5rUitmbjVpSTZPbHFHcThZZkJnY0xDN1hhanZMd2NGeTllaEY2dng2SkZpNUNjbkJ6V3VkbEVjZ2hsY05pNGNTUDI3ZHVIaHg1NkNGOTg4UVdPSERrU1ZIdFBQZlVVQ2dvSzhQTExMK09mLy93bjVzNmRPNkNIWk5La1NlSk1pVE5uenVDZGQ5NkJ3V0RBRzIrOElXbEE1WjQ5ZTNEaXhBbk1uRGt6NE1HTW9iQjM3MTdVMTlkTFBuNm9jUTF1dDN0TWhKOUl3Ti9pRkhKMnV4M2ZmZmNkZW5wNjhMT2YvUXpUcDArWGZWUTNVU1NJam83RzQ0OC9EZ0NZTUdFQ0VoSVNCcnpmMDlPRDN0NWVUSmd3WWNRRm5rd21FMXd1bDNpSHJWQW84TXRmL25MRWM4K2ZQeDlUcGt6QmxTdFhVRkZSTWVRS2l2MWR2bndaWldWbEFJQmYvL3JYbzM1di9vdzdlUEhGRjBjOUpqTXpFNy8vL2U4QkFCMGRIVUVIT0lmREFhMVdHMVFidHdvR0J3b3B0OXVONzc3N0RuYTdIVXVXTElGZXI1ZTdKS0tJdEdMRkNxeFlzV0xBYTIrODhRWnFhMnV4ZnYzNkVTL3NMNy84TWxwYVd2enFtaGNFQWN1V0xjUGV2WHZ4NmFlZll0NjhlY1AyRUhvOEhyejMzbnZ3ZXIyNC9mYmJNWHYyN0ZIYmw3S1dnei9yT1BRUFRpKzg4TUtReDZ4YnQyN1VtUk1BNEhLNVlEYWJNWG55NUZGckpBWUhDckh5OG5MMDlQUXdOQkNGZ1cvTDZiaTR1QkdQY3pnY0FJWmVJR2traXhjdnh0R2pSM0hod2dXVWxKUmcxYXBWUXg1WFVsS0Nob1lHeE1iRzR0RkhINVhVdHBTMUhJSmR4MkhQbmozUWFEVDR6VzkrNDlmbldsdGI0ZkY0a0o2ZTd2YzViMFVjblVZaDA5Yldob3NYTDJMQmdnVU1EVVFoWnJWYVlUUWFJUWpDcUpzdTlmYjJBb0RmZ3dFRlFjQWpqendDcFZLSkw3LzhFbFZWVllPT09YSGlCRXBLU2lBSUFoNTc3REZNbkRqUnIzT0VpOGZqUVZsWkdhcXJxLzMrYlAvdjArdjFocktzY1lrOURoUXlWVlZWME92MW1ENTl1dHlsRUkwN05UVTE4SHE5U0UxTkhiVW53ZGZqSUhXcDUvNHlNakt3WnMwYS9QM3ZmOGZPblR1eGRldFc4VTY4dkx4Y2ZFU3hkdTFhM0hiYmJYNjNIeTRXaXdWZXIzZlFiSzBiMTNYUWFEVFl2WHMzM25yckxTaVZTcmhjTGh3OWVoUkEzMnFTSnBNSkd6WnNnRjZ2RjQraGdSZ2NLQ1M2dXJyUTFkV0ZSWXNXY1NBa1VSaWNPSEVDQUVhOVdIczhIdGp0ZGdBSWVMQmZVVkVSR2hzYmNmTGtTV3pidGcyYk5tM0M1Y3VYOGNrbm44RHI5V0xwMHFVb0tpb0txTzF3OGUwMzRRdE5QaXFWQ29tSmllTFh2ckVSdm9HbkJ3NGNnTkZveEx4NTgyQ3hXSER1M0RtODhzb3IyTEJoQStiTW1YT1RxbzhzREE0VUVwY3ZYNFpDb1pCMVNoYlJlTlhVMUlRelo4NUFFQVRjZGRkZEl4NXJ0Vm9COUQxMjhIZU1RMytQUC80NHZGNHZUcDA2aGJmZmZsdnN3bi9vb1lkR25hRWhoMHVYTGdFQWpFWWp2dnZ1T3l4ZXZCZ0FrSmlZT09UZ1NJZkRnUU1IRHFDMHRCU0ppWW40M2U5K0I2MVdpME9IRHVHenp6N0RYLy82Vnl4ZnZod1BQdmdnYjRadXdPQkFJZEhlM282RWhBU3UwMEFVWWphYkRUdDM3b1RYNjhYQ2hRdEhEZWRHb3hGQVgyOURNQmM4cDlPSnRMUTBmUC85OTJKbzBHcTFpSW1KZ2RQcFJGUlVWTUJ0aDBOTlRRMkF2aDZHRHovOEVDa3BLVU1lWjdmYlVWWldocEtTRXBoTUppUW5KK081NTU0VDl3Slp0bXdaOHZMeXNIUG5UbnorK2Vkb2JHekV4bzBiUjV6K2VxdmhiM2tLQ1p2Tk5xQTdrSWlDMTkzZGpiZmZmaHR0YlcyWU5HbVNwTmtDdm9GK1U2Wk1DZWljYlcxdEtDMHR4YkZqeDJBMm13RUFjK2JNd2NXTEY5SFQwNFA5Ky9majRNR0R1UFBPTzdGbzBTSmtaR1FFZEo1UXN0dnRxS3lzQkFCczJiSUYrL2J0dy9idDI0Yzg5dGl4WS9qNDQ0K2hWQ3BSVkZTRVZhdFdEZXFaeWNqSXdCLy8rRWZzM3IwYlRVMU5zRmdzREE3OU1EaFFTTmhzTnY1Z0VZVlFaV1VsUHZqZ0EzUjBkRUNqMGVDcHA1NFNsNEsyV0N5NGN1VUtEQVlEdEZvdG9xT2o0WFE2VVZsWktlN0pNSC8rZk1ubk1ocU5xS2lvUUhsNU9lcnE2c1FlaHF5c0xLeGV2UnJaMmRtdzJXejR4ei8rZ1NOSGpxQ25wd2VIRHgvRzRjT0hrWkNRZ0x5OFBNeWVQUnV6WnMxQ2ZIejhnTFlEM1hCS3Fzek1UT1RuNTZPM3R4Y3BLU25JemMzRjg4OC9qeDA3ZHFDcHFRa2RIUjNZdDI4Zjh2THlrSlNVaE1MQ1FrUkZSV0hCZ2dWRFRtdjFlcjF3dTkwUUJBSHIxNi9IdFd2WFlMZmJZYmZiK1R2dVB4Z2NLQ1E4SGcvM25pQUtnZXJxYWh3K2ZGanNPWWlMaThQVFR6ODk0TTdlWnJQaFQzLzYwN0J0VEo0OEdiLzR4UytHZmQ5c05xTzJ0aGJuejUvSHVYUG4wTkxTSXI2blZDcFJVRkNBKysrL0h6Tm56aFJmMTJnMFdMTm1EWll0V3liMlNGeTllaFZHb3hISGp4L0g4ZVBIQWZROXpraExTOE9tVFp1ZzErc0hyWDRaYW5xOVh2eTc4bzFyU0VoSXdLdXZ2b3B2dnZrR1gzLzlOWTRkTzRaang0NE4rTnlISDM0SXBWSXAvdDd5ZUR4aWFMaVJVcW5FamgwN3d2cDlSQklHQnlLaU1jSnF0ZUxBZ1FOb2JXMkZJQWk0Kys2N3NYYnQya0hUS3VQajR6RjE2bFNZeldiMDl2YkM0L0ZBRUFSTW5EZ1IrZm41V0xseTVZaFRNYXVycTdGcjF5N3hhMEVRTUhQbVRCUVdGdUtPTys0WWNaTXJuVTZINHVKaUZCY1g0OUtsU3poOStqVE9uRG1EaXhjdnd1UHh3R3ExSWlVbFJWekw1YTIzM2dyeWIyVjBGUlVWT0hEZ0FPNjc3ejd4TllWQ2dhS2lJaFFWRmVIQ2hRdW9yYTFGUjBjSHVycTZ4QTI5ZW50NzRYSzU0UEY0eE4xNkZRb0ZGQW9GQkVHQVNxV0NVcWxFWm1hbU9BYUNBTUhMMVM0b0JENzk5RlBrNXVZaUx5OVA3bEtJYnFvalI0NGdOemMzWk8yMXRiWGgwS0ZES0M0dUR1c3NwVGZmZkJNNm5RNzUrZm1ZTzNkdTBJdTIyZTEyMU5mWG83NitIa1ZGUlFHdElSRW9yOWVMdXJvNlpHZG4zN1J6QnFPbXBtWkF5SWtVd245RzI3TEhnWWhvREVsS1NzSnZmL3Zic0ovbitlZWZEMmw3TVRFeG1ETm5qaXhySHdpQ0VER2hZVHpnUTJraUlpS1NqTUdCaUlpSUpHTndJQ0lpSXNrWUhJaUlpRWd5QmdjaUlpS1NqTUdCaUlpSUpHTndJQ0lpSXNrWUhJaUlpRWd5QmdjaUlpS1NqTUdCaUlpSUpHTndJQ0lLZ2xLcEZEZElJaHFOeCtPQlVxbVV1NHlnTURnUUVRVkJvOUhBNFhESVhRWkZDSWZEQWExV0szY1pRV0Z3SUNJS1FtSmlJa3dtazl4bFVJUXdtVXhJU0VpUXU0eWdNRGdRRVFWaCt2VHBzTmxzc0ZxdGNwZENZNXpWYW9YTlprTjZlcnJjcFFTRndZR0lLQWdxbFFxNXVibG9hV2xoZUtCaFdhMVd0TFMwSURjM04rTEhPS2prTG9DSUtOTEZ4Y1VoUHo4Zk5UVTEwR2cwME92MVVLdlZVQ2g0YjNZcjgzZzhjRGdjTUpsTXNObHN5TS9QUjF4Y25OeGxCWTNCZ1lnb0JPTGk0ckJvMFNJME56ZkRhRFRDYXJYQzdYYkxYUmJKU0tsVVFxdlZJaUVoQWZQbXpZTktOVDR1dWVQanV5QWlHZ05VS2hVeU16T1JtWmtwZHlsRVljTitOQ0lpSXBLTXdZR0lpSWdrWTNBZ0lpSWl5UmdjaUlpSVNESUdCeUlpSXBLTXdZR0lpSWdrWTNBZ0lpSWl5UmdjaUlpSVNESUdCeUlpSXBLTXdZR0lpSWdrWTNBZ0lpSWl5UmdjaUlpSVNESUdCeUlpSXBLTXdZR0lpSWdrWTNBZ0lpSWl5UmdjaUlpSVNESUdCeUlpSXBLTXdZR0lpSWdrWTNBZ0lpSWl5UmdjaUlpSVNETEI2L1Y2NVM0aVZEbzZPbkQxNmxWMGRYWEJicmZEN1hiTFhSSlJXQ2lWU3NURXhNQmdNR0RLbENtSWo0K1h1eVFpR3VjRVFSQ0FjUkljTEJZTHFxdXIwZFhWSlhjcFJMSXdHQXpJeTh1RFRxZVR1eFFpR3FmR1RYRG82dXBDUlVVRlhDNlgzS1VReVVxbFVtSEJnZ1V3R0F4eWwwSkU0NUF2T0VUMEdBZUx4Y0xRUVBRZkxwY0xGUlVWc0Znc2NwZENST05ZUkFlSDZ1cHFoZ2FpZmx3dUY2cXJxK1V1ZzRqR3NZZ05EaDBkSFJ6VFFEU0VycTR1ZEhSMHlGMEdFWTFURVJzY3JsNjlLbmNKUkdNV2Z6NklLRndpTmppd3Q0Rm9lUHo1SUtKd2lkamdZTGZiNVM2QmFNeml6d2NSaFV2RUJnY3U3a1EwUFA1OEVGRzRSR3h3SUNJaW9wdVB3WUdJaUlna1kzQWdJaUlpeVJnY2lJaUlTRElHQnlJaUlwS013WUdJaUlna1kzQWdJaUlpeVJnY2lJaUlTREtWM0FVUUVZMFhMcGNMemMzTmFHOXZoODFtNDBKY3R6aWxVZ21OUm9QRXhFUk1uejRkS3RYNHVPU09qKytDaUVobW5aMmRxS21wRVM4VWFyVWFDZ1U3ZFc5bEhvOEhEb2NESnBNSnJhMnR5TTNOUlZ4Y25OeGxCWTNCZ1lnb1NKMmRuYWlxcWtKcWFpcTBXcTNjNWRBWW9WQW9vTkZvb05Gb1lMVmFVVlZWaGZ6OC9JZ1BENHpEUkVSQmNMbGNxS21wUVVwS0NrTUREVXVyMVNJMU5SVTFOVFZ3dVZ4eWx4TVVCZ2Npb2lBME56ZERvOUZBcDlQSlhRcU5jVnF0RmhxTkJzM056WEtYRWhRR0J5S2lJTFMzdDBPdjE4dGRCa1VJdlY0UG85RW9keGxCWVhBZ0lncUN6V2FEV3EyV3V3eUtFR3ExR2xhclZlNHlnc0xnUUVRVUJMZmJ6ZGtUSkpsQ29ZajRhYnI4MTA1RVJFU1NNVGdRRVJHUlpBd09SRVJFSkJtREF4RVJFVW5HNEVCRVJFU1NNVGdRRVJHUlpBd09SRVJFSkJtREF4RVJFVW5HNEVCRVJFU1NjVnZ0TVBGdHMrdHp6ejMzeUZmTURWd3VGeXdXQ3laTm1pUjNLWVBZYkRhY1AzOGUwZEhSeU12TGs3c2NJaUs2QVlORG1EaWRUblIyZHNwZHhnQnV0eHNORFEyb3E2dURRcUhBL2ZmZkQ1VnE3UHdUdUhMbENuNzQ0UWQ0UEI0SWdvRGs1T1NJMzdlZWlHaThHVHRYRFFvN2o4ZURuMzc2Q2IyOXZRQ0E4K2ZQWTg2Y09USlg5VitKaVltSWlvcUN3K0dBMSt0RlJVVUZsaXhaRXZKOUFHcHFhbkQrL0htL1A3ZHk1VW80blU0ME5UV0ZySmFzckt5UXRVVkVkRE13T054Q29xS2lNSHYyYlB6NDQ0OEFnUHI2ZXFTbnAyUENoQWt5VjlZbktpb0tjK2JNd2VuVHB3RUFQVDA5cUt1clEwNU9qc3lWL1pmVDZjVFpzMmREMWg2REF4RkZHZ2FIVzB4R1JnWWFHaHBnTnB2aDhYaHc5dXhaRkJZV3lsMldhTnEwYVdob2FJREpaQUlBMU5iV1l0cTBhZEJxdFdFNTN5OSs4WXNSMzYrdnIwZGpZMk5ZemsxRUZJa1lIRzR4Z2lCZ3pwdzVPSG55SkFDZ3RiVVYxNjVkdytUSmsyV3VySThnQ0pnN2R5NUtTMHNCQUVxbEVtYXpPV3pCSVRZMmRzVDMxV3IxZ0srMVdpMGVmUERCWVkvLzRvc3Y0UEY0TUduU3BERTFJSmFJS0ZRNEhmTVdsSnljaklTRUJQSHJzMmZQd3V2MXlsalJRSW1KaVVoTFMwTk9UZzZLaTR2SFRLanhVU3FWUS83WDI5c0xqOGNEb0MrUURIZGMvLytJUXFXbHBTVXM3YnJkYmxSWFY2TzZ1am9zN2Z2WWJEWWNQSGh3ekEwcXA4SFk0M0NMbWpObkR2NzNmLzhYUU45WWd1Ym1acVNucDRlazdhKysra3E4Z0FiRGFEU2l1Yms1NE04LzhNQURveDdqR3lnNkhMZmJMZmw4MTY5ZkYvODhjZUpFeVo4amtxcTB0QlMxdGJWWXRXb1ZEQVlEQU1EcjlXTGJ0bTJvcTZ2RDY2Ky9qcFNVbEpDZTAycTE0czAzM3dRQWZQREJCeUZ0dTc5ZHUzYWhzcklTRnk1Y3dMUFBQaHRRRzU5ODhzbUk3MCtjT0JIRnhjVUJ0VTMveGVBd1R2bENBUUQ4N0djL2cwNm5HL0IrWEZ3Y2twS1MwTmJXQnFCdnBrRnFhbXBJcG1mYWJMYVFCSWViNGNzdnZ3eFpXLzJEdzFoY0k0TWlXM2QzTno3NjZDTllMQlprWkdUZzNudnZCZEQzZUM4ckt3dTF0YlVvS1NuQnBrMmJaSzQwTUN0WHJrUlZWUlVxS3l0eDZ0UXBMRnEweU84MkRoMDZOT0w3eWNuSktDNHV4cnAxNi94cU55Y25CMXUzYnZXN252R0t3V0VVbjMzMm1lenRyRnk1MHUvUDlPL3VHKzZ1T1RzN1d3d09kcnNkOWZYMVkyb0d3MWhXVzFzNzZEWGYzeVVBdExlM282ZW5aOGpQeHNmSEQzaFVSQ1RGL3YzN1liRllrSm1aaVNWTGxneDRiK25TcGZqWHYvNkY3Ny8vSHZmZWV5K3lzN05scWpKdzZlbnBLQ3dzUkZsWkdUNzY2Q01VRkJRRWRDT1RuSnlNUC8vNXo0TmU3eDhXYmh3UTduUTZVVjVlanVqb2FOeCsrKzJEUGp0MTZsUy82eGpQR0J4dVlZbUppWWlQajBkSFJ3Y0E0S2VmZnNLTUdUTVFIUjBkVkx2TGx5OFArTFBYcjEvSDExOS9MWDU5Ly8zM2gzVzY2TEpseTBaOHY3YTJGai85OU5PZzEwZDczbHRmWHovc2V6azVPUXdPNUpmUzBsS1VsNWREcVZSaS9mcjFFQVJod1BzNm5RNUZSVVU0ZVBBZzl1N2RpOWRlZXcweE1USER0dmYrKysvaitQSGpmdGZoejUxNklJODFWcTFhQll2RmdoVXJWb1IxY2JvTkd6WU0rUHJpeFlzb0x5OUhSa2JHb1Bkb01BWUhQK2gwT3NtTEVibGNMdGhzTnZIcjBVYnY5K2Z4ZUdDeFdQeXVMeEE1T1RrNGNlSUVBRUNoVUtDbnAyZlFSYzN0ZHFPcHFRbG1zeG56NTgrL0tYWGRMS09GSkE1Z0pMazFOVFdKRitIbHk1Y2pOVFYxeU9PV0xWdUcwNmRQNDlLbFMzanZ2ZmV3YWRPbVFRSERKelkyRmtsSlNaTE83L1Y2MGQ3ZURnQ1NQM01qZng4TlZGWldTanB1NGNLRmd4N05tTTFtZlA3NTUzNmQ3OXExYXdDQUdUTm0rUFc1V3hXRGd4L3V2dnR1eWRNQ3IxMjdKbDZRZ2RIWEMralBhclhpOE9IRGtvNXRhR2lBUXFGQVVsTFNvSEVNVWt5ZVBCa0pDUWxJVEV4RVZsYldvSlRmMDlPRGI3LzlWaHhFbUo2ZURyMWU3L2Q1eHF1Y25Cems1dVpLT2paVWo3M28xbUUybS9HM3YvME5UcWNUK2ZuNStOV3Zmalhzc1ZGUlVYamlpU2Z3NnF1djRvY2Zmb0RCWU1EYXRXdUhQSGIxNnRWWXZYcTE1QnFlZlBKSkFNQmYvdklYLzc4SkFCcU5SdEp4dnB1dG1KaVlZVU5QZnpkT2x3YjZlaTBQSGp3NDZtZDM3OTR0L3ZucTFhc0FnTHE2dWdHdkE0REJZTUNhTld0R2JlOVd3dUFRNGVycjY4WGVpWVVMRndZMG92cm5QLy81c08vRnhzWWlPanBhREE3VjFkVzQ2NjY3QWl0MkRES2J6U08rNzNBNC9HcXZ0N2RYL0l3L3ZVeEVON3ArL1RxMmI5K09qbzRPSkNRa1lNT0dEYU5lVEpPVGs3RnUzVHJzMmJNSFgzMzFGZHh1Tng1KytHRkpGK0Z3dXZGaVBCeGZ6OFFmL3ZBSEpDY25CM1F1S1dNY0FJaHIyZlRYME5DQWhvYUdRZTB4T0F6RTRCREJlbnQ3Qnp6UzhFM1BDaVZCRURCcjFpeFVWRlFBNk90SjZlenNIRGViVDMzenpUY2hiYSsrdmw3Y0J5T1FRYTFFQUdDeFdMQjkrM1pjdW5RSk9wME96enp6ak9RZXhidnV1Z3M5UFQzNCtPT1BjZVRJRVZ5OWVoVWJOMjRjTTB2TGp5WERoUXdmZngreDNDb1lIQ0pZLzVrVFdxMDJiS3NyVHBzMkRlZlBuNGZWYWdVQW5EdDNibHoxT2hDTkpXMXRiWGozM1hmUjB0S0NtSmdZYk5teUJXbHBhWDYxOGNBREQwQ3RWbVAvL3YzNDk3Ly9qWmRlZWdtUFBQSUlDZ29Ld2xUMTJOSGEyaHJRQmYvRkYxOUVhMnRyV05lcUdDOFlIQ0tZYnpZRTBEZkZMMXdVQ2dWbXpab2xibzUxN2RvMWRIVjFoYVdINDJhSWo0OFhONWVhTzNmdWlNZGV1M1p0d0RUTFNCTHVsZjRvOU02ZVBZdGR1M2JCWXJGQXJWWmo4K2JOeU16TURLaXRKVXVXUUtQUjRQMzMzMGQzZHpkMjdOaUJuSndjUFB6d3cySVE2ZXpzeE9iTm15VzNPZElGK2ZYWFh4OTI0T2JOcE5QcGhsenVmYlExSGtnNkJvY0k1aHZwRENEczAvdlMwOU54L3Z4NTJPMTJBSDI5RG5mZWVXZFl6eGt1a3lkUGxyeU10VC9IampVMU5UVnlsM0JMQ0dXQVBucjBLQ3dXQytMaTRyQjU4MlpNbXpZdHFQWUtDd3N4WThZTTdObXpCL1gxOVdodmJ4L3d5RUtwVklvekpjeG1NMncyR3pRYWplVHhPUTZIQTkzZDNXSmJjdHU2ZFN1aW82T0huQjJSbjU4ZjlGUno2c1BnRUtGY0xoZTZ1cnJFcjhNZEhIeTlEbFZWVlFENlJpRjNkM2RIMUFxSm93MkVsQ0k2T25ySWtkdytZMm5QRDZtajVpazRSNDRjQ1ZsYkd6ZHV4TDU5Ky9EUVF3L2hpeSsrQ0xydHA1NTZDZ1VGQlhqNTVaZnh6My8rRTNQbnpoMFFkQ1pObWlUT2xEaHo1Z3plZWVjZEdBd0d2UEhHRzVJR1ZPN1pzd2NuVHB6QXpKa3pBeDdNR0FwNzkrNGRjZTJVR3cwMXJzSHRkbytKOEJNSkdCd2lWRWRIaDNpUlVxdlZOMlVFZjBaR0JzNmZQeS9Pc0tpdHJjVWRkOXd4NUxGT3B6T2dYM28zWG5pLy9mYmJnRWFFMzNmZmZZaUtpaHJ3V2lnR1FtWmtaT0MyMjI0YjluMlh5d1VBa3RmN0lPb3ZPam9hanovK09BQmd3b1FKZzI0SWVucDYwTnZiaXdrVEpveTR3SlBKWklMTDVSTHZzQlVLQlg3NXkxK09lTzc1OCtkanlwUXB1SExsQ2lvcUtvWmNRYkcveTVjdm82eXNEQUR3NjEvL2V0VHZ6Wjl4QnkrKytPS294MlJtWnVMM3YvODlnTDdmaDYydHJaTGJINHJENFFqYk9MSHhoc0VoUXZWL1RCSE84UTM5S1pWS3BLZW5vNjZ1RGtEZkw0N3IxNjhQT1ZyYjYvVU9XQUFyVUw1SEkvNlM2ODdmdDd4M09GZTlvMXZEaWhVcnNHTEZpZ0d2dmZIR0c2aXRyY1g2OWV0SHZMQy8vUExMYUdscDhhdHJYaEFFTEZ1MkRIdjM3c1dubjM2S2VmUG1EZnZ2Mk9QeDRMMzMzb1BYNjhYdHQ5K08yYk5uajlxK2xMVWMvRm5Ib1g5d2V1R0ZGNFk4WnQyNmRhUE9uQUQ2QXIvWmJJN1l4NUkzRzMrNythRzB0TlN2bFNQNzgrZHVWOG9HVWI0RlM0REFWM01MeEl3Wk0vRFRUei9CNi9YQzYvV2lycTRPQ3hZc3VHbm5EOGJDaFF0SGZMK2xwUVdYTDE4ZThkalJwc1Q1Z3M1SWp6T0lBdVdiU1RYYWRHamZXaUwrL2p0Y3ZIZ3hqaDQ5aWdzWExxQ2twQVNyVnEwYThyaVNraEkwTkRRZ05qWVdqejc2cUtTMnBhemxFT3c2RG52MjdJRkdvOEZ2ZnZNYnZ6N1gydG9LajhjVHNoMkN4enNHQno4RXN3eDBLSjZ2KzFpdDFnRWJLTjNNbEt6VmFwR2NuSXdyVjY0QTZGdmpQUzh2YjlBdnFPam82SURXTVFqblhoV2pMWTdsRytRbDVkamgrUDUvRG1RVlQ2S1JXSzFXR0kxR0NJSXc2cVpMdnNlSi9nNEdGQVFCanp6eUNGNTc3VFY4K2VXWHlNcktRbjUrL29CalRwdzRnWktTRWdpQ2dNY2VlMnpNYkNIdjhYaFFWbGFHS1ZPbStQMVozOWd0b0srM1V1NEZzeGovRjZrQUFCMkNTVVJCVk1ZNkJvY0kxTCszSVRZMjlxWmZwREl6TThYZzRQRjRVRjlmajd5OHZKdGFRekRPbkRrajNybmRjODg5SVJzUTVYUTZ4YlV1eHNvdlV4by9hbXBxNFBWNmtacWFPbXBQZ3EvSFFlcFN6LzFsWkdSZ3pabzErUHZmLzQ2ZE8zZGk2OWF0NHAxNGVYbTUrSWhpN2RxMUk0NzN1ZGtzRmd1OFh1K2dYdUViMTNYUWFEVFl2WHMzM25yckxTaVZTcmhjTGh3OWVoUkEzMnFTSnBNSkd6WnNnRjZ2RjQraGdSZ2MvRkJjWEJ6d1hoWCszSDJQdGxkRi8wRkFnYVRyWUNVbUptTGl4SWxpcjhlRkN4ZVFuWjBkTWMvMVRTYVQyTHNReWp1TDF0WldjV3dGOS9PZ1VQUDlQaG50WXUzeGVNUkhab0VPOWlzcUtrSmpZeU5Pbmp5SmJkdTJZZE9tVGJoOCtUSSsrZVFUZUwxZUxGMjZGRVZGUlFHMUhTNitHNm9ibDRsWHFWUklURXdVdi9hTmpmQU5QRDF3NEFDTVJpUG16WnNIaThXQ2MrZk80WlZYWHNHR0RSc3daODZjbTFSOVpJbU0zL1FrY2pxZEF3WkdoanM0OVBiMm9ydTdlOEFQSHRBMzF1SEhIMytFVnF2RnJGbXpJbW9XUWYveEo4UFY3VnMyK2thWm1abUlpb29TSDJYMDcxbTRkT21TK09jZmYvd1JDb1ZpUUpmeVVKOGhrcUtwcVFsbnpweUJJQWlqcnRycTYvVVNCQ0dvc1RhUFAvNDR2RjR2VHAwNmhiZmZmbHNNeFE4OTlOQ29NelRrNFB2NU14cU4rTzY3NzdCNDhXSUFmVGM2UXcyT2REZ2NPSERnQUVwTFM1R1ltSWpmL2U1MzBHcTFPSFRvRUQ3NzdEUDg5YTkveGZMbHkvSGdndy95MGNVTkdCeEcwWC9nMzgxYVBDUTZPbnJZQVlkWHJsd1JCMDlHUlVXRmZVWkZUMDhQU2t0TG9kUHBrSmFXaHV6c2JDaVZTa3liTmcwS2hVTDgzMGdpWmFiR2NJc25UWnMyRFZGUlVZTUdUN2EzdDR0Yjh3SjlnZXZVcVZQSXlNaEFmbjQrbEVybHFJTXppWVppczltd2MrZE9lTDFlTEZ5NGNOUkJnMGFqRVVCZmIwTXdGenluMDRtMHREUjgvLzMzWW1qUWFyV0lpWW1CMCtrY05OMVpicjZmV1pWS2hROC8vSERZY1VwMnV4MWxaV1VvS1NtQnlXUkNjbkl5bm52dU9mR1I3N0pseTVDWGw0ZWRPM2ZpODg4L1IyTmpJelp1M0RqaTlOZGJEWVBES09RWVphdFNxWVk5Yi8vOUtaS1Nrc0orMGZaTmo3SllMS2l0clVWMmR2YW9OWTVsTHBjTFRxZFQvRG9VQTZFY0RnZE9uejROb084dUx6czdHei85OUJQY2JqY2FHeHZSMGRHQk8rNjRnejBONUxmdTdtNjgvZmJiYUd0cnc2UkpreVRORnZBTjlBdTBON0t0clEybHBhVTRkdXlZT05oM3pwdzV1SGp4SW5wNmVyQi8vMzRjUEhnUWQ5NTVKeFl0V29TTWpJeUF6aE5LZHJzZGxaV1ZBSUF0VzdaZzM3NTkyTDU5KzVESEhqdDJEQjkvL0RHVVNpV0tpb3F3YXRXcVFUMHpHUmtaK09NZi80amR1M2VqcWFrSkZvdUZ3YUVmQm9jSWM5dHR0eUU5UFIxTlRVMkRIaCtFUS8rMUdMUmFiY1FQRkxweFpreHRiUzF5Y25JR0hTZDFUSXJOWnNQSmt5ZkY3dUdzckN6azV1Wmk2dFNwT0hYcWxEZ0Q1dGl4WTVnM2IxNUVoaTJTUjJWbEpUNzQ0QU4wZEhSQW85SGdxYWVlRWhkNnMxZ3N1SExsQ2d3R0E3UmFMYUtqbytGME9sRlpXU251eVRCLy9ueko1eklhamFpb3FFQjVlVG5xNnVyRUhvYXNyQ3lzWHIwYTJkblpzTmxzK01jLy9vRWpSNDZncDZjSGh3OGZ4dUhEaDVHUWtJQzh2RHpNbmowYnMyYk5HdFFMR3VpR1UxSmxabVlpUHo4ZnZiMjlTRWxKUVc1dUxwNS8vbm5zMkxFRFRVMU42T2pvd0w1OSs1Q1hsNGVrcENRVUZoWWlLaW9LQ3hZc0dISmFxOWZyaGR2dGhpQUlXTDkrUGE1ZHV3YTczUTY3M2M3dzhCOE1EaEhJWUREY3RBMm1ybCsvTHY3NVpxeE9HVzc5cDF3Q2ZXTVprcE9UQTFvNisrclZxemg5K3JRNEdDcytQbDZjWGFMWDY3Rmt5UktjT25VS1JxTVJicmNiRlJVVjZPam93UHo1OHlNK2dGSDRWRmRYNC9EaHcyTFBRVnhjSEo1Kyt1a0JkL1kybXcxLyt0T2ZobTFqOHVUSitNVXZmakhzKzJhekdiVzF0VGgvL2p6T25UdUhscFlXOFQybFVvbUNnZ0xjZi8vOW1EbHpwdmk2UnFQQm1qVnJzR3paTXJGSDR1clZxekFhalRoKy9EaU9IejhPb084R0l5MHREWnMyYllKZXJ3Lzdjdmg2dlY3OHUvS05hMGhJU01DcnI3NktiNzc1Qmw5Ly9UV09IVHVHWThlT0RmamNoeDkrQ0tWU0tmYmFlandlTVRUY1NLbFVZc2VPSFdIOVBpSUpnOE10SUpoVkZQdmZvVWZTdmhURDZiKy9COUQzeStMVXFWTzQrKzY3SmJmUjBkR0JtcHFhUVp1TUZSWVdEbmpzRVIwZGpjV0xGK1BISDM5RVUxTVRBS0M1dVJuZDNkMG9MQ3dNYUtvY2pXOVdxeFVIRGh4QWEyc3JCRUhBM1hmZmpiVnIxdzc2dHhJZkg0K3BVNmZDYkRhanQ3Y1hIbzhIZ2lCZzRzU0p5TS9QeDhxVkswZjg5MVZkWFkxZHUzYUpYd3VDZ0prelo2S3dzQkIzM0hISGlEY0pPcDBPeGNYRktDNHV4cVZMbDNENjlHbWNPWE1HRnk5ZWhNZmpnZFZxUlVwS2lqaXo2SzIzM2dyeWIyVjBGUlVWT0hEZ0FPNjc3ejd4TllWQ2dhS2lJaFFWRmVIQ2hRdW9yYTFGUjBjSHVycTZ4QTI5ZW50NzRYSzU0UEY0eExGakNvVUNDb1VDZ2lCQXBWSkJxVlFpTXpPVGE3UDB3K0F3VGdtQ0lBWUdtODBXMEVYZjYvVU91RU1mRDFNTSsxL3NNek16MGREUUFJdkZnbSsvL1hiVTFmaXVYYnVHczJmUERsaDhDK2diQnpOdjNyd2hleEVVQ2dVV0xGZ0FuVTRuYm5OdE1wbHc4dVJKL00vLy9BOUhhOU1BV3EwV3p6NzdMQTRkT29UaTR1SmhCMElLZ29CdDI3WUZmSjVGaXhiaDIyKy9oVTZuUTM1K1B1Yk9uUnZRejNkYVdoclMwdEt3ZlBseTJPMTIxTmZYbzc2Ky9xWlAxYnp0dHR1ZzArbUdIY0ErWThhTUlYZk1wTUF3T0l4VDBkSFJZaGY2bFN0WEFob29kZm55WlhFRk91RG03WWtSTG1heldiem9xMVFxekowN0YxRlJVVGgvL2p5c1ZxczRUbUU0OGZIeEE4S0JUcWZEL1BuekphM2NtWjJkRFkxR2c5T25UMlBpeEltRGVpZUlmSktTa3ZEYjMvNDI3T2Q1L3ZublE5cGVURXdNNXN5Wkk4dmFCNzVCeVhSek1EaU1VM3E5WHB3ZTJOemNESzFXaTJuVHBvMjZJSXh2YzZyTGx5L2ozTGx6QTlvYmJXQlFiMjh2dnZ6eXkrQ0w3NmYvOHRPQldycDBLV0ppWXNUSEJjQi9aNlRrNXVaQ0VJUUIzeXZRMTVVN1pjb1V4TVhGaVJkNGxVcUZ3c0pDbEplWFk5cTBhVWhMUy9QcjR1LzcrOWZyOVJHeldCWVIwWTM0MjJ1Y1NrOVBGNE9EMSt0RlRVM05zR3NUU0RIVXpJTkk0bkE0ME5qWUtINmRtcG9xL25uMjdOa3dHQXlvcUtnUTEzaW9yYTFGYlcwdG9xS2l4QzJNTlJvTm9xT2prWlNVQktmVGlhYW1KZ2lDTUNBOCtCNFArUVphK1o2ZGVqd2V1TjF1dU4xdVhMeDRVZnl6d1dEZ25SSVJSUlFHaDNFcUpTVkZuTFlack5telo0KzZxUTdRMTEwNEZtZGVLQlFLOFVJTzlDMmNkZU96NHlsVHB1RCsrKzlIZlgwOUdoc2J4V21vVHFkejBJREtVT29mWUlpSUlnR0R3emkyWU1FQ0pDVWxpU1A1blU2bnBCa1dTcVVTYXJVYThmSHh5TWpJR0hYUW9FOVVWTlNJVThEazV0c1NQQ01qWThpQmpDcVZDams1T2NqT3prWjdlenZhMnRyUTJka0pzOWs4YVAzN1VJaUtpcElVeUlpSXhoSUdoM0V1TlRXVmQ3WC9rWldWaGVibVptUmxaWTE0bkNBSVNFcEtRbEpTa3ZpYTErdEZiMjh2ZW50NzRYUTY0WEs1eE1jTi9hZHkzUmpNZkk4eEJFRVFwM2o1cG52RnhNUkUzSExkUkVRTURtRXllZkprdjNiRXBQQ0xpWW5CejMvKzg0QTIvdkZ0R0JUTXBrRkVST01CYjNmb2xzTDlJb2lJZ3NQZ1FFUkVSSkl4T0JBUkVaRmtEQTVFUkVRa0dZTURFUkVSU2NiZ1FFUVVCS1ZTS1U3SEpScU54K01aY2gyWlNNTGdRRVFVQkkxR0U1WUZ3bWg4Y2pnY28rNFpOTll4T0JBUkJTRXhNUkVtazBudU1paENtRXdtSkNRa3lGMUdVQmdjaUlpQ01IMzZkTmhzdGxHM1pTZXlXcTJ3Mld4SVQwK1h1NVNnTURnUUVRVkJwVkloTnpjWExTMHREQTgwTEt2VmlwYVdGdVRtNWtiOEdBY3VPVTFFRktTNHVEams1K2VqcHFZR0dvMEdlcjBlYXJXYWU1SGM0andlRHh3T0Iwd21FMncyRy9Mejh5VnZHamlXTVRnUUVZVkFYRndjRmkxYWhPYm1aaGlOUmxpdFZyamRicm5MSWhrcGxVcG90Vm9rSkNSZzNyeDVVS25HeHlWM2ZId1hSRVJqZ0VxbFFtWm1Kakl6TStVdWhTaHMySTlHUkVSRWtqRTRFQkVSa1dRTURrUkVSQ1FaZ3dNUkVSRkp4dUJBUkVSRWtqRTRFQkVSa1dRTURrUkVSQ1JaeEFhSFNGK3lreWljK1BOQlJPRVNzY0VoSmlaRzdoS0l4aXorZkJCUnVFUnNjREFZREhLWFFEUm04ZWVEaU1JbFlvUERsQ2xUNUM2QmFNeml6d2NSaFV2RUJvZjQrSGplVlJFTndXQXdJRDQrWHU0eWlHaWNpdGpnQUFCNWVYbmpacmN4b2xDSWlvcENYbDZlM0dVUTBUZ1cwY0ZCcDlOaHdZSUZEQTlFNkFzTnQ5MTJHM1E2bmR5bEVORTRKbmk5WHEvY1JRVExZckdndXJvYVhWMWRjcGRDSkF1RHdZQzh2RHlHQmlJS0cwRVFCR0NjQkFlZmpvNE9YTDE2RlYxZFhiRGI3WEM3M1hLWFJCUVdTcVVTTVRFeE1CZ01tREpsQ3NjMEVGSFlqY3ZnUVBMNTlOTlBrWnVieStmclJFVGpsQzg0UlBRWUJ5SWlJcnE1R0J5SWlJaElNZ1lISWlJaWtvekJnWWlJaUNSamNDQWlJaUxKR0J5SWlJaElNZ1lISWlJaWtvekJnWWlJaUNSamNDQWlJaUxKR0J5SWlJaElNZ1lISWlJaWtvekJnWWlJaUNSamNDQWlJaUxKR0J5SWlJaElNZ1lISWlJaWtvekJnWWlJaUNSamNDQWlJaUxKR0J5SWlJaElNZ1lISWlJaWtvekJnWWlJaUNSVHlWMEFFZEY0NFhLNTBOemNqUGIyZHRoc05yamRicmxMSWhrcGxVcG9OQm9rSmlaaSt2VHBVS25HeHlWM2ZId1hSRVF5Nit6c1JFMU5qWGloVUt2VlVDallxWHNyODNnOGNEZ2NNSmxNYUcxdFJXNXVMdUxpNHVRdUsyZ01Ea1JFUWVyczdFUlZWUlZTVTFPaDFXcmxMb2ZHQ0lWQ0FZMUdBNDFHQTZ2VmlxcXFLdVRuNTBkOGVHQWNKaUlLZ3N2bFFrMU5EVkpTVWhnYWFGaGFyUmFwcWFtb3FhbUJ5K1dTdTV5Z01EZ1FFUVdodWJrWkdvMEdPcDFPN2xKb2pOTnF0ZEJvTkdodWJwYTdsS0F3T0JBUkJhRzl2UjE2dlY3dU1paEM2UFY2R0kxR3Vjc0lDb01ERVZFUWJEWWIxR3ExM0dWUWhGQ3IxYkJhclhLWEVSUUdCeUtpSUxqZGJzNmVJTWtVQ2tYRVQ5UGx2M1lpSWlLU2pNR0JpSWlJSkdOd0lDSWlJc2tZSElpSWlFZ3lCZ2NpSWlLU2pNR0JpSWlJSkdOd0lDSWlJc2tZSElpSWlFZ3lCZ2NpSWlLU2pNR0JpSWlJSkdOd0lDSWlJc2tZSElpSWlFZ3lCZ2NpSWlLU2pNR0JpSWlJSkdOd0lDSWlJc2tZSENna29xT2owZHZiSzNjWlJFUVVaZ3dPRkJJYWpRWjJ1MTN1TW9odVdTMHRMV0ZwMSsxMm83cTZHdFhWMVdGcDM4ZG1zK0hnd1lQbzdPd002M2tvZUNxNUM2RHhJVFkyRmlhVFNlNHlpTWExMHRKUzFOYldZdFdxVlRBWURBQUFyOWVMYmR1Mm9hNnVEcSsvL2pwU1VsSkNlazZyMVlvMzMzd1RBUERCQngrRXRPMytkdTNhaGNyS1NseTRjQUhQUHZ0c1FHMTg4c2tuSTc0L2NlSkVGQmNYQjlRMi9SZURBNFhFMUtsVDBkTFNncDZlSGt5Y09GSHVjb2pHbmU3dWJuejAwVWV3V0N6SXlNakF2ZmZlQ3dBUUJBRlpXVm1vcmExRlNVa0pObTNhSkhPbGdWbTVjaVdxcXFwUVdWbUpVNmRPWWRHaVJYNjNjZWpRb1JIZlQwNU9SbkZ4TWRhdFcrZFh1ems1T2RpNmRhdmY5WXhYREE0VUVsT25Ub1ZDb1VCall5UG16WnNuZHpsRTQ4NysvZnRoc1ZpUW1abUpKVXVXREhodjZkS2wrTmUvL29YdnYvOGU5OTU3TDdLenMyV3FNbkRwNmVrb0xDeEVXVmtaUHZyb0l4UVVGRUNsOHY4U2xaeWNqRC8vK2MrRFh1OGZGZ29MQ3dlODUzUTZVVjVlanVqb2FOeCsrKzJEUGp0MTZsUy82eGpQR0J3b0pLS2lvakJyMWl6VTFkVWhLeXNMV3ExVzdwS0l4bzNTMGxLVWw1ZERxVlJpL2ZyMUVBUmh3UHM2blE1RlJVVTRlUEFnOXU3ZGk5ZGVldzB4TVRIRHR2ZisrKy9qK1BIamZ0Zmh6NTE2SUk4MVZxMWFCWXZGZ2hVclZnUVVHcVRhc0dIRGdLOHZYcnlJOHZKeVpHUmtESHFQQm1Od29KREp5Y2xCWTJNanlzdkxjZmZkZHcvNjVVWkUvbXRxYWhJdndzdVhMMGRxYXVxUXh5MWJ0Z3luVDUvR3BVdVg4TjU3NzJIVHBrM0QvZ3pHeHNZaUtTbEowdm05WGkvYTI5c0JRUEpuYnVUdm80SEt5a3BKeHkxY3VIRFFveG16Mll6UFAvL2NyL05kdTNZTkFEQmp4Z3kvUG5lclluQ2drSW1LaXNMQ2hRdFJXbHFLeXNwS3pKOC9YKzZTaUNLYTJXekczLzcyTnppZFR1VG41K05Ydi9yVnNNZEdSVVhoaVNlZXdLdXZ2b29mZnZnQkJvTUJhOWV1SGZMWTFhdFhZL1hxMVpKcmVQTEpKd0VBZi9uTFgvei9KdEEzNjBvS204MEdBSWlKaVpGMDQ2Rldxd2U5ZHYzNmRSdzhlSERVeis3ZXZWdjg4OVdyVndFQWRYVjFBMTRIQUlQQmdEVnIxb3phM3EyRXdZRkNhdkxreVpnL2Z6N09uRGtEaDhPQmdvSUNLSlZLdWNzaWlqalhyMS9IOXUzYjBkSFJnWVNFQkd6WXNHSFVpMmx5Y2pMV3JWdUhQWHYyNEt1dnZvTGI3Y2JERHo4c2UrL2ZqUmZqNGZoNkp2N3doejhnT1RrNW9ITkpHZU1BQUNkUG5oeDBURU5EQXhvYUdnYTF4K0F3RUlNRGhkek1tVE9oVnF2eGYvLzNmK2pxNnNMY3VYTkRQa1dNYUR5eldDell2bjA3TGwyNkJKMU9oMmVlZVFZNm5VN1NaKys2Nnk3MDlQVGc0NDgveHBFalIzRDE2bFZzM0xnUkV5Wk1DSFBWa1dlNGtPSGo3eU9XV3dXREE0VkZXbG9hWW1OajhlT1BQNktzckF3VEowNUVTa29LcGt5WkFxMVdDN1Zhelo0SW9pRzB0YlhoM1hmZlJVdExDMkppWXJCbHl4YWtwYVg1MWNZRER6d0F0VnFOL2Z2MzQ5Ly8vamRlZXVrbFBQTElJeWdvS0FoVDFXTkhhMnRyUUJmOEYxOThFYTJ0cldGZHEySzhZSENnc05Icjliam5ubnR3NWNvVk5EWTJvcmEyRnVmT25aTzdMS0tROGkzRUZBcG56NTdGcmwyN1lMRllvRmFyc1huelptUm1aZ2JVMXBJbFM2RFJhUEQrKysranU3c2JPM2JzUUU1T0RoNSsrR0V4aUhSMmRtTHo1czJTMnh6cGd2ejY2NjhQTzNEelp0THBkTGpubm5zR3ZUN2FHZzhrSFlNRGhkM1VxVk14ZGVwVXVGd3VkSFoyd21hendXYXp3ZTEyeTEwYVVkQmFXMXREMXRiUm8wZGhzVmdRRnhlSHpaczNZOXEwYVVHMVYxaFlpQmt6Wm1EUG5qMm9yNjlIZTN2N2dFY1dTcVZTbkNsaE5wdGhzOW1nMFdnUUd4c3JxWDJIdzRIdTdtNnhMYmx0M2JvVjBkSFJRODZPeU0vUFIzUjB0QXhWalQ4TURuVFRxRlNxZ0tkekVZMVZvUXdPR3pkdXhMNTkrL0RRUXcvaGl5Kyt3SkVqUjRKcTc2bW5ua0pCUVFGZWZ2bGwvUE9mLzhUY3VYTUg5SkJNbWpSSm5DbHg1c3dadlBQT096QVlESGpqalRja0RhamNzMmNQVHB3NGdaa3pad1k4bURFVTl1N2RpL3I2ZXNuSER6V3V3ZTEyajRud0V3a1lISWlJeG9qbzZHZzgvdmpqQUlBSkV5WWdJU0Zod1BzOVBUM283ZTNGaEFrVFJsemd5V1F5d2VWeWlYZllDb1VDdi96bEwwYzg5L3o1OHpGbHloUmN1WElGRlJVVlE2NmcyTi9seTVkUlZsWUdBUGoxcjM4OTZ2Zm16N2lERjE5OGNkUmpNak16OGZ2Zi94NEEwTkhSRVhTQWN6Z2NYTGhPSWdZSElxSXhhTVdLRlZpeFlzV0ExOTU0NHczVTF0WmkvZnIxSTE3WVgzNzVaYlMwdFBqVk5TOElBcFl0VzRhOWUvZmkwMDgveGJ4NTg0WmR2ZEhqOGVDOTk5NkQxK3ZGN2JmZmp0bXpaNC9hdnBTMUhQeFp4NkYvY0hyaGhSZUdQR2JkdW5Xanpwd0FBSmZMQmJQWmpNbVRKNDlhSXpFNEVCRkZETitXMDNGeGNTTWU1M0E0QUF5OVFOSklGaTllaktOSGorTENoUXNvS1NuQnFsV3Joanl1cEtRRURRME5pSTJOeGFPUFBpcXBiU2xyT1FTN2pzT2VQWHVnMFdqd205Lzh4cS9QdGJhMnd1UHhJRDA5M2U5ejNvb1VjaGRBUkVTanMxcXRNQnFORUFSaDFFMlhlbnQ3QWNEdndZQ0NJT0NSUng2QlVxbkVsMTkraWFxcXFrSEhuRGh4QWlVbEpSQUVBWTg5OXRpWTJRM1g0L0dnckt3TTFkWFZmbisyLy9mcDlYcERXZGE0eEI0SElxSUlVRk5UQTYvWGk5VFUxRkY3RW53OURsS1hldTR2SXlNRGE5YXN3ZC8vL25mczNMa1RXN2R1RmUvRXk4dkx4VWNVYTlldXhXMjMzZVozKytGaXNWamc5WHFoVUF5OEg3NXhYUWVOUm9QZHUzZmpyYmZlZ2xLcGhNdmx3dEdqUndIMHJTWnBNcG13WWNNRzZQVjY4UmdhaU1HQmlDZ0NuRGh4QWdCR3ZWaDdQQjdZN1hZQUNIaXdYMUZSRVJvYkczSHk1RWxzMjdZTm16WnR3dVhMbC9ISko1L0E2L1ZpNmRLbEtDb3FDcWp0Y1BIdE4rRUxUVDRxbFFxSmlZbmkxNzZ4RWI2QnB3Y09ISURSYU1TOGVmTmdzVmh3N3R3NXZQTEtLOWl3WVFQbXpKbHprNnFQTEF3T1JFUmpYRk5URTg2Y09RTkJFSERYWFhlTmVLelZhZ1hROTlqQjN6RU8vVDMrK09Qd2VyMDRkZW9VM243N2JiRUwvNkdISGhwMWhvWWNMbDI2QkFBd0dvMzQ3cnZ2c0hqeFlnQkFZbUxpa0lNakhRNEhEaHc0Z05MU1VpUW1KdUozdi9zZHRGb3REaDA2aE04Kyt3eC8vZXRmc1h6NWNqejQ0SU95Ny9VeDFqQTRFQkdOWVRhYkRUdDM3b1RYNjhYQ2hRdEhIVFJvTkJvQjlQVTJCSFBCY3pxZFNFdEx3L2ZmZnkrR0JxMVdpNWlZR0RpZFRrUkZSUVhjZGpqVTFOUUE2T3RoK1BEREQ0ZmRIOGR1dDZPc3JBd2xKU1V3bVV4SVRrN0djODg5Sis0RnNtelpNdVRsNVdIbnpwMzQvUFBQMGRqWWlJMGJONDQ0L2ZWV3crQkFSRFJHZFhkMzQrMjMzMFpiV3hzbVRab2thYmFBYjZEZmxDbFRBanBuVzFzYlNrdExjZXpZTVpqTlpnREFuRGx6Y1BIaVJmVDA5R0QvL3YwNGVQQWc3cnp6VGl4YXRBZ1pHUmtCblNlVTdIWTdLaXNyQVFCYnRtekJ2bjM3c0gzNzlpR1BQWGJzR0Q3KytHTW9sVW9VRlJWaDFhcFZnM3BtTWpJeThNYy8vaEc3ZCs5R1UxTVRMQllMZzBNL0RBNUVSR05RWldVbFB2amdBM1IwZEVDajBlQ3BwNTRTbDRLMldDeTRjdVVLREFZRHRGb3RvcU9qNFhRNlVWbFpLZTdKTUgvK2ZNbm5NaHFOcUtpb1FIbDVPZXJxNnNRZWhxeXNMS3hldlJyWjJkbXcyV3o0eHovK2dTTkhqcUNucHdlSER4L0c0Y09Ia1pDUWdMeThQTXllUFJ1elpzMUNmSHo4Z0xZRDNYQktxc3pNVE9UbjU2TzN0eGNwS1NuSXpjM0Y4ODgvangwN2RxQ3BxUWtkSFIzWXQyOGY4dkx5a0pTVWhNTENRa1JGUldIQmdnVkRUbXYxZXIxd3U5MFFCQUhyMTYvSHRXdlhZTGZiWWJmYkdSNytRL0J5N2drUlVjQ09IRG1DM056Y2tMVlhYVjJOdzRjUGl6MEhjWEZ4ZVBycHB3ZmMyUnVOUm16WnNtWFlOaVpQbm96LzkvLyszN0N6S3N4bU0ycHJhM0grL0htY08zY09MUzB0NG50S3BSSUZCUVc0Ly83N01YUG16RUdmdFZnc1lvK0ViMEJpZjFxdEZtbHBhZGkwYVJQMGV2MklkWWJDOU9uVFlUS1owTkRRZ0RWcjFtRHAwcVVBK2dhSmZ2UE5OL2o2NjYvRnh6ZjlDWUlBcFZJcHpzTHdlRHhpYUxpUlVxbkVqaDA3Skc5dFBwcWFtaHJjZDk5OUlXbnJaaEwrOCt5TFBRNUVSR09FMVdyRmdRTUgwTnJhQ2tFUWNQZmRkMlB0MnJXREFrQjhmRHltVHAwS3M5bU0zdDVlZUR3ZUNJS0FpUk1uSWo4L0h5dFhyaHh4S21aMWRUVjI3ZG9sZmkwSUFtYk9uSW5Dd2tMY2NjY2RJMjV5cGRQcFVGeGNqT0xpWWx5NmRBbW5UNS9HbVRObmNQSGlSWGc4SGxpdFZxU2twRUN2MXdNQTNucnJyU0QvVmtaWFVWR0JBd2NPRExnWUt4UUtGQlVWb2Fpb0NCY3VYRUJ0YlMwNk9qclExZFVsYnVqVjI5c0xsOHNGajhjRGo4Y2pmazZoVUVBUUJLaFVLaWlWU21SbVpvWXNOSXdIN0hFZ0lncENxSHNjMnRyYWNPalFJUlFYRjRkMTQ2ZzMzM3dUT3AwTytmbjVtRHQzcm5paEQ1VGRia2Q5ZlQzcTYrdFJWRlFVMEJvU2dmSjZ2YWlycTBOMmR2Wk5PMmN3SXIzSGdjR0JpQ2dJb1E0T05QNUZlbkRna3RORVJFUWtHWU1ERVJFUlNjYmdRRVJFUkpJeE9CQVJFWkZrREE1RVJFUWtHWU1ERVJFUlNjYmdRRVJFUkpJeE9CQVJFWkZrREE1RVJFUWtHWU1ERVJFUlNjYmdRRVFVQktWU0tXNlFSRFFhajhjRHBWSXBkeGxCWVhBZ0lncUNScU9CdytHUXV3eUtFQTZIQTFxdFZ1NHlnc0xnUUVRVWhNVEVSSmhNSnJuTG9BaGhNcG1Ra0pBZ2R4bEJZWEFnSWdyQzlPblRZYlBaWUxWYTVTNkZ4amlyMVFxYnpZYjA5SFM1U3drS2d3TVJVUkJVS2hWeWMzUFIwdExDOEVERHNscXRhR2xwUVc1dWJzU1BjUkM4WHE5WDdpS0lpQ0pkWjJjbmFtcHFvTkZvb05mcm9WYXJvVkR3M3V4VzV2RjQ0SEE0WURLWllMUFprSnViaTdpNE9MbkxDcGdnQ0FMQTRFQkVGREl1bHd2TnpjMHdHbzJ3V3Exd3U5MXlsMFF5VWlxVjBHcTFTRWhJd1BUcDA2RlNxZVF1S1NnTURrUkVSQ1NaTHppd0g0MklpSWdrWTNBZ0lpSWl5UmdjaUlpSVNESUdCeUlpSXBLTXdZR0lpSWdrWTNBZ0lpSWl5UmdjaUlpSVNESUdCeUlpSXBLTXdZR0lpSWdrWTNBZ0lpSWl5UmdjaUlpSVNESUdCeUlpSXBLTXdZR0lpSWdrWTNBZ0lpSWl5UmdjaUlpSVNESUdCeUlpSXBLTXdZR0lpSWdrWTNBZ0lpSWl5UmdjaUlpSVNESUdCeUlpSXBLTXdZR0lpSWdrWTNBZ0lpSWl5UmdjaUlpSVNESUdCeUlpSXBLTXdZR0lpSWdrWTNBZ0lpSWl5UmdjaUlpSVNESUdCeUlpSXBLTXdZR0lpSWdrWTNBZ0lpSWl5UmdjaUlpSVNESUdCeUlpSXBLTXdZR0lpSWdrWTNBZ0lpSWl5UmdjaUlpSVNESUdCeUlpSXBLTXdZR0lpSWdrWTNBZ0lpSWl5UmdjaUlpSVNESUdCeUlpSXBLTXdZR0lpSWdrWTNBZ0lpSWl5UmdjaUlpSVNESUdCeUlpSWlJaUlpSUt2ZjhQUlNrNXR0UzhieEFBQUFBQVNVVk9SSzVDWUlJPSIsCgkiVGhlbWUiIDogIiIsCgkiVHlwZSIgOiAibWluZCIsCgkiVmVyc2lvbiIgOiAiIgp9Cg=="/>
    </extobj>
    <extobj name="C9F754DE-2CAD-44b6-B708-469DEB6407EB-12">
      <extobjdata type="C9F754DE-2CAD-44b6-B708-469DEB6407EB" data="ewoJIkZpbGVJZCIgOiAiMjAzMDI1MzU4NDE0IiwKCSJHcm91cElkIiA6ICI0ODQ0NzQ4ODAiLAoJIkltYWdlIiA6ICJpVkJPUncwS0dnb0FBQUFOU1VoRVVnQUFBbjBBQUFKTENBWUFBQUNTVUNCOUFBQUFDWEJJV1hNQUFBc1RBQUFMRXdFQW1wd1lBQUFnQUVsRVFWUjRuT3pkZVh5VTFkMCsvbXVXWkRLVGJRaFpTVWlJSVFRQ2hNV3dpU0NyUzNGRHF2Qm9Xd3RGUmFwUEswOWJyVnZGV21xWFI2dDkzQUxWcGxpcFVpMmJpb29JUnNLV0dCS1NDSVFBZ1pCOUh6S1RXZS92SC9uTi9jc3dNOGtrbVdTU3VhLzM2OFhMek56YnlaaE1yam4zT1o4akV3UkJBQkVSRVJINUZabE1KdXY2V082cmhoQVJFUkhSNEdIb0l5SWlJcElBaGo0aUlpSWlDV0RvSXlJaUlwSUFoajRpSWlJaUNXRG9JeUlpSXBJQWhqNGlJaUlpQ1dEb0l5SWlJcElBaGo0aUlpSWlDV0RvSXlJaUlwSUFoajRpSWlJaUNXRG9JeUlpSXBJQWhqNGlJaUlpQ1dEb0l5SWlJcElBaGo0aUlpSWlDV0RvSXlJaUlwSUFoajRpSWlJaUNXRG9JeUlpSXBJQWhqNGlJaUlpQ1dEb0l5SWlJcElBaGo0aUlpSWlDV0RvSXlJaUlwSUFoajRpSWlJaUNXRG9JeUlpSXBJQWhqNGlJaUlpQ1dEb0l5SWlJcElBaGo0aUlpSWlDV0RvSXlJaUlwSUFoajRpSWlJaUNXRG9JeUlpSXBJQWhqNGlJaUlpQ1dEb0l5SWlJcElBaGo0aUlpSWlDV0RvSXlJaUlwSUFoajRpSWlJaUNXRG9JeUlpSXBJQWhqNGlJaUlpQ1dEb0l5SWlJcElBaGo0aUlpSWlDV0RvSXlJaUlwSUFoajRpSWlJaUNXRG9JeUlpSXBJQWhqNGlJaUlpQ1dEb0l5SWlJcElBaGo0aUlpSWlDVkQ2dWdGRVJEU3dMQllMS2lvcVVGOWZENFBCQUt2VjZ1c21rUXNLaFFKcXRScFJVVkZJU2txQ1Vzay8wZVJkTWtFUUJGODNnb2lJQmtaVFV4TktTMHVoVnF1aDFXcWhVcWtnbC9NbXoxQmtzOWxnTkJyUjB0SUNnOEdBOVBSMFJFUkUrTHBaTkl6SlpES1p3Mk9HUGlJaS85VFUxSVNpb2lJa0pDUkFvOUg0dWpuVUMzcTlIcFdWbGNqSXlHRHdvejY3T3ZUeDR4NFJrUit5V0N3b0xTMUZmSHc4QTk4d3BORm9rSkNRZ05MU1VsZ3NGbDgzaC93RVF4OFJrUitxcUtpQVdxMUdjSEN3cjV0Q2ZhVFJhS0JXcTFGUlVlSHJwcENmWU9nakl2SkQ5ZlgxMEdxMXZtNEc5Wk5XcTBWRFE0T3ZtMEYrZ3FHUGlNZ1BHUXdHcUZRcVh6ZUQra21sVWtHdjEvdTZHZVFuR1BxSWlQeVExV3JsTEYwL0lKZkxXV0tIdklidkNFUkVSRVFTd05CSFJFUkVKQUVNZlVSRVJFUVN3TkJIUkVSRUpBRU1mVVJFUkVRU3dOQkhSRVJFSkFFTWZVUkVSRVFTd05CSFJFUkVKQUVNZlVSRVJFUVN3TkJIUkVSRUpBRU1mVVJFUkVRU3dOQkhSRVJFSkFFTWZVUkVSRVFTd05CSFJFUkVKQUVNZlVSRVJFUVN3TkJIUkVSZVk3RlljT1RJa1FHL3pwVXJWMkN6MmJyZFI2ZlRkYnU5dHJhMlY5ZTBXcTE0NmFXWDhOSkxML1hxT0tLaGdxR1BpSWk4WnRPbVRYampqVGZ3OWRkZjkvdGMzM3p6RFF3R2c5UHpCdzhleEM5KzhRdnMyclhMN2JGVlZWVjQ3TEhIOE1ZYmI2Q3VyczVwKzQ0ZE8vRGtrMC9pMEtGREhyZkhack9oc0xBUWhZV0ZIaDlETkpRdzlCRVJrZGNzV3JRSUFQRCsrKytqdmIyOXorYzVjZUlFTm0vZWpOZGZmOTJwUnk4Mk5oWWRIUjNZdVhNbnpwNDk2M1NzSUFoNDU1MTNZRGFiVVZSVUJFRVFuUGFSeStXd1dDekl5c3JDOXUzYlhlNUQ1RzhZK29pSXlHdm16cDJMeE1SRUJBY0hvNzYrdnMvbnljaklRSEp5TW9xS2l2REJCeDg0YkV0TFM4TXR0OXdDbTgyR3paczN3MncyTzJ6Ly9QUFBjZWJNR2Noa01xeGJ0dzR4TVRGTzU3Lzk5dHV4ZXZWcXlHUXk3Tm16QjFsWldiQmFyWDF1TDlGd29QUjFBNGlJYU9pNy8vNzdlMzNNYjM3ekc0LzJlK09OTjZEUmFCeWVrOHZsZU9DQkIvRE1NOC9nMDA4L3hkaXhZNUdabVNsdXYrdXV1NUNmbjQrYW1ocnMyclVMSzFhc0FBQ1VsNWZqL2ZmZkJ3Q3NXTEVDVTZaTWNYdmRCUXNXUUtWU0lTc3JDN201dVVoTlRSVjdLb244RVVNZkVSRjVMQ1ltQm5LNWQyNFNWVmRYZDdzOVBqNGVOOTk4TS9Mejg2SFZhaDIyQlFRRTRNYy8vakZ5YzNPeFpNa1M4Zm4zMzM4ZlZxc1ZDeFlzd0cyMzNkWmpHK2JNbVFPbFVvbVNraElzWExnUUFQRDg4OCtqdkx5ODIrTzZDOEhaMmRrOVhwZklGeGo2aUlqSVk4ODk5NXhUcnh6UU9ZNU9KcFAxNmx5ZTlCN2VlZWVkdVBQT094RVlHT2kwTFQwOUhlbnA2UTdQL2V4blA4Tm5uMzJHTys2NHcrTjJ6Smd4QXpObXpCQWZSMFpHUXEvWE8rMG5DQUpxYW1vQUFIRnhjUjZmbjJpb1lPZ2pJcUkrTXhnTTJMVnJGMHBLU3ZEclgvOGFhclhhWWZ1MzMzNkx3NGNQWTlteVpSZ3paa3kzNTdwNDhTS2VlZVlacjdScjU4NmRMcDkvN0xISGtKYVdocjE3OTJMWnNtVXV3K1Q2OWV0ZEhtczJtN0YyN1ZvQXdJc3Z2dWlWZGhJTkpvWStJaUxxMFMyMzNBS2c4N1lxME5ucjlmWFhYK1BERHo5RWEyc3I1SEk1amgwN2hodHV1RUU4UmhBRTdOeTVFeGN1WE1DeFk4Y3dZY0lFTEZ1MkRKTW5UM1o1VHFWU2llam9hSmZYMStsME1CZ01VQ3FWaUlpSWNMbFBYVjBkRkFvRlJvNGM2ZmI3VUtsVTJMSmxDL0x5OHBDWGw0ZjE2OWNqUGo2K2w2OEcwZkFrRXpoUG5Zakk3K3pidDgvcDFxYzNDSUtBb3FJaS9QdmYvOGJGaXhjQkFKTW1UY0s5OTk3ck1qeFpMQlljT0hBQWUvYnNRWE56TXdBZ01URVJLMWFzd05TcFV6MjZaa05EQTU1OTlsbTB0N2ZqdnZ2dXc0MDMzdWh5djNmZWVRY0hEaHpBMnJWck1XL2VQTGZucTZ1cncxLys4aGRjdm53WktwVUthOWV1eGN5Wk0zdHNSOWVldnNFY3QxZGFXdW93YnBISVU3S3J4bHl3cDQrR0pZdkZnc2JHUmhnTUJuUjBkTERVQXRFQXMxZ3NPSFRvRVBidTNZdXFxaW9Bd0toUm83QnExU3BNbVRJRjdlM3RlUDMxMXdFQUR6LzhzRGkrVDZsVVlzbVNKVml3WUlFWS9pNWV2SWlYWDM0WktTa3BXTEZpQlNaT25PajJ1Z2FEQWErKytpcmEyOXN4WWNJRUxGMjZGRURuNmhocjFxd0JBTHo5OXR0UUtCUzQ5OTU3Y2VyVUtienp6anRRcVZSdWcxeDBkRFNlZWVZWnZQYmFhemg1OGlSZWUrMDFORFUxNGVhYmIvYmE2MFUwRkRIMDBiQlNWVldGYytmT29iYTJ0c2NsbUlpa2JNU0lFVjQ3MTY1ZHUvREZGMStncmEwTlFPY2tobHR2dlJWejVzeUJRcUVBMExrczJ0R2pSNkZRS0Z4TzZMQ0h2L256NStQamp6L0dKNTk4Z3ZMeWN2enhqMzlFWm1ZbUhuMzBVYWRqMnRyYThPYy8veGtWRlJXSWk0dkRUMy82MDI0bmk2aFVLbXpZc0FHLy8vM3Y4ZnJycjZPaW9nSXJWcXh3T2R0WXJWWmp3NFlOeU03T1JrRkJBYTY5OXRxK3ZqeEV3d1pESHcwTExTMHRLQ2dvUUVOREE4TEN3cENXbG9iWTJGaG9OQm9FQlFWNXJZUUVrYi9ZdDIrZjE4N1YzdDZPdHJZMkpDVWw0ZFpiYjhXTUdUT2N3cGZSYUFUUUdieTZFeGdZaU9YTGwrT0dHMjdBQng5OGdDTkhqampNbkxVN2Rlb1VObS9laklhR0JrUkdSdUpYdi9vVlFrTkRlMnhyVEV3TW5uenlTZnorOTcvSG5qMTdVRlJVaEpVclYyTFNwRWxPKzhybGNxeGV2UnJMbHk4WFM4STg4Y1FUYnMvZGRUUlVkL3NCd0xwMTYzcWN1RUkwMkJqNmFNaTdkT2tTamg4L0RvMUdnK3V1dTQ2RHJva0cyZDEzMzQzSmt5ZTdERTUyOWw3QTRPQmdqODRaRVJHQmRldlc0WTQ3N25Bb2YzTGx5aFhzM0xrVFgzenhCUVJCUUdwcUtpNWZ2b3cvL3ZHUGJzLzExRk5QT1QyM1pzMGFmUG5sbHlnb0tNQ2YvdlFuakJzM0R2UG56OGVNR1RNUUZCVGtzRy9YR29BOTFRNzBkRCtUeWVUUmVZZ0dFME1mRFdubDVlWDQ5dHR2a1pTVWhHdXZ2VmE4bFVSRWcwZXBWT0x3NGNQNDA1LysxT08rOWZYMUhxL2U4ZlRUVHlNMU5WVjhmUERnUVd6YnRnMEdnd0ZBNTRvWlAvemhEL0dUbi96RVpkMDhPMWNCVEtWUzRlYy8vemtPSGp5SUR6LzhFR2ZPbk1HWk0yZlEwTkNBNWN1WGkvczFORFJBcjljak1URVJnUHNKR2xsWldUaDA2QkNpb3FLd2FkTW1sNlZlaUlZNmhqNGFzdXJxNmxCUVVJRFUxRlNQWi9rUjBjRFFhclhkRmlSdWFXbUJ3V0JBY0hBd3dzTEN1ajFYVFUwTkJFRndLdkk4WmNvVWZQYlpaekNaVEZpOWVyVTR3Y05WRUhNMWtjT1ZHMjY0QVhQbXpNSCsvZnR4OXV4WnA2TE5CdzRjd083ZHU3Rm8wU0szWWJXOHZCeTV1YmtBT2d0S00vRFJjTVhRUjBPUzJXekdrU05IRUIwZDNlM2FtVVEwT082KysyN2NmZmZkYnJmYmx5Njc0NDQ3Y05OTk4zVjdyZ2NlZUFBbWs4bnBWckJXcThXVFR6Nkp3TUJBcndhcndNQkF0ek56OC9MeUFIVE9SSFpGRUFSczNib1ZnaUJnN3R5NVlvMUIrN2J5OG5LTUhUdldhMjBsR2tnYy9VNUQwcWxUcDJBMm01R1ptZG5ycFoySWFIRFYxZFhoM0xsekFJRHg0OGQzdTYvVmFoWEh1N2xhemkwa0pHVFFldEtxcTZ0UlhWME5tVXptY2pJSkFPemR1eGZuejUrSFZxdkZmZmZkSno1dnRWcnh3Z3N2WU5PbVRUMnUwMHMwVkxDbmo0WWNzOW1NTTJmT1lPellzUzcvS0JEUjBQS2YvL3dIZ2lCZ3pKZ3hTRXBLNm5aZiszZzlwVkxwTnR6OThwZS83TlgxZTVwSmF6ZDE2bFNINEdidjVVdE5UWFdZekdGWFcxdUxqejc2Q0VEbnhKQ3VQWk1LaFFLcHFhazRlL1lzM256elRmejJ0NzkxbWlCQ05OUXc5TkdRVTFWVkJadk5odVRrWkY4M2hZaDZjUFRvVVhHODI1MTMzdG5qL2pxZERrQm5qNTQ3ZFhWMXZXcURwL3UzdHJZNlBMYUh2c3pNVEtkOXJWWXIzbnJyTFpoTUppeFpzc1RsTUpNVksxYmd4SWtUcUs2dXhydnZ2aXV1MWtFMFZESDAwWkJUVlZXRmtKQ1FIZ2VERTVGdjVlZm5JeXNyQ3dBd1o4NGNUSnMycmNkajdLVmR1Z3Q5bml4eDV1bEVEbmRxYTJ0eDRjSUZBTTZoVHhBRXZQUE9PeWd2TDBkaVlpSldyVnJsOGh3QkFRRllzMllOTm0zYWhKeWNIRXliTm8xRm5tbElZK2lqSVVlbjA3bTgxVUpFUTRQWmJNWi8vdk1mZlBMSkp4QUVBV2xwYWZqSlQzN2kwYkhuejU4SEFNVEd4ZzVrRTN0azc1MU1UazdHeUpFanhlZGJXMXVSbloyTi9QeDhxTlZxUFBMSUk3QllMTkRwZE5EcjlkRHI5ZERwZE5EcGRHaHJhME5iV3h0Q1FrS2cwK21RbloyTnRMUzBiZ010a1M4eDlOR1FZekFZRUJVVjVldG1FTkZWekdZemNuTnpzWFBuVGpRMk5nSUFaczZjaVFjZWVBQUJBUUhpZmgwZEhhaXRyVVZJU0FnMEdnMENBZ0lnQ0FKT256Nk5QWHYyQUFBbVRKamdrKy9CN3ZEaHd3Q2NlL21LaTR1Um41OFBvSE9Wa2NjZmY5eGhKWTd1dExhMll1dldyWGo0NFllOTIxZ2lMMkhvb3lISFpES3hEaGJSRUdLdlUzZjA2RkdITVhtclZxM0N2SG56blBZM204MTQ5dGxuM1o0dktpb0s4K2ZQSDdEMjlxUzh2QnkxdGJVQWdPblRwenRzbXpWckZyWnQyd2FkVGdkQkVCQVNFb0x3OEhDRWhZVTUvUXNORFJXL1BuUG1ERFp2M293alI0NWc1c3ladk0xTFF4SkRIeEVSZGF1OHZGeGN5emNrSkFSTGx5N0YwcVZMM1M2NUZob2FpcWlvS0RRM044Tm1zMEVRQkFpQ0FLMVdpL0hqeDJQbHlwVSsvV0JuczltUW5wNk8xdFpXcC9wOFNxVVN6ejMzSEpSS0pjTEN3anhlMXpzNk9ocTV1YmxpQ1JpaW9ZaWhqNGlJdXJWNDhXSmN2bndaRXlkT3hMUnAweHh1NWJyejV6Ly9lVURiSkpQSnhCVkNlaHV5VWxOVDhmampqOE5pc2JqY0hoa1oyYWMyUGZqZ2cxQ3IxVkNwVkgwNm5taWdNZlFSRVZHM0ZBb0ZWcTllN2V0bU9KREw1WGp4eFJmN2RRNmwwcnQvQWprQmpZWTZyc2hCUkVSRUpBRU1mVVJFUkVRU3dOQkhSRVJFSkFFTWZVUkVSRVFTd05CSFJFUkVKQUVNZlVSRVJFUVN3TkJIUkVSRUpBRU1mVVJFUkVRU3dOQkhSRVJFSkFFTWZVUkVSRVFTd05CSFJFUkVKQUVNZlVSRWZraWhVTUJtcy9tNkdkUlBOcHNOQ29YQzE4MGdQOEhRUjBUa2g5UnFOWXhHbzYrYlFmMWtOQnFoMFdoODNRenlFd3g5UkVSK0tDb3FDaTB0TGI1dUJ2VlRTMHNMSWlNamZkME04aE1NZlVSRWZpZ3BLUWtHZ3dGNnZkN1hUYUUrMHV2MU1CZ01HRE5taksrYlFuNkNvWStJeUE4cGxVcWtwNmVqc3JLU3dXOFkwdXYxcUt5c1JIcDZPc2Ywa2Rjb2ZkMEFJaUlhR0JFUkVjakl5RUJwYVNuVWFqVzBXaTFVS2hYa2NuN2VINHBzTmh1TVJpTmFXbHBnTUJpUWtaR0JpSWdJWHplTC9BaERIeEdSSDR1SWlNRHMyYk5SVVZHQmhvWUc2UFY2V0sxV1h6ZUxYRkFvRk5Cb05JaU1qTVNVS1ZPZ1ZQSlBOSGtYZjZLSWlQeWNVcWxFU2tvS1VsSlNmTjBVSXZJaDl2RVRFUkVSU1FCREh4RVJFWkVFTVBRUkVSRVJTUUJESHhFUkVaRUVNUFFSRVJFUlNRQkRIeEVSRVpFRU1QUVJFUkVSU1FCREh4RVJFWkVFTVBRUkVSRVJTUUJESHhFUkVaRUVNUFFSRVJFUlNRQkRIeEVSRVpFRU1QUVJFUkVSU1FCREh4RVJFWkVFTVBRUkVSRVJTUUJESHhFUkVaRUVNUFFSRVJFUlNRQkRIeEVSRVpFRU1QUVJFUkVSU1FCREh4RVJFWkVFTVBRUkVSRVJTUUJESHhFUkVaRUVNUFFSRVJFUlNRQkRIeEVSRVpFRU1QUVJFUkVSU1FCREh4RVJFWkVFTVBRUkVSRVJTUUJESHhFUkVaRUVNUFFSRVJFUlNRQkRIeEVSRVpFRU1QUVJFUkVSU1FCREh4RVJFWkVFTVBRUkVSRVJTUUJESHhFUkVaRUVNUFFSRVJFUlNRQkRIeEVSRVpFRU1QUVJFUkVSU1lEUzF3MGdJcUtCWmJGWVVGRlJnZnI2ZWhnTUJsaXRWbDgzaVZ4UUtCUlFxOVdJaW9wQ1VsSVNsRXIraVNidjRrOFVFWkVmYTJwcVFtbHBxUmdtVkNvVjVITGU1Qm1LYkRZYmpFWWpXbHBhVUYxZGpmVDBkRVJFUlBpNldlUkhHUHFJaVB4VVUxTVRpb3FLa0pDUUFJMUc0K3ZtVUEva2NqblVhalhVYWpYMGVqMktpb3FRa1pIQjRFZGV3NDk3UkVSK3lHS3hvTFMwRlBIeDhReDh3NUJHbzBGQ1FnSktTMHRoc1ZoODNSenlFd3g5UkVSK3FLS2lBbXExR3NIQndiNXVDdldSUnFPQldxMUdSVVdGcjV0Q2ZvS2hqNGpJRDlYWDEwT3IxZnE2R2RSUFdxMFdEUTBOdm00RytRbUdQaUlpUDJRd0dLQlNxWHpkRE9vbmxVb0Z2Vjd2NjJhUW4yRG9JeUx5UTFhcmxiTjAvWUJjTG1lSkhmSWF2aU1RRVJFUlNRQkRIeEVSRVpFRU1QUVJFUkVSU1FCREh4RVJFWkVFTVBRUkVSRVJTUUJESHhFUkVaRUVNUFFSRVJFUlNRQkRIeEVSRVpFRU1QUVJFUkVSU1FCREh4RVJFWkVFTVBRUkVSRVJTUUJESHhFUkVaRUVNUFFSRVJFUlNRQkRIeEVSRVpFRU1QUVJFUkVSU1FCREh4RVJFWkVFTVBRUkVkR0FxYXlzN1BVeFZxdlY0MzF0TmhzKy92aGpORFUxOWZvNnRiVzF2ZHJmYXJYaXBaZGV3a3N2dmRUcmF4RU5CUXg5UkVUVUx6azVPZGl5WlF1YW01dkY1d1JCd0taTm0vRDAwMC9qOHVYTEhwL0xhRFRpK2VlZng3Lys5UzlZTEpZZTl6OTgrREErK09BRFBQdnNzekNaVEI1Zlo4ZU9IWGp5eVNkeDZOQWhqNCt4Mld3b0xDeEVZV0doeDhjUURTVU1mVVJFMUdldHJhM1l0bTBiY25KeThPMjMzNHJQeTJReXBLYW1RaEFFN055NTArUHpuVDkvSHRYVjFmajAwMCt4Y2VQR2JnT2oxV3JGamgwN0FBQjMzWFVYQWdNRFBiNk9YQzZIeFdKQlZsWVd0bS9mRGtFUVBENldhTGhpNkNNaW9qNzd4ei8rZ2ZiMmRxU2twR0RSb2tVTzI3NzN2ZTlCclZiajZOR2pPSDM2dEVmbkd6OStQSjU5OWxuRXhNVGc0c1dMMkxoeEl3NGZQdXh5M3krKytBSjFkWFZJVGs3R3dvVUxIYllKZ2dDejJlejJPcmZmZmp0V3IxNE5tVXlHUFh2MklDc3JxMWUzbFltR0k0WStJaUxxazV5Y0hPVGw1VUdoVUdETm1qV1F5V1FPMjRPRGczSFRUVGNCQUxaczJZS09qZzZQenB1UWtJQ05HemNpSXlNRFJxTVJtemR2ZGhwL3A5UHBzR1BIRHNoa010eC8vLzBPMTI1cWFzTHZmdmM3L08xdmYrdjJPZ3NXTE1CRER6MEV1VnlPM054Y0hEeDQwS1AyRVExWFNsODNnSWlJaHA4TEZ5NGdPenNiQUhEbm5YY2lJU0hCNVg2MzNub3I4dlB6Y2VuU0pmenRiMy9EK3ZYcm5jS2hLMnExR284OTloamVlKzg5SkNVbElTWW14bUg3MXExYllUQVlzSFRwVWlRbkp6dHNDdzRPUmt0TEM4ckt5akI5K25UTW5EblQ3WFhtekprRHBWS0prcElTc2JmdytlZWZSM2w1ZWJmdHUvLysrOTF1czc4dVJFTU5ReDhSRWZXS1RxZkRxNisrQ3JQWmpJeU1ETngyMjIxdTl3MElDTUJQZi9wVC9PWTN2OEd4WThjd1lzUUkzSHZ2dlI1ZFJ5Nlg0d2MvK0lIVDgvbjUrVGg2OUNoaVkyTnh6ejMzT0cxWHFWUll1M1l0WG56eFJmejk3My9IdUhIam9OVnEzVjVueG93Wm1ERmpodmc0TWpJU2VyM2VhVDlCRUZCVFV3TUFpSXVMOCtoN0lCcEtHUHFJaU1oalY2NWN3Ui8rOEFjME5qWWlNaklTNjlhdDY3SG5MaTR1RHZmZmZ6K3lzckx3MldlZndXcTE0Z2MvK0lITDQzYnUzSW1wVTZjaUtTbko1YmthR2hyd3Q3LzlEWEs1SEE4KytLRGJ5UnZqeDQvSERUZmNnQU1IRG1ETGxpMzR4UzkrSVc0ekdBell1M2N2bGkxYjV2TDQ5ZXZYdXp5bjJXekcyclZyQVFBdnZ2aGl0OTh6MFZERU1YMUVST1NSOXZaMi9PRVBmOENsUzVjUUhCeU1uLy84NXdnT0R2Ym8yTGx6NTJMVnFsVUFnSDM3OXVIUGYvNHpybHk1NHJEUDhlUEg4ZEZISCtINTU1L0gzcjE3bldiVXRyZTM0OVZYWDBWN2V6dVdMVnVHbEpRVXArdVl6V1pjdVhJRkRRME51UDc2NnhFWUdJaVRKMDg2bEdiWnNtVUxkdXpZMGVQc1lDSi93NTQrSWlMcVVWMWRIVjU1NVJWVVZsWWlLQ2dJLy9NLy80UFJvMGYzNmh5MzNISUxWQ29WL3ZHUGY2QzR1QmhQUHZra2Z2U2pIeUV6TXhNQWtKbVppZHR2dngyN2QrL0d0bTNiY1ByMGFUejQ0SU5RcTlVNGMrWU1zckt5VUY5ZkR3QTRjZUlFdnYzMlc1aE1KcGhNSmhpTlJoaU5ScmVsVjdadDI0YXBVNmNpT0RnWUsxZXVSSFYxTlNvcks3Rng0MGFzWGJ1MjIzRi9SUDZDb1krR25lYm1abHkrZkJuMTlmVXdHQXd3R0F5dzJXeStiaGJSa0RKaXhBaXZuZXZreVpONDQ0MDMwTjdlRHBWS2hjY2VlOHhsTDVzbkZpMWFCTFZhamJmZmZodXRyYTM0NjEvL2l2SGp4K01IUC9nQlJvOGVqUlVyVnVDYWE2N0JtMisraVcrLy9SWWJOMjdFODg4L2orRGdZRFEwTklqbnVYVHBrdE81QXdNREVSUVVCTFZhamFDZ0lBUUZCVUdsVXVIeTVjdG9iR3pFdG0zYnNIYnRXa1JIUitPWlo1N0JhNis5aHBNblQrSzExMTVEVTFNVGJyNzU1ajYvUmtUREFVTWZEUnQxZFhVb0tpcENjM016NUhJNUlpTWpFUlVWaGFDZ0lNamxIS2xBMUZWMWRiWFh6clYvLzM2MHQ3Y2pJaUlDanozMkdCSVRFL3QxdmpsejV1Q2FhNjVCVmxZV3pwNDlpL3I2ZW9TRWhJamJwMDJiaHFlZmZocC8rY3Rmc0hqeFlnUUdCaUkrUGg1MzNIRUhBQ0E2T2hxaG9hRUlDUWxCY0hBd05Cb05OQm9ORkFxRnkrdVZsWlhoZDcvN0hiNzU1aHNzV0xBQVk4ZU9oVnF0eG9ZTkc1Q2RuWTJDZ2dKY2UrMjEvZnFlaUlZRG1jQXk1RFRFYk4rK0hlbnA2Wmc0Y1NLQXpxcjdlWGw1dUhqeElyUmFMY2FQSDQrNHVEZ29sZnpNUXVUT3ZuMzdrSjZlN3BWem1Vd20vUDN2ZjhjOTk5eUQzYnQzWTkrK2ZmMDYzNk9QUG9yTXpFelliRFo4K3Vtbm1EeDVzc3NnYVRBWW9GYXIrM1V0dS9mZmZ4K1JrWkZZdUhDaDA0ZkVscFlXY1hidkUwODg0ZlljdlptOXUyN2RPb3daTTZaL2pmNy9sSmFXWXNtU0pWNDVGMG1MN0tyWlV2eXJTVU5hUjBjSHZ2bm1HN1MxdFdIR2pCbElTa3J5cU1ZWEVYbFBZR0FnSG56d1FRQkFTRWdJSWlNakhiYTN0YlhCWkRJaEpDUUVRVUZCYnMvVDB0SUNpOFVpenBpVnkrVll0bXlaMi8yOUZmZ0FZT1hLbFc2M2RTM240bWtQYVUvNzlXWWRZS0xCd3RCSFE1YlZhc1UzMzN5RGpvNE9MRnEwcU5zNlcwUTBPSll2WDQ3bHk1YzdQTGRwMHlhY1BuMGFhOWFzNmZZMjZWTlBQWVhLeWtxUDFzaTEyV3pZc1dNSEZpNWM2REErOGJubm52TjRaWSt1M0pWWWFXaG9nRjZ2RjNzYTNSVld6c3JLd3FGRGh4QVZGWVZObXpiMWFwMWZvcUdDb1krR3JMeThQTFMxdFRId0VRMXhUVTFOQUlDSWlJaHU5ek1halFBNml5ZjM1UHo1ODlpNWN5ZjI3Tm1Edi83MXIySnBtSnFhR2hnTWhuNjIrUDkzNE1BQjdONjlHNHNXTFhLN3lrWjVlVGx5YzNNQmRLN0V3Y0JId3hWREh3MUo3ZTN0dUhqeEltYk1tTUhBUnpTRTZmVjZORFEwUUNhVFlkU29VZDN1YTcvbDZVbG9LaTB0QlFBa0pTVzVyQVhvNlZKbjY5YXQ2ellrNXVYbEFZRGJ0Z3VDZ0sxYnQwSVFCTXlkT3hlVEowOTIyRlplWG82eFk4ZDYxQllpWCtPVVJ4cVM2dXJxb05WcTNWYmxKNktob2JTMEZJSWdJRDQrdnNjZVBIdFBueWRqOVU2ZVBBa0FZZzIvZ1ZCZFhZM3E2bXJJWkRLSFpkaTYycnQzTDg2ZlB3K3RWb3Y3N3J0UGZONXF0ZUtGRjE3QXBrMmJlbHlubDJpb1lPaWpJY2xnTUdEOCtQR2N0RUUweE5sWHVwZzJiVnEzKzlsc05uRXNua2FqNlhiZjl2WjJuRDE3RnNEQWhqNTdMMTlxYXFyTE93cTF0Ylg0NktPUEFBQnIxcXh4NkhGVUtCUklUVTJGMVdyRm0yKysyYWR4aGtTRGphR1BoaVNaVE1ZRnpZbUd1QXNYTHFDZ29BQXltUXh6NTg3dGRsKzlYZytnODNlN3B4N0JreWRQd21xMUlqNCtIakV4TVY1cjc5WHNvYzlWc0xSYXJYanJyYmRnTXBtd1pNa1NUSmt5eFdtZkZTdFdJQzR1RG5WMWRYajMzWGNIckoxRTNzTFFSME9TUnFOaEhUNmlJY3hnTU9DMTExNkRJQWlZT1hObWp4L1M3S3RwYURTYUhudnc3V0ZzK3ZUcDNtbXNDN1cxdGJodzRRSUE1OUFuQ0FMZWVlY2RsSmVYSXpFeFVWd3orR29CQVFGWXMyWU5aRElaY25KeWtKK2ZQMkR0SmZJRy9sV2xJU2tnSU1EWFRTQWlOMXBiVy9IeXl5K2pycTRPNGVIaCtPRVBmOWpqTVVWRlJRQ0EyTmpZYnZjem1Vd29MQ3dFZ0FGZEpjTStHemM1T1JralI0NFVuMjl0YlVWMmRqYnk4L09oVnF2eHlDT1B3R0t4UUtmVFFhL1hRNi9YUTZmVFFhZlRvYTJ0RFcxdGJRZ0pDWUZPcDBOMmRqYlMwdEljVmhjaEdrb1krbWhJWWk4ZjBkQlVXRmlJN094c05EWTJRcTFXNDlGSEgwVm9hQ2lBenJGNFZWVlZHREZpQkRRYURRSURBMkUybTFGWVdJaVBQLzRZQURCMTZ0UnV6MTlRVUFDVHlRU3RWdHZ0aWhidXlxdDQ2dkRod3dDY2UvbUtpNHZGSGp1ajBZakhIMzhjbmk1YzFkcmFpcTFidCtMaGh4L3VWOXVJQmdyL3N0S1F4QWtjUkVOTFNVa0o5dTdkSy9iWVJVUkU0TC8vKzcrUm5Kd3M3bU13R1BEQ0N5KzRQVWRNVEF5V0xsM2E3WFcrK2VZYkFKM2hzTHYzQVUvSC9OYlUxRGlGdHZMeWN0VFcxZ0p3dm9VOGE5WXNiTnUyRFRxZERvSWdJQ1FrQk9IaDRRZ0xDM1A2RnhvYUtuNTk1c3daYk42OEdVZU9ITUhNbVRPNWxpOE5TUXg5UkVUVUxiMWVqNjFidDRybFRlYk5tNGQ3NzczWHFmVEt5SkVqTVdyVUtPaDBPcGhNSnRoc05zaGtNb1NGaFNFakl3TjMzWFZYdCtWYUJFRkFhR2dvVkNwVmp6MkM3bGJZdUpxck9uMDJtdzNwNmVsb2JXMTFxcytuVkNyeDNIUFBRYWxVSWl3c3pHbWRYbmVpbzZPUm01c3J2a1pFUTVGTThMVGZtbWlRYk4rK0hWRlJVVml3WUlHdm0wSTBiTzNidHcvcDZlbGVPMTlkWFIwKy92aGozSHp6elFNK3M5NWtNa0V1bDdzYzVuSGd3QUZZTEJZc1diTEVvM04xdDcvRll2SHFVSktXbGhhbzFXcVBWaHpwamRMU1VvKy9YNkt1WkZkOUFtRlBIeEVSOVNnNk9ocXJWNjhlbEd0MXQySkhiejhNZHJlL3Q4Y09jL1VnR3VwWXNvV0lpSWhJQWhqNmlJaUlpQ1NBb1krSWlJaElBaGo2aUlpSWlDU0FvWStJaUloSUFoajZpSWlJaUNTQW9ZK0lpSWhJQWhqNmlJaUlpQ1NBb1krSWlJaElBaGo2aUlpSWlDU0FvWStJeUE4cEZBclliT1RIZU9nQUFDQUFTVVJCVkRaZk40UDZ5V2F6UWFGUStMb1o1Q2NZK29pSS9KQmFyWWJSYVBSMU02aWZqRVlqTkJxTnI1dEJmb0toajRqSUQwVkZSYUdscGNYWHphQithbWxwUVdSa3BLK2JRWDZDb1krSXlBOGxKU1hCWURCQXI5Zjd1aW5VUjNxOUhnYURBV1BHalBGMVU4aFBNUFFSRWZraHBWS0o5UFIwVkZaV012Z05RM3E5SHBXVmxVaFBUK2VZUHZJYXBhOGJRRVJFQXlNaUlnSVpHUmtvTFMyRldxMkdWcXVGU3FXQ1hNN1ArME9SeldhRDBXaEVTMHNMREFZRE1qSXlFQkVSNGV0bWtSOWg2Q01pOG1NUkVSR1lQWHMyS2lvcTBORFFBTDFlRDZ2VjZ1dG1rUXNLaFFJYWpRYVJrWkdZTW1VS2xFcitpU2J2NGs4VUVaR2ZVeXFWU0VsSlFVcEtpcStiUWtRK3hENStJaUlpSWdsZzZDTWlJaUtTQUlZK0lpSWlJZ2xnNkNNaUlpS1NBSVkrSWlJaUlnbGc2Q01pSWlLU0FJWStJaUlpSWdsZzZDTWlJaUtTQUlZK0lpSWlJZ2xnNkNNaUlpS1NBSVkrSWlJaUlnbGc2Q01pSWlLU0FJWStJaUlpSWdsZzZDTWlJaUtTQUlZK0lpSWlJZ2xnNkNNaUlpS1NBSVkrSWlJaUlnbGc2Q01pSWlLU0FJWStJaUlpSWdsZzZDTWlJaUtTQUprZ0NJS3ZHK0VOalkyTnFLbXBRWE56TXpvNk9tQzFXbjNkSkNMSlVTZ1VDQW9Ld29nUkl4QWJHNHVSSTBmNnVrbEVSSklsazhsa0RvK0hlK2hyYjI5SFNVa0ptcHViZmQwVUlycktpQkVqTUhIaVJBUUhCL3U2S1VSRWt1TlhvYSs1dVJuZmZ2c3RMQmFMcjV0Q1JHNG9sVXBNbno0ZEkwYU04SFZUaUlnazVlclFOMnpIOUxXM3R6UHdFUTBERm9zRjMzNzdMZHJiMjMzZEZDSWlTUnUyb2Era3BJU0JqMmlZc0Znc0tDa3A4WFV6aUlna2JWaUd2c2JHUm83aEl4cG1tcHViMGRqWTZPdG1FQkZKMXJBTWZUVTFOYjV1QWhIMUFYOTNpWWg4WjFpR1B2YnlFUTFQL04wbEl2S2RZUm42T2pvNmZOMEVJdW9EL3U0U0Vmbk9zQXg5TEx4TU5EenhkNWVJeUhlR1plZ2pJaUlpb3Q1aDZDTWlJaUtTQUlZK0lpSWlJZ2xnNkNNaUlpS1NBSVkrSWlJaUlnbGc2Q01pSWlLU0FJWStJaUlpSWdsZzZDTWlJaUtTQUtXdkcwQkVSQVBMWXJHZ29xSUM5ZlgxTUJnTUxKSk53NFpDb1lCYXJVWlVWQlNTa3BLZ1ZESzI5QWRmUFNJaVA5YlUxSVRTMGxMeEQ2ZEtwWUpjenBzOE5EelliRFlZalVhMHRMU2d1cm9hNmVucGlJaUk4SFd6aGkyR1BpSWlQOVhVMUlTaW9pSWtKQ1JBbzlINHVqbEV2U2FYeTZGV3E2RldxNkhYNjFGVVZJU01qQXdHdno3aXh6MGlJajlrc1ZoUVdscUsrUGg0Qmo3eUN4cU5CZ2tKQ1NndExZWEZZdkYxYzRZbGhqNGlJajlVVVZFQnRWcU40T0JnWHplRnlHczBHZzNVYWpVcUtpcDgzWlJoaWFHUGlNZ1AxZGZYUTZ2Vityb1pSRjZuMVdyUjBORGc2MllNU3d4OVJFUit5R0F3UUtWUytib1pSRjZuVXFtZzErdDkzWXhoaWFHUGlNZ1BXYTFXenRJbHZ5U1h5MWwycUkvNGprQkVSRVFrQVF4OVJFUkVSQkxBMEVkRVJFUWtBUXg5UkVSRVJCTEEwRWRFUkVRa0FReDlSRVJFUkJMQTBFZEVSRVFrQVF4OVJFUkVSQkxBMEVkRVJFUWtBVXBmTjhBZnRiZTM0OGlSSStMamhRc1hTcm95Zm5Oek14b2JHd0VBVVZGUkNBOFA5L2hZczluc3NMQjJjbkl5RkFxRjE5czRsQmtNQmpRME5DQXFLZ3BCUVVHK2JnNFJFUTFUREgwRHdHcTFvclcxVlh3c0NJSVBXK05iTnBzTng0OGZ4NVVyVnlDVHlYRHp6VGYzNnZnelo4N2c5T25UQUlDWW1CaU1IVHQySUpvNXBKMDlleFpsWldVQWdKRWpSK0tHRzI3d2NZdUlpR2c0WXVpakFYWHUzRGxjdVhJRkFKQ1ltQWkxV3UzeHNVYWpFZVhsNWVMakNSTW1lTDE5Vi92aWl5LzZmWTZsUzVkNm9TV2RyRllyTGx5NElENGVPWEtrMTg1TlJFVFN3dEEzakJrTUJuenp6VGMrdWJZbndhYTl2UjJscGFVQUFKbE1odFRVVkZnc2xtNlBrY2xrNHUzYm9xSWljZis0dURpRWhZWDFlSHhYU21YdmY3eDFPbDJ2anhsSUZ5OWVoTmxzQnRDNXlIaEtTb3FQVzBSRVJNTVZROTh3SmdqQ2tBc3BkamFiRGNlT0hSTkRtaUFJMkxkdlg0L0hSVVpHWXY3OCthaXBxY0dsUzVmRTU2dXJxN0ZyMTY1ZXRlSDIyMi92VS9BYlNycjJkQ1lsSmZXcXA1U0lpS2lyNGYwWGNaall1WE5udjQ2UGo0L0hyRm16dk5TYXdWRllXSWptNXVZK0hhdlg2NUdYbCtmbEZ2V2VwNkhSWXJIME9wQjY0dUxGaTJocmF4TWYxOVRVZU9YMjg5WG16NThQbFVybDlmTVNFZEhRd3RBM2pHazBHdHgxMTEyK2JvYVQwdEpTbkQ5L0hrRG5MZGJycnJzT3djSEI0dmFxcWlwb3RWcG9OQnFuWXdWQndPSERoMkV5bVFBQXNiR3htRFp0bXROK2VyMGVjcm04Mjltc3c3bVh6MnExb3FTa3hPRTVnOEhnbzlZUStaZnQyN2RqMzc1OVdMSmtDZTYrKys1QnVhYk5ac01ubjN3Q0FMajExbHNINUJxQ0lJaVR2c2FORytlMC9jeVpNd0NBMU5SVXlHUXlsK2VvcmExRlRFeU14OWUwV3ExNDVaVlhBQUFiTm16b2JaTnBrQTNmdjRyRFNFaElpTnRmTUU4TXB6SWRaV1ZsT0hYcUZJRE84WGt6Wjg1RVpHU2t1UDNreVpNb0t5dURXcTNHdkhuekVCSVNJbTZ6V3EwNGRPaVFPUE5abzlFZ016TVRnWUdCRHRlb3FLaEFVVkVSQWdJQ2NQMzExenVjdzErVWxaVU5Xc2pyejg4bVNkdjk5OThQQUxqbGxsdXdhdFVxSDdmR2MxOTg4UVdNUmlQMjdkczNhS0hQYXJWaSsvYnRBUG9XK2lvcksvSFBmLzRUOTkxM0h4SVNFbHp1WTdGWThMdmYvUTRBa0oyZDdiVGR2bTNMbGkwSUNBaHcycjVqeHc3czNyMGJhOWFzd2R5NWN6MXFsODFtUTJGaG9hZmZCdmtZUTk4Z1dMeDRzU1JxeXhVWEY0dWZKQUVnSXlNRHNiR3hEdnZZYS9RWkRBWjgvZlhYbUQ5L3ZoamFDZ29LME5EUUFLQ3psMjcyN05sT2dRL29uQ0JpTnB0aE5wdHg4T0JCeko4L0g2R2hvUVAxYlEyNmpvNE9oOWN4TlRVVmt5ZFA5dW8xZHUzYUpZNjNaT2dqcVZtNGNDRysrdW9yTEZxMHlLdm5yYTZ1QnRCNWg4TGJ2MWY3OSs5SGFXa3BYbnJwSmZ6bU43L3BWYjFUVDhubGNsZ3NGbVJsWmFHcXFncmYvLzczK2Y3Z1o2UmJNWmk4NnVyQU4yblNKS1NrcEVBUUJGeTRjQUZXcXhWQVo5bVdTWk1tQWVnTU56azVPV0tQMXJScDB6QisvSGdvRkFyTW5qMGJXcTNXNWJYUzA5T1JscFlHb0xPc3l6ZmZmQU85WGorUTM5Nmd5cy9QRndPWldxMGVrRkkxWFd0SDhrMmRwT2EvL3V1L2tKV1ZoWlVyVjNyMXZFODg4UVNlZU9LSlhsVVo4TlNxVmF1UWtKQ0F4c1pHdlBMS0t3TnlqZHR2dngyclY2K0dUQ2JEbmoxN2tKV1ZKYjUzazM5Z1R4OTV4Wmd4WTNEeDRrVVlqVVpNbno0ZFNVbEpNSmxNeU1uSlFXdHJLMXBhV2pCMTZsUUFuV05OV2x0YlVWbFppZVRrWlBIMnRVS2hRSHA2T3NhT0hZdVNraEt4M011TUdUTWN4Z1FDd01TSkUyRTBHbkhod2dYSVpMSUJlUVAwaGZMeWN0VFcxb3FQcDA2ZE9pQmpFN3VHUGltdkZrUGtDL2JiNHU2TUh6OGV2LzcxcngyZUN3d014UHIxNi9Ic3M4K2l2THdjNzczM0huNzBveDk1dlcwTEZpeUFTcVZDVmxZV2NuTnprWnFhNnZVZVVmSWRoajd5aXBDUUVNeWRPeGQ2dlI1eGNYRUFPdCtrN0xkbno1MDdoOWpZV1BGMjcvVHAwNUdhbXVxeU44OW9OSW9UUWFLaW9wd0NuOTIwYWRNUUdCaUkxTlJVdjVoOXF0UHBVRnhjTEQ1T1Nrb1NYMHR2WTA4ZmtlLzA5SHZ0cmdoN2ZIdzg3cmpqRG56NDRZZll2MzgvNXMyYmg3aTRPRHowMEVOTyszWVhMTmV1WGV2dytPcnhmM1BteklGU3FVUkpTUWtXTGx3SUFIaisrZWNkU2tpNTB0MDFYWTB4cE1ISDBPZUIzaFpCdHRsc0RvKy8vUExMWHY5aHZmNzY2NGRkVGJidzhIQ25jU1pUcDA3RmwxOStDWnZOaG9LQ0FpeFpzZ1FCQVFGUUtCUnViOS9hWjU4QjNhL0NJWlBKeEZ2Rnc1M1Zhc1h4NDhjZGJxVUlnb0FUSjA3MDZYeHl1UndaR1JsdXQ5dERuMHdtWStnakdtUXZ2dmhpbjQ5ZHRtd1pMbDI2aEtWTGx5STVPUmttazBrTWtZSWdvS2FtQm9EcllObWJNWWN6WnN6QWpCa3p4TWVSa1pFdWg5SDBkRTBhV2hqNlBORGZJc2oyWmNoNmUwMS9FQm9haW11dXVRWm56NTUxT1NuamFxMnRyYWlvcUJBZmYvMzExMzI2Ymt4TWpNZXp6NGFDdkx3OHRMUzBPRHgzOGVMRlBwK3Z1OURYOVVNSmIrM1NRS3FvcUVCT1RnNU9uejZOK3ZwNm1Fd21oSWFHWXR5NGNWaTJiQm5HakJuamRFelhHY0hmLy83MzhlOS8veHVIRGgxQ1cxc2I3cnp6VGl4ZnZoeHZ2UEVHamh3NUFvVkNnYi8rOWE5dTd3YWNPblVLdi8vOTd3RUFEei84TUdiUG5nMEErTmUvL29WUFAvMFVnSE1QbEwxczFLRkRoMUJSVVFHOVhnK1ZTb1g0K0hqTW5Ea1ROOTU0bzdkZW5qNVJLQlQ0NlU5L0tqNE9EQXdVUTZUSlpNSUREendBd0hXd3RMKzJMN3p3Z3RQc1hZUEJnTDE3OTJMWnNtVXUzNnZYcjEvdnNqMW1zMW5zT2V4UG1LWEJ3ZEJIWHRIZTN1N1V3MmtYSHgrUHk1Y3ZZOHFVS2VqbzZFQkhSNGZUUHFHaG9SQUVBWVdGaFg0VGVEMVZYRnlNeTVjdmk0L0hqUnZuTUNuRzJ4ajZhRERzMmJOSExGSFNWVXRMQzQ0ZE80YjgvSHc4K3Vpakx1dHcycjN6empzdTc3TE1uajBiUjQ0Y2dkVnFSVUZCQWE2Ly9ucVh4eDgvZmh4QTU0U29hNis5dHNjMmQzUjA0QzkvK1F1KysrNDdoK2YxZWozS3lzclEzTnpzODlEbmliNzAzbS9ac2dWNWVYbkl5OHZEK3ZYckVSOGZQd0F0STE5ajZPdURnU3FJL05GSEgzbGxuOEUyYjk0OG5EaHhvc2ZlME81NjdlNjY2eTZVbFpXSkpWdlMwOVA3OWFiamJ2TERZTHgrUFYyajY4L1BoUXNYSEFKZVpHUWtKazZjNlBCY2I1YVQ4K1Q3WStpandWQlhWd2VGUW9HWk0yZGkyclJwaUltSmdWS3B4TW1USi9IaGh4L0NiRGJqN2JmZnhzc3Z2K3p5NTd1aW9nTGZmZmNkbGk1ZGlubno1c0ZvTklvZkNETXlNaEFjSEl6MjluYms1ZVc1REgyQ0lJaWhiOWFzV1M3cjBsMXQrL2J0WXVCYnNtUUpycnZ1T3FqVmFyUzB0T0M3Nzc1ektwZytHQ3dXQ3g1Ly9IR0g1MVFxRlRadDJ1VFY2NnhjdVJMVjFkV29yS3pFeG8wYnNYYnRXc3ljT2RPcjF5RGZZK2lqSWFHcHFVbWNyUnNXRm9hMHREUkpqRFhyZXV0ZnJWWmoxcXhaQS81OWR3MTl2cWdmNllzL25EVDRVbEpTY091dHR5STZPdHJoK1lTRUJNamxjcnozM250b2EydERTVWtKcGt5WjRuUjhhV2twYnJ6eFJ0eDMzMzFPMnhRS0JXYk1tSUVEQnc2Z3VMZ1lScVBSYVRMWDZkT254VUx2N25vQ3IzYjA2RkVBd0xYWFhvc2YvdkNINHZPalJvMUNlbm82N3J6elRvZjkzVTFjdUhxaXhOVjZtcjFydDJ6Wk1peGZ2bHo4TUd6bmJ1S2F1N3N0bm9pT2pzWXp6enlEMTE1N0RTZFBuc1JycjcyR3BxWW0zSHp6elgwK0p3MDlESDNEVEYrTEVGL2RDeGNjSE95MVhoNmxVb21sUzVjNlBQZjU1NStMZ2ViT08rL3M5bHA2dlI1ZmZmV1YrSVkxZGVwVXlHUXlWRlpXb3FxcUNrQm5TWmlyLzNqMFYwK3ZnYWZoU3lhVGRmdi94V2F6b2IyOTNlVzJpUk1ub3JHeEVXMXRiWmc3ZCs2Z3pFTHVPbG5FRjZIUEh1NXBZSTBZTWNLbjE3L2hoaHZjYnBzNWN5YmVlKzg5QU1DbFM1ZGNoajZsVXVrVXNycWFNMmNPRGh3NEFMUFpqTUxDUXFkZXFXUEhqZ0hvSE4rYm1wcnFVWnZ0TlVQZGpSRzgrdmVsNjJwREF5RTRPQmdCQVFFTzR3NjdDNHoyMysyK3ZyZXIxV3BzMkxBQjJkblpLQ2dvOE9pV09BMHZESDNEek5YaHloTVZGUlhJejg4WEgwZEhSM3Y4eWRjYmVncFBack5aM0NjMU5SV1JrWkV3bTgwNGNlSUVUQ1lURkFxRnl6OEsvVFZ2M2p5WDYvLzJsa0toNlBiL2kxNnZ4OTY5ZTExdWs4bGttRFp0R2d3R0E4TEN3dnJkRms5MERYMit1TDA3V010ZVNkMitmZnQ4M1FRbkJvTUJ0YlcxNG14UEFHNC9FSTBiTjg1dCtBS0F0TFEwUkVSRW9LbXBDZm41K1E2aFR4QUU1T1hsQVVDdkpuUWxKeWVqckt3TVI0NGN3Y1NKRThXSkgrNzg3Ly8rcjhmbmJteHN4SUVEQnpCaXhBaXYxYjI3ZVBFaVhuLzlkZkd4L1lPenpXYkRFMDg4NGZhNHA1OSsydWw5MlQ0SlF5NlhZL1hxMVZpK2ZMbFlZYUc3YzNVZGc5M2RmZ0N3YnQwNmw1TjNhUEF3OVBtNWpvNE9GQlVWaVk4REFnSUc1ZE5iYjBxQ2hJZUhZK0hDaFNncUtzTEVpUk1CQU45OTl4MU1KaE9BempJQUpwTkpmT3lKb0tBZ2o4YndEQVZoWVdHREZ2Z0F4OUEzRUlXZmlld3FLeXR4Nk5BaGxKZVhvNnFxeXVXNFgzY1R0MkppWXJvOXQwd213Nnhacy9EcHA1K2lzTEFRRm90Ri9IbTIzOXFWeVdTOUNuMHJWNjdFSC8vNFI1aE1Kcnp4eGh2WXZYczNGaTllak91dXU4N2pOZEE3T2pwUVVsTGk5RDdiMk5pSVhidDJZY3lZTVY0TGZXYXpXU3pEMHBVZ0NDNmZ0K3NhdXQzcFdsS3J1M04xMWROK3ZYa1BwNEhCZDN3L2QrTEVDWmpOWnZIeGxDbFRCcVgrbi8wVHAxd3U3M2FDaDFxdGhsS3BGTWV6QVoxdmpsMkxnRlpXVnFLeXNySlgxOC9NekVSaVltSWZXdTcvdXY0OE1QUlJYM1VOYTY2R0NiejMzbnY0L1BQUHhmMENBd09Sa0pDQTZPaG9SRWRIdSszOXR2TWtaRjEzM1hYNDlOTlBZVEFZSE1ZRzJtL3RwcVdsOWVvV2JHcHFLcDU3N2puODg1Ly9SRWxKQ1Nvcks1R2RuWTN0MjdmajFsdHZ4YzAzMzl6dGtBaWJ6WWJYWDM4ZGhZV0Z1T21tbTNEdnZmZDZmRzJnOHpXdHFLand1RGNzSlNYRjRkYnZ3WU1IOGZiYmIyUEtsQ25Zc0dHRDAvNzJXOE5idG16cDlrTnhRME1EOUhxOStCN3FyckJ5VmxZV0RoMDZoS2lvS0d6YXRNbWpzbHprVzN6SDkyTmR4OFFCbllPUmV3cENUVTFOR0RGaVJMOG5FOWg3azZ4V0s3NzQ0Z3UzKzgyZE85ZmhFNzNKWk1MeDQ4Y2xWN2FsTzd0MjdmTHErYm91V2NmUVIzMWxOQnJGcjYvK0lMbC8vMzU4OXRsbkFEckg5dDEwMDAwWU5XcVV3L3RLVDZIUEU0bUppUmcxYWhTcXFxcVFsNWVIS1ZPbU9OemE3Y3N3bHZqNGVQenFWNy9DaFFzWDhOVlhYeUUzTnhkNnZSNGZmUEFCeXNySzhMT2YvY3psKzZNZ0NIajc3YmRSV0ZnSWhVS0JjZVBHOWVxNmdpQWdPenNiWDMvOU5kYXRXOWVubWJPblQ1OEcwQmtHKytQQWdRUFl2WHMzRmkxYTVIWU1ZWGw1T1hKemN3RjBoa2tHdnVHQjcvaDkwRjJJR1NwTUpoTUtDd3ZGeDBGQlFaZytmYnJiL2MxbU0wNmVQSWtMRnk0Z09UbTUyOXBabnZCMGtlNnVZOHBzTmh1T0hqMHFWbjJQalkzRmRkZGQ1N0MvdlNSSmNIQXdicnJwcG42MVVhcTYzbUlaTHJmQWFlaHBiR3dVdjc2Nk4yMy8vdjBBT252TzFxeFo0M1NzdTNGOGZURm56aHg4K09HSEtDZ29nTTFtdzVrelo5RGEyZ3FWU3VXd29rUnZqUmt6QnF0WHI4WmRkOTJGelpzMzQrVEpreWdvS01DSkV5ZGN2aisrKys2N3lNbkpnVUtod1ByMTY1R1ptZW54dFN3V0M5NSsrMjBjT25RSVFPZmtsdDZHdnE3ditiME5uRmV6aCtaUm8wYTUzQzRJQXJadTNRcEJFREIzN2x4TW5qelpZVnQ1ZVRuR2poM2JyemJRd0dEbzY0UCtyTTR4V0FvS0NodytpV2RtWm5iN1NlekNoUXU0Y09FQ0FPRDgrZk1JQ1FueGVNYmIxUVJCRUVOZmFHaW8weVNINzc3N1RxeUZaUTk5Z2lEZ3lKRWpxSyt2QjlEWmMzRDFtNmF2WjUzNlNuSnljcTk3WHJ1Ym9ORzFPRFkvblZOZm5UMTdWdnc2T1RuWlladDliSmU3MjVSWEZ6L3VEM3ZvMCtsME9IMzZ0QmhZTWpNelBSNkgxNTN3OEhBODlOQkRlT1NSUndCMHJpUGVOZlFKZ29DLy8vM3ZPSERnZ0xoYVJtL0dUVGMxTmVIVlYxOFYxeHRmdm54NXQ3T1czY25KeWNHVksxY1FGUldGOGVQSDkvcDR1K3JxYWxSWFYwTW1rN2tOelh2MzdzWDU4K2VoMVdvZFN1cFlyVlpzMnJRSjU4K2Z4MU5QUGRYdkhrZnlQb1krUDFSZVh1Nnd3a05xYW1xUDVVNVNVMVBSMU5Ra0hsZGNYSXlRa0pBK3JhWFl0U2ZKMWUzRHJyZHU3ZUZFSnBNaE1URVJqWTJORUFRQmMrYk1jUW9rWFVPZmxIcW9KaytlN05YYnNGMlhleHR1Nnp2VDBHQ3oyY1Rldk1URVJLZEpGd0VCQWJCWUxBNUxLdHExdDdmamd3OCs4RnBib3FLaWtKS1Nndkx5Y2hRVkZZbTlYWDI1dFh2aHdnV1hRYlhyT05pdXZ6Tm1zeGxaV1ZrNGR1d1lnb0tDOE1namp6ajBlblZIRUFRY1BIZ1E3Ny8vUHZSNlBRSURBN0Y2OVdxbnV4dWVhR2hvd0wvLy9XOEF3T0xGaS9zMVBNY2VtbE5UVTEydWoxNWJXeXZlY1ZtelpvM0RER3VGUW9IVTFGU2NQWHNXYjc3NUpuNzcyOTk2SlhpVDl6RDA5WUV2VitUb1NWTlRFMDZlUENrKzFtcTE0b3pZbm1SbVpxSzl2UjB0TFMxaU5mdjU4K2U3L01YdlR0Y2VSbGRoeFYxeDRJU0VCSVNIaDZPam84UGxOYnVlZHpEcTJma2p2VjZQdXJvNjhYSFhXY05tczFsU1lacDY1K09QUDBaR1JnYU1SaU0rK2VRVDhjNkFxL2ZEOGVQSG82Q2dBR2ZPbk1GYmI3MkZKVXVXSUNnb0NPZk9uY1BPblR1OS9uTTJaODRjbEplWDQrVEprNml2cjBkRVJBUW1USmpRNi9OczNMZ1IwNmRQeDR3Wk16QnExQ2dvbFVyVTFOU0k0Mm9WQ29YRE1KbWNuQndjTzNZTTRlSGgyTEJoZzhjVE1Nckt5dkQrKysranJLd01RT2M0d3ZYcjF5TWhJYUhYYlc1dGJjVXJyN3dDdlY2UDBhTkg5M3VadUs0OXBWZXpXcTE0NjYyM1lES1pzR1RKRXBlbHRGYXNXSUVUSjA2Z3Vyb2E3Nzc3Ym8rRnFtbHdNZlI1UUM2WEl6dzhmTUN2MC9VYWZhbWZaaktaY1BUb1VURlVCUVFFWU5hc1dSNmZTNkZRWU02Y09manFxNi9RMGRFQmk4V0MzTnhjTEZ5NHNGYzlRdllDcDREckdYaXVsZ0hyYmVDdHFxcnE4WmlySjRsSWdWNnZoOFZpZ1VxbFFrQkFnUGo2V3ExV05EWTJvcWlvU0p6SUVSQVFnSkVqUndMb0RId2ZmL3d4NHVMaWtKQ1F3SFUzeWNrSEgzemcxRU8zZE9sU2wrUGI3cjc3YnB3NmRRb0dnd0c1dWJuaWdIOEFDQWtKd2M5Ly9uTTg5ZFJUWG11YnZkanpwVXVYQUhUKzd2ZWx0OHRtczRucnoxNU5vVkJnOWVyVmlJMk5GWjlidUhBaDZ1dnJzWGp4NGg1bkNhZW1wdUx4eHgvSDd0Mjc4Y0lMTHdEb0hGNXh4eDEzNEpaYmJ2Rm95TXFISDM0SW9ITU1ZRXRMQzdSYUxkNTc3ejFjdkhnUmFyVWFEejMwVUwrR3Z0VFcxb3BoL3VyUUp3Z0Mzbm5uSFpTWGx5TXhNUkdyVnExeWVZNkFnQUNzV2JNR216WnRRazVPRHFaTm04WWl6ME1JUTU4SGdvS0NzSGp4NG03M3NWcXRrTWxrM1Fhc2hvWUdoSWFHdXUybFdyeDRNVXdtRStSeWVhOXY1d21DZ0dQSGpqa0VydW5UcDNkYjNOUVZlK21Vbkp3YzJHdzJkSFIwNFBEaHc1Zy9mNzdIYmJKUHhMQ2Y3MnBjKzNYZ1ZGZFhPMHpnc2Y5TXVwcFlrNXFhS3I3K0JvTUJOcHNObHk5ZlJrMU5EVU1mT1JrelpneXFxcW9nQ0FJU0V4T3hkT2xTekprengrVys4Zkh4MkxoeEkzYnMySUdTa2hMb2REcUVob1lpSXlNRHk1Y3ZGejlzZUV0NGVEalMwOU5SWEZ3TW9IY0ZtYnQ2K09HSGNlVElFWncvZng0Nm5RNEtoUUlqUjQ1RWVubzZsaTVkNmpUY1JTYVRZZVhLbGQyZXM2R2hBWWNQSDhiWFgzOHQ5cklybFVyTW56OGZ0OTEyR3lJaUlqeHEyM3Z2dllmUFB2c01NcGtNVnFzVkw3LzhNaDU3N0RIOCtNYy94cFVyVjNEUFBmZGc5T2pSZmZxKzdlemhQRGs1MmVIL1VXdHJLN0t6czVHZm53KzFXbzFISG5rRUZvc0ZPcDBPZXIwZWVyMGVPcDBPT3AwT2JXMXRhR3RyUTBoSUNIUTZIYkt6czVHV2xvYVFrSkIrdFkyOGc2SFBBL1gxOVNndUxrWkdSb2JUbTFWemM3TlllRFFqSThObDkzNXRiUzJLaW9xZzAra3dZY0lFbDdjZExCWUx5c3JLY1Bic1dZd2VQUnBUcDA3dFZSdExTMHNkYnR1bHBLVDArUS8zeUpFak1XWEtGQlFVRkFEb0hBT1dsNWZYWTNWNnU3YTJOdkZyVjh1VHVicTk2OGxLSTdtNXVRNnovcVpPbllxb3FDaTMrMHR4dk5yVlMyOTFuVlRUVlZ4Y0hOTFMwc1RIWFYvWDNuNVFJR25ZdUhGanIvYVBpWW5CUXc4OTVIYTd1OXB2N3A3dnlTOS8rVXVQOTEyMWFwWExucXJaczJkNy9EN25Ua2RIQjg2ZlA0L2k0bUtjT0hIQ29jWm9XRmdZcnIvK2V0eDQ0NDBlTDVNbkNBTCs4WTkvWVAvKy9WQXFsWGpzc2NlUWs1T0RJMGVPNE1rbm44VFNwVXR4enozM2RQdGVhTmYxdGJYWmJMQllMT0svNE9CZ0hENThHSUJ6TDE5eGNiRzRxcFBSYU1Uamp6L3VjVm10MXRaV2JOMjZGUTgvL0xCSCs5UEFZdWpyZ1NBSUtDd3NSRnRiR3c0ZVBJaEpreVk1VElkdmFXbkJ4WXNYQVhUT2VuVVYraFFLaFRqajkvejU4MGhMUzNQcTRXcG9hQkJudEowN2R3NmpSNC8yK05Od1NVbUpXSjhKNkN5ZmtKR1IwYXZ2ODJySnljbG9ibTRXdS9xcnFxcHc2dFFwajJhRk5UVTFpVis3dWkzZXRVNmMvWFhvYVUzaCt2cDZweklQWldWbFNFeE1aSzI1THNMQ3doQVlHQWlyMWVvVTl1UnlPYlJhTGNhTUdZT2twQ1NIMjE5ZFo2VDNkWDFuSXFteEx5bFhYVjJOcXFvcW5EdDNEcGN2WDNiNFlLdFdxekY1OG1UTW5qMGJVNmRPN2ZYdDE3YTJObno5OWRlUXlXUll2MzQ5SmsyYWhQSGp4eU04UEJ5ZmYvNDVkdXpZZ1IwN2RnRG83SGxVS0JSUUtwVU8vd1U2NzBhWnpXWXg1SFZ0WTBCQUFEWnMySURhMmxvQWNDcnZOV3ZXTEd6YnRnMDZuUTZDSUNBa0pBVGg0ZUhpYWtKZC80V0dob3BmbnpsekJwczNiOGFSSTBjd2MrWk0zdVlkQXZqWHNnZmw1ZVZpejVWTUpuUHEzbytQajBkaFlTRnNOaHVhbTV2UjNOenM5QWt1TWpJU1lXRmhhR3RyUTBkSEJ5b3JLNTJLSk1mR3hpSTZPbHJzclNzb0tPaHhGcGJSYUVSaFlhSERKMG43N1ZsUHhyTUlnZ0NielFhcjFTcisxLzYxeFdKQlhGd2NxcXFxeE5tNDMzMzNIYlJhcmNPWWxxdlp4NW9BbmJjd1hDMHYxdHZTS3phYnpXRXB1Y21USitQa3laTm9iMjlIY1hGeHIzdEYvWmxTcWNTdHQ5NHFQcmJaYk9LYmUzZmh1TFcxVmZ4Nk1KZUVJeHJPL3UvLy9rLzgwRytuVXFrd1pzd1lqQjA3RnBNbVRVSmFXbHEveHRtRmg0ZGovdno1aUl1TEUwT1RVcW5FdmZmZWl5VkxsdURZc1dNNGYvNDhXbHBhWURBWXhQZHgreitqMFFpYnpTWXVpUmtRRUlEQXdFRHhiNFJNSnNQVXFWTVJFQkNBOVBSMHRMYTJPdFhuVXlxVmVPNjU1OFQzZEUrSDVVUkhSeU0zTjFjc0FVTyt4OURYRFlQQmdOTFNVdkh4TmRkYzQ5UUxFaGdZaUppWUdMRXUxYmx6NTF4K21oa3pab3dZWE93RFlhODJlZkprN04rL0g0SWdvSzJ0RFdWbFpXNkxiTGEwdENBbko4ZWhsQURRK2N0NS9QaHg4WSs5L1YvWFlOZjErZDZ3eitoZHVIQ2gyL0VaZFhWMVlyZi95SkVqWGI0NTJIdjZlaG9EYVhmaXhBa3hsSXdhTmNxaHZNeTVjK2NRRWhMaWQ0VkFaVEtaK0RvYWpjWSs5MmJLNVhLUFh1T0doZ2J4Njk3TzFpYVNxdHR1dXczNStmbUlqWTFGWEZ3YzR1UGpFUjhmNy9XeHlpdFhyblE1S1M0Nk90cmhRMTUvUGY3NDR3NTNZcnJxelhKMlhUMzQ0SU5RcTlXc3VEQkVNUFIxbzZDZ1FQd0ZDQXdNUkhwNnVzdjlSbzhlTFlhK3k1Y3Z1K3pDVDB4TVJIRnhzZGdqMk5iVzV0U2pFaDRlanFTa0pQR1c2cWxUcDVDWW1PanlsejBrSk1UbEp5ZjdZTnFCWWphYmNmandZU3hjdU5CbEVMSFBuZ1BjVjNPM0I5V2Vnb3dnQ0RoeDRvVDRlcWhVS3JGWEx5TWpBN1cxdGJCWUxDZ3FLb0pDb1hBcUVEdWNCUVFFaUQyc2RYVjFBL3E5WGJwMHlXRUNrS2NEeTRta2J1Yk1tWDFhTHEyM0JyUFduYmVIeS9CRDVOREMwT2RHUlVVRmFtcHF4TWVUSmsxeVcxc3FOallXY3JsY1RtMjRGUUFBSUFCSlJFRlV2QzFhVzF2ckZIZ0NBd01SR3hzcnJvVmJVVkhoc29qbnhJa1RVVmxaS1k2N0tDMHRkYmw4bWxLcFJFcEtTcThxMjl2SGVOai91UnI3Y2ZYWDluOU5UVTFpeFhpZFR1ZHlZb2ZCWUJERHIwd21jem1SeEdxMWlxRzB1MXBkN2UzdHlNdkxFNWQ2c3BlVHNiLzVxZFZxekp3NUU0Y1BINFlnQ0Nnb0tFQnJheXNtVDU3czhhMFViNno5T1ZDMFdxMTRxNys0dUJoeXVSd3hNVEZlZS9NM204M1E2L1dvckt6RW1UTm54T2NqSWlMNGlaeUl5RTh4OUxtZzErc2R4cEJGUmtaMlczUlRxVlFpS2lwS0hBUmJXVm5wc3BkcjlPalJZdWk3ZE9rU0prMmE1TlJicDFLcGtKS1NJazdNcUtpb3dOaXhZMTJPczBwSlNjSDU4K2ZGQWJYQndjSGllQTJsVW9tQWdBQ0gvL1puVEVWaVlpTGEyOXZGSUZKVlZZWFRwMDg3ekFBOWRlcVVlTXM0SVNFQmdZR0I0aHFZQVFFQnNObHNLQzR1ZGxpaTdXb21rMG1jeFd6Zkx6QXdFSFBtekhIcWdZcU5qY1hVcVZQRldjYm56cDFEUTBNRHBreVo0dEZNdHFFc0tTbEpmSzNOWnJNNGMyNmd1ZXZOSmlLaTRZK2h6NFg4L0h6eEZ1VFZGZGpkR1RWcWxCajZhbXBxWUxWYW5YcWNZbU5qb1ZRcVliRllFQllXQnBQSjVMSlhKVFUxRmVmT25ZUFpiSVlnQ0NndExYVlpSaUF3TUJEZis5NzMrdkl0OXBwOUhjWXZ2L3dTSFIwZFRrdTBOVFkyaXJkaEFZanI5dWJsNVRsTUV1aktmcndnQ0dob2FNQ2xTNWR3NmRJbGg0a2VJMGFNd0t4WnM2RFJhRnllSXprNUdZSWdvS2lvQ0RhYkRXMXRiY2pKeVJGWEl1bXVPSE53Y1BDZzFBbTAyV3k5WG1CKzlPalJxS3VyYzdtTTFVQ1F5K1dZTW1WS2o4djFFUkhSOE1YUTUwSkdSZ2FPSHorT3RyWTJUSnc0MGFPaWtuRnhjVGgzN2h3U0VoS1FrSkRnOGhhalFxSEF0R25URUJFUjBXMHR0TURBUUl3ZE94YmZmZmNkSWlNajNVN21HR3dxbFFxWm1aa29MeTlIWm1hbXcrM1ptcG9hY2VKQlltS2lPSTRqTEN6TVplZ0xEdzhYZTA4Ykd4dVJrNVBqc0YycFZHTENoQWtZTzNac2p6MlUxMXh6RGJSYUxZNGVQU3FPVGJQUFpPdk92SG56M0laSmI5THI5WDI2bFh6dHRkY2lMaTRPRnk5ZVJHdHJxL2dod0Z1VVNpVTBHbzNZazgzNmZFUkUvbzJoejRYdzhIQXNYTGdRRlJVVnVPYWFhenc2eHBOVk93QjRYREhkdnRqMTFTVmlmQzA2T3RwbGI5Q0VDUlBRMk5pSXRyWTJUSm8wU1h3K01qSlNYTXNYNkJ6SEZ4MGRqWEhqeG9tOWJKR1JrVWhJU0VCbFphVTRJU010TGExWFk4c2lJaUt3Wk1rU2xKV1ZvYnk4SEFFQkFTNW5TQTgzbzBhTmNqc2hob2lJcURjWSt0eFFLQlFlQjc2Qm9GUXFoMXpnNjQ1Y0xzZU1HVFBRMnRycU1Oa2dPVG5abzVtbmt5Wk5RbGhZR0s2NTVob0VCZ2IycVEzMk9sT3BxYW00Y3VXS3kxdTNYY3ZwOVBVNnZSVVlHTWlpcEVSRTVITU1mZVExYXJXNnowdWZhVFFhajFiNzhFUkFRSURiSlk2U2twSzhjbzNlVUNxVlBya3VFUkZSVjF6dG5vaUlpRWdDR1BxSWlJaUlKSUNoajRpSWlFZ0NHUHFJaUlpSUpJQ2hqNGpJRHlrVUNuR0ZIQ0ovWXJQWlBGNXVreHd4OUJFUitTRzFXZzJqMGVqclpoQjVuZEZvSEpUQyt2NklvWStJeUE5RlJVV2hwYVhGMTgwZzhycVdsaFpFUmtiNnVobkRFa01mRVpFZlNrcEtnc0ZnZ0Y2djkzVlRpTHhHcjlmRFlEQ0l5M2hTN3pEMEVSSDVJYVZTaWZUMGRGUldWakw0a1YvUTYvV29yS3hFZW5vNngvVDFFVmZrSUNMeVV4RVJFY2pJeUVCcGFTblVhalcwV2kxVUtwWExKUXIvWDN2M0hoMTFmZWQvL0pXWnlXV1NrSkNRQ1lHQVVRS2FCTG1aY0ZHNVNSR1Y5bmhocTlXV0t1NnE2TlpMVHoydTFlcXFwNmhkMTFhM1hYZHJHK0VvSG83b1lsR3JzWVlxTGdZaU56R2FFQkpJQ0VReXVSQWdFekptTXBmZkgvd3ltOHRNTHBBNFNiN1B4ejhrMy9sOHY5LzNqQ2E4K0h3L0YyQW84bnE5YW0xdDFjbVRKK1YwT2pWOStuUWxKaWFHdXF4aGk5QUhBQ05ZWW1LaTVzMmJwNnFxS2pVME5LaWxwVVVlanlmVVpRRjlZamFiRlIwZHJhU2tKTTJZTVVNV0M3SGxYUERwQWNBSVo3RllsSjZlcnZUMDlGQ1hBaUNFNk9NSEFBQXdBRUlmQUFDQUFSRDZBQUFBRElEUUJ3QUFZQUNFUGdBQUFBTWc5QUVBQUJnQW9ROEFBTUFBaG1Yb1kvc1ZZSGppWnhjQVFtZFlocjZvcUtoUWx3RGdMUEN6Q3dDaE15eERYMEpDUXFoTEFIQVcrTmtGZ05BWmxxRXZKU1VsMUNVQU9Bdjg3QUpBNkF6TDBEZG16Qmg2RElCaEppRWhRV1BHakFsMUdRQmdXTU15OUVuUzFLbFRaYkZZUWwwR2dENElEdy9YMUtsVFExMEdBQmphc0ExOU1URXh1dVNTU3doK3dCQVhIaDZ1V2JObUtTWW1KdFNsQUlDaGhmbDhQbCtvaXpnWHAwK2ZWbkZ4c1U2Y09CSHFVZ0Iwa1pDUW9LbFRweEw0QUNBRXdzTEN3anA5UDl4RFg3dmp4NC9MYnJmcnhJa1QrdmJiYitYeGVFSmRFbUE0WnJOWlVWRlJTa2hJVUVwS0NtUDRBQ0NFUm16b3c4angxbHR2eVdhemFmSGl4YUV1QlFDQVlhdHI2QnUyWS9vQUFBRFFkNFErQUFBQUF5RDBBUUFBR0FDaER3QUF3QUFJZlFBQUFBWkE2QU1BQURBQVFoOEFBSUFCRVBvQUFBQU1nTkFIQUFCZ0FJUStBQUFBQXlEMEFRQUFHQUNoRHdBQXdBQUlmUUFBQUFaQTZBTUFBREFBUWg4QUFJQUJFUG9BQUFBTWdOQUhBQUJnQUlRK0FBQUFBeUQwQVFBQUdBQ2hEd0FBd0FBc29TNEFBREM0M0c2M3FxcXFWRjlmTDZmVEtZL0hFK3FTZ0NISmJEYkxhclhLWnJNcExTMU5Gc3ZJaWtrajY5MEFBRHBwYkd4VVNVbUpJaU1qbFpDUW9MRmp4OHBrNGlFUEVJalg2NVhMNVZKalk2TnFhbXFVbFpXbHhNVEVVSmMxWVBqSkI0QVJxckd4VVVWRlJVcEtTbEp5Y3JLaW9xSUlmRUFQVENhVG9xS2lsSnljcktTa0pCVVZGYW14c1RIVVpRMFlmdm9CWUFSeXU5MHFLU2xSU2txS3JGWnJxTXNCaGgycjFhcVVsQlNWbEpUSTdYYUh1cHdCUWVnRGdCR29xcXBLa1pHUkJEN2dIRml0VmtWR1JxcXFxaXJVcFF3SVFoOEFqRUQxOWZXS2k0c0xkUm5Bc0JjWEY2ZUdob1pRbHpFZ0NIMEFNQUk1blU1RlJFU0V1Z3hnMkl1SWlGQkxTMHVveXhnUWhENEFHSUU4SGcrVE5vQUJZREtaUnN3eVIveEdBQUFBTUFCQ0h3QUFnQUVRK2dBQUFBeUEwQWNBQUdBQWhENEFBQUFESVBRQkFBQVlBS0VQQUFEQUFBaDlBQUFBQmtEb0F3QUFNQUJDSHdBQWdBRVErZ0FBQUF5QTBBY0FBR0FBaEQ0QUFBQURJUFFCQUFBWUFLRVBBQURBQUFoOUdKSThIaytvU3dBQVlFU3hoTG9BSUJDMzJ4M3FFZ0FNWTNmY2NZY2thZG15WmJycHBwdENYTTNnMkxsenA4TEN3alI3OXV4QnUwZHpjN1BDd3NJVUV4UFRZeHVUeWFUbzZPaE94MCtkT2lXdjE2dUVoSVNnNTliVzFtcnMyTEY5cnNmajhlaWxsMTZTSk4xLy8vMTlQZzluRVBvd0pIMzc3YmVoTGdGQUwxd3VsM2J2M3EwdnYveFNWVlZWT25YcWxEd2VqeUlqSXpWNjlHaWxwcVlxSXlORE9UazVpbzJORFhXNUk4NmYvdlFubVV5bVFRMTlQLy81enhVYkc2c1hYM3l4eHpZMm0wM1BQdnRzcCtPLytjMXZWRjlmcjl6YzNJRG52ZmZlZTNyLy9mZDE2NjIzNnJMTEx1dFRQVjZ2VjBWRlJYMS9BK2lFMEljaHllVnlxYW1wU1hGeGNhRXVCVUFBTzNmdTFNYU5HM1hxMUtsdXJ6bWRUam1kVHRYVTFHajM3dDA2ZnZ5NC91RWYvaUVFVlJyUDg4OC9yOHJLeW42Zjk1dmYvRWFqUm8wYWhJcUNDd3NMazl2dDF0cTFhMlczMjNYRERUY29MQ3pzTzYzQmFBaDlHSkxDd3NKVVdWbXBHVE5taExvVUFCMzRmRDY5OGNZYit2dmYveTVKaW8yTjFmejU4NVdabWFuRXhFUjVQQjQ1SEE0ZFBYcFVSVVZGT25EZ1FJZ3JOaGFYeTZYVzF0WituK2YxZWdlaG1wNzk0QWMvVUZ4Y25OYXZYNjhQUHZoQWpZMk51djMyMjJVMm03L3pXb3lDMEljaGFjeVlNVHA0OEtDbVRKblNiWndJZ05EWnRHbVRQL0RObVROSFAvM3BUMlcxV3J1MXk4ek0xTEpseTFSVFU2TzZ1cnJ2dWt6RGV2VFJSL3ZWdm4zc1kxL1o3WFk5OXRoajNZN1gxOWNIdlZhZzQrMlBmQmN1WEtqSXlFaTk4c29yS2l3czFPVEprN1Y0OGVKKzFZUytJL1JoU0VwS1NwTEQ0ZER1M2J1MVlNRUN1dnlCSWVEcnI3L1doeDkrS0VtYVAzKytWcTFhMWVzNTQ4YU4wN2h4NHdhNU1nd1V0OXV0SjU5OHN0T3hscFlXZjlDYk9uV3FVbEpTT3IxdXQ5dGxOcHRsczlrNkhhK3ZyNWZINCtuV3ZxdTVjK2ZLWXJHb3BLUkVpeFl0a2lROTg4d3pxcWlvNlBHOG5nSnJzSEdFUmtmb3c1QmtNcGswZCs1Y2JkdTJUVjkrK2FWbXpwd1o2cElBUTJ0L3JDdEpLU2twV3JseVpZZ3JNcFpUcDA3cHdRY2Y3SGJjNi9WMkNqL25Hblo4UHAvc2RudTNlN1FmeTg3TzFwbzFhenE5ZnNjZGR5Z3hNYkhiOFVjZWVVVDE5ZlhkamdlU25aMnQ3T3hzLy9kanhveFJTMHRMd1BwcWEyc2xxZGN3aWU0SWZSaXl4bzRkcTVrelorcUxMNzVRYTJ1cmNuSnlHT3NCaEVoeGNiSC9MLzdycnJ0T0ZzdTUvZlhSY1VtVkZTdFc2QzkvK1l1MmI5OHVoOE9oYTYrOVZ0ZGVlNjIvN1pFalIxUlFVS0N5c2pJMU5EVEk1WEpwMUtoUm1qSmxpcTYrK21xbHBhWDFlci9TMGxMbDVlV3BvcUpDYlcxdFNrcEswcHc1YzNUMTFWY3JJaUlpNERsbmM5K3VTOFhzMmJOSCtmbjVPbkxraUNRcFBUMWQxMTkvdmRMVDB5V2Q2Vm5MejgvWGpoMDdWRnRicTRpSUNLV2xwV241OHVYS3lzcnlYOWRzTmdmc1laTUdOdnlFaDRkM0NvNTMzSEZIcjdOM3o0YlQ2VlIrZm43UXozLzE2dFVCejJ0cmE5TTk5OXdqU1gwS2sraU0wSWNoYmZMa3lZcU1qTlN1WGJ0MDRzUUpUWnMyVGFtcHFhRXVDekNjTDc3NFFwSVVGUldsV2JObURlaTFYM3Z0TlczZnZqM2dhM2w1ZWRxMGFWTzM0eWRQbnRTdVhidTBkKzllM1hQUFBUMCtEZGl5WllzMmJ0d29uOC9uUDJhMzIvWHV1Kytxckt4TUR6NzRZTGNoSkFOeDMwMmJOaWt2TDYvVHNmMzc5NnVzckV6MzNudXZMcnp3UXIzd3dnczZlUENnLzNXbjA2blMwbElkT0hCQXExZXZWazVPanFRekUyWUM5YkNaVEtaaEdYN1dyVnVudlh2M2FzK2VQVnE5ZXJYR2p4OGY2cElNZ2RDSElXL2l4SWthTldxVTl1M2JwKzNidHlzdUxrNnBxYWxLU1VsUmRIUzBJaU1qNlFFRUJsbjcrS3BKa3lhZGN5OWZSMGVQSGxWcGFhbSs5NzN2NmZMTEwxZHJhMnVuY0ZaWFZ5ZXoyYXpaczJkcnhvd1pTazVPbHRsc1ZuRnhzVFp2M3F5MnRqYTkrdXFydXZqaWl3UFdkZkRnUVZWV1ZtcldyRmxhc21TSjR1TGlWRmxacVUyYk5xbXBxVW1scGFVcUxDelVwWmRlMnVtOGM3M3YxMTkvclpxYUdsMXp6VFdhUFh1MlBCNlBkdXpZb1k4Ly9sZ2VqMGZyMTY5WFptYW1EaDQ4cUVXTEZtbmh3b1h5K1h6YXUzZXY4dkx5NVBQNXRHSERCczJhTld2SS8zNEw5a2k1NjdwOUhkMTQ0NDJ5MiszNjVwdHY5UFRUVDJ2VnFsV0R1dDRnemlEMFlWZ1lQWHEwRmk5ZXJHUEhqcW15c2xJSERoelEvdjM3UTEwV01HVDF0QXZDMldob2FKQjBacExWUU5xL2Y3K1dMbDJxbTIrK09lRHJreVpOMHZMbHk3dE5FcGd3WVlKTUpwTTJidHdvaDhPaGtwSVNUWjgrdmR2NUZSVVZXclJva1g3NjA1LzZqNDBmUDE3ang0L1gwMDgvTGVuTW1vTmRROSs1M3ZmWXNXTzY2YWFidEd6Wk12K3hDeTY0UUcxdGJkcTJiWnNhR3h0VlVGRFFiY2VRODg4L1gyMXRiY3JQejFkVFU1UEt5c3FVbVprWjdPTUxtZjdPK20zWC9xallaclBwa1VjZTBSLy8rRWNWRnhmcjVaZGYxb2tUSnpwOVhoaDRoRDRNSysyL3JOMXV0eG9iRy8yTHdMSlhMOUJaVFUzTmdGNnZmWmVjeU1qSW9HMmVldW9wSFQxNk5PQnJ3WHFETEJaTHAvRjdYUzFZc0NEb2F6azVPZHE0Y2FNa3FicTZPbUQ0aW82T0RyZ04yd1VYWEtDMHREUlZWVldwdXJwNndPOGJIeCt2cFV1WEJyenV0bTNiL0xWZGYvMzEzZHJNblR0WCtmbjVrczcwaFBZbDlGVlhWMnZYcmwyNjRZWWJlbTE3dGx3dWw1eE9wK0xqNHlXZFdVKzE2eFpxZFhWMThucTlBY2NaZHAwZ1lyVmE5Y0FERCtqMTExL1h2bjM3Qm56WUFMb2o5R0ZZc2xnc1NrNU9EblVad0pBMTBLSFBiRGJMN1hhZjFjSy9QWms4ZVhLLzErSjBPcDJxcTZ2enorS1VGSENtcDNSbXZjQmdRWFhpeEltcXFxcVN3K0VZOFB0ZWRORkZNcGxNM1k1M0hKT2NtWmtaY0JKRHh5QjErdlRwSG12eStYeitzRzB5bVhUeHhSZnIzLzd0MzNwOUwvM2hjcm4wcHovOVNWOSsrYVZ1dlBGRy96cDZVVkZSM2NZVFB2end3enArL0hqQWNZYUJlZ2ROSnBOdXZmVldYWGZkZGY0d0dXZ2R3SFlkSC8zMzFFNlM3cnp6emo1TjhqRVNRaDhBb0ZleHNiRTZlZktrbXBxYWdyYTU3Nzc3NUhhNy9kL241ZVg1ZTdXQzZkcFRGRWgxZGJVS0N3dDE2TkFoMmUzMmdDRXQySTRTUFQzbWJsOVV1bVBOQTNYZjlnRFRWY2NBbXBpWUdMQk5WRlNVLyt1MnRqYi8xNDJOalNvdExkWCsvZnY5dzF0OFBwK09IajJxODg0N1Q1ZGRkcGxNSmxPUHZiRmRCUXJ4RG9kRFgzMzFsYjc4OGt0SlowTGZ6cDA3TldiTW1HNlB1d2RLeDgrcmE0OWdNTDIxYzdsYzUxVFRTRVRvQXdEMEtpVWxSU2RQbmxSVlZWWFFObDFEVEtDZE9ycnFMYUJzM0xoUlc3WnM4ZmZ3UkVSRUtEVTFWVGFiVGNuSnlmcm9vNDk2UEQ5UWIxdTduaFo5UDlmNzltVkIrV0J0QWgzLzZxdXY5Qi8vOFI4QjJ6N3h4Qk9hTUdHQy85aExMNzNVNjczYmRlMTkrK2FiYi9Ua2swOTI2bEdMakl6VUwzN3hDMDJhTkdsUUZzcHZhR2lRMCtuVXhJa1RKUVVmQ3ZES0s2OW94NDRkc3Rsc2V1cXBwNEl1dFlQZ0NIMEFnRjVsWkdTb3RMUlVKMDZjVUZWVjFYZnkyR3pyMXEzK3NXMExGaXpRbFZkZXFYSGp4blVLSHIyRnIrRjAzNTZNSGoxYUpwTkpreWRQMXZUcDB6VjkrblQ5NjcvK3E4TEN3am9Gdm9HNFQzUjB0TEt6c3pWMzdsejkrNy8vdThMRHcvM3JDZzZHYmR1MjZmMzMzOWZpeFl1REx2cGRVVkdod3NKQ1NkTEtsU3NKZkdlSjBBY0E2TlhzMmJQMXpqdnZ5T2Z6NmNNUFB3eTZlTzVBMnJwMXE2UXo0LzV1dSsyMmJxOEhHMDgzWE8vYmszSGp4dW1GRjE1UVRFek1vTjRuSmlaR3YvdmQ3L3EwVEl6VDZlelhmcnZCN05telI1S0NidGZYdm55TnorZlRwWmRlcXFsVHAzWjZyYUtpWWxCRDZVaEM2QU1BOUdyczJMR2FQWHUyZHU3Y3FWMjdkaWs3Tzl1L2NQQmdhUit6RmF4WGNiQ1diUXJWZlh0aXNWZ0dkSDNFbnZSMVhVQ3oyYXk1YytkMk9yWm56eDYxdHJicXNzc3U2OVkrMEFMY2RydGRkcnRkWVdGaFFmOS95cy9QMStIRGh4VWZINjliYnJuRmY5emo4ZWk1NTU1VFpXV2xmdm5MWDJyU3BFbDlxdHZJQ0gwQWdENzUwWTkrcE5MU1VqVTFOU2szTjFldHJhMjYvUExMQisxKzRlSGhjcnZkL2kzTU9qcDkrclRlZnZ2dEVYWGY0U1lpSWtMLytJLy8yT25ZZ1FNSDFOcmEydTI0RkRqMHRmZnlUWjQ4T2VEa2w3cTZPbTNldkZtU3RHclZxazR6dmMxbXM5TFQwM1hvMENIOStjOS8xcE5QUHRtdlNTeEdGSHlFS3dBQUhjVEh4K3VCQng1UVRFeU0zRzYzMXExYnA2ZWZmbHFmZlBLSktpb3FWRnRicXlOSGptam56cDNLemMzVjMvLys5M082MzBVWFhTUkpLaTh2VjI1dXJpb3FLblRzMkRFVkZCUm96Wm8xUFU3U0dJNzNOYUs5ZS9kS2tpNjU1Skp1cjNrOEh1WG01c3JsY21uSmtpV2FObTFhdHpZMzNIQ0RVbEpTVkY5ZnJ3MGJOZ3g2dmNNZFBYMEFnRDVMUzB2VFk0ODlwblhyMXFtc3JFeVZsWldxckt3TTJ0NWtNbW5PbkRsbmRhOFZLMWJvd0lFRGNqcWRLaXdzOUEva2w4NHNJZlBRUXcvcGlTZWVPS3RyRDhYN0drMXRiYTEvTm5oMmRuYW4xM3crbjE1NzdUVlZWRlJvNHNTSnV2SEdHd05lSXp3OFhMZmRkcHVlZSs0NUZSUVVhT2JNbVN6eTNBTkNId0NnWDJ3Mm0vN2xYLzVGcGFXbCt2enp6M1hvMENFZFAzNWNiVzF0aW95TVZIeDh2RkpUVTVXUmthRlpzMlpwOU9qUlozV2Y4ZVBINi9ISEg5ZTc3NzZyL2Z2M3krRndLRFkyVnRPbVRkTjExMTBYZEoyN2N4V3EreHJONTU5L0x1bk0xbk1kUDlPbXBpYXRYNzllWDN6eGhheFdxKzYrKzI2NTNXNDVIQTQ1blU2MXRMVEk0WENvdWJsWlRVMU5jamdjaW9tSlVYTnpzOWF2WDY4cFU2WW9OalkyVkc5clNBdnpkVnlNQnhnQzNucnJMV1ZsWlhXYW9RV2dmN1pzMmFJcFU2YUV1Z3dNb01iR1JzWEV4Q2c4UEZ3SERoelFiMy83VzFtdFZ2M2hEMytRSlAzcVY3L3FjZkhzUUp4T3B5VHB0Ny85cmVMajQrVjJ1L1h0dDk4cU9qcGEzM3p6alo1NjZpbU5IajFhenovL2ZLZnp6blh2WFVsNjlORkhWVmRYcHhVclZtajU4dVgrTnR1M2I5ZmF0V3NsbmVrcDl2bDg2azlVbVRObmp1NjY2NjZ6cWkrWTh2THlnTnZxRFhWaFhSWldwS2NQQUlCaDROZS8vblczWFVFdXVPQUMvOWZ0ZTVHZmkrUEhqK3RYdi9wVnAyUHRpeVozRldqdjNaNTAzRUdqb3FKQ2RYVjFrdFR0Y2V5Y09YUDA1cHR2cXJtNVdUNmZUN0d4c1lxTGkxTmNYSnhHalJyVjdjLzJyOHZMeTdWMjdWcnQzTGxUT1RrNUFjY0pHaDJoRHdDQVlXRGl4SW4rNVdLaW9xSTBhZEtrVG9zWi8rNTN2K3YzTlgvMnM1OUorcitkUzJ3Mm02eFdxOXh1dDhMRHc1V1dscWFiYjc0NTRMbUI5dDd0U2NmZVFaL1BwNHlNRERVMU5YVmJuODlpc2VqeHh4K1h4V0xScUZHaitqeHh4bWF6cWJDd1VIYTduY2syUWZCNEYwTU9qM2VCYzhmalhReW1ob1lHbVV5bWZvMXZESFNPMiswZTBQVUhUNTQ4S2F2Vk91Qkx0L0I0RndBQUdGSlNVdEtBbkRQUUMwNmY3YVFobzZEL0V3QUF3QUFJZlFBQUFBWkE2QU1BQURBQVFoOEFBSUFCRVBvQUFBQU1nTkFIQUFCZ0FJUStBQUFBQXlEMEFRQUFHQUNoRHdBQXdBQUlmUUFBQUFaQTZBT0FFY2hzTnN2cjlZYTZER0RZODNxOU1wdk5vUzVqUUJENkFHQUVzbHF0Y3JsY29TNERHUFpjTHBlaW82TkRYY2FBSVBRQndBaGtzOW5VMU5RVTZqS0FZYStwcVVsSlNVbWhMbU5BRVBvQVlBUktTMHRUYTJ1cm5FNW5xRXNCaGkybjA2blcxbGFkZi83NW9TNWxRQkQ2QUdBRXNsZ3N5c3JLa3QxdUovZ0JaOEhwZE1wdXR5c3JLMnZFak9temhMb0FBTURnU0V4TTFQVHAwMVZTVXFMSXlFakZ4Y1VwSWlKQ0poUC8zZ2NDOFhxOWNybGNhbXBxVW10cnE2WlBuNjdFeE1SUWx6VmdDSDBBTUlJbEppWnEzcng1cXFxcVVrTkRnMXBhV3VUeGVFSmRGakFrbWMxbVJVZEhLeWtwU1dscGFiSllSbFpNR2xudkJnRFFqY1ZpVVhwNnV0TFQwME5kQ29BUW9vOGZBQURBQUFoOUFBQUFCa0RvQXdBQU1BQkNId0FBZ0FFUStnQUFBQXlBMEFjQUFHQUFoRDRBQUFBRElQUUJBQUFZQUtFUEFBREFBQWg5QUFBQUJrRG9Bd0FBTUFCQ0h3QUFnQUVRK2dBQUFBeUEwQWNBQUdBQWhENEFBQUFESVBRQkFBQVlBS0VQQUFEQUFBaDlBQUFBQmtEb0F3QUFNQUJDSHdBQWdBRVErZ0FBQUF5QTBBY0FBR0FBaEQ0QUFBQURJUFFCQUFBWUFLRVBBQURBQUFoOUFBQUFCa0RvQXdBQU1BQkNId0FBZ0FFUStnQUFBQXlBMEFjQUFHQUFoRDRBQUFBRElQUUJBQUFZQUtFUEFBREFBQWg5QUFBQUJrRG9Bd0FBTUFCQ0h3QUFnQUVRK2dBQUFBeUEwQWNBQUdBQWxsQVhBQUFZWEc2M1cxVlZWYXF2cjVmVDZaVEg0d2wxU1VESW1NMW1XYTFXMld3MnBhV2x5V0l4VGhReXpqc0ZBQU5xYkd4VVNVbUpJaU1qbFpDUW9MRmp4OHBrNGlFUGpNdnI5Y3JsY3FteHNWRTFOVFhLeXNwU1ltSmlxTXY2VHZDVER3QWpWR05qbzRxS2lwU1VsS1RrNUdSRlJVVVIrR0I0SnBOSlVWRlJTazVPVmxKU2tvcUtpdFRZMkJqcXNyNFQvUFFEd0Fqa2RydFZVbEtpbEpRVVdhM1dVSmNEREVsV3ExVXBLU2txS1NtUjIrME9kVG1EanRBSEFDTlFWVldWSWlNakNYeEFMNnhXcXlJakkxVlZWUlhxVWdZZG9ROEFScUQ2K25yRnhjV0Z1Z3hnV0lpTGkxTkRRME9veXhoMGhENEFHSUdjVHFjaUlpSkNYUVl3TEVSRVJLaWxwU1hVWlF3NlFoOEFqRUFlajRkSkcwQWZtVXdtUXl4bHhHOEVBQUFBQXlEMEFRQUFHQUNoRHdBQXdBQUlmUUFBQUFaQTZBTUFBREFBUWg4QUFJQUJFUG9BQUFBTWdOQUhBQUJnQUlRK0FBQUFBeUQwQVFBQUdBQ2hEd0FBd0FBSWZRQUFBQVpBNkFNQUFEQUFRaDhBQUlBQkVQb3c1SmhNSm5tOTNsQ1hBUURBaUdJSmRRRkFWMWFyVmQ5KysyMm95d0F3RE4xeHh4MlNwR1hMbHVtbW0yN3E4MnRHOThFSEgrakFnUU9hTm0yYWxpNWQybVBiZ29JQzdkeTVVeGRlZUtHKy8vM3Y5M3J0MnRwYWpSMDd0cysxZUR3ZXZmVFNTNUtrKysrL3Y4L25vWGVFUGd3NVZxdFZMUzB0b1M0RFFBRHR3VW1TcGt5Wm9vY2ZmcmhmNTdlMXRlbWhoeDVTYzNPekpBTFlVRkJUVTZQTm16ZkxZckZvNWNxVlBiWnRibTdXeG8wYjFkTFNvbXV2dmJiWGE3LzMzbnQ2Ly8zM2RldXR0K3F5eXk3clV6MWVyMWRGUlVWOWFvditJZlJoeUxIWmJEcHc0SURjYnJjc0Z2NFhCWWFxOHZKeUhUdDJUT1BIaisvek9UdDM3dlFIUG9TZTErdlZ1blhyNVBWNmxacWFxdDI3ZHdkc0Z4a1pxU1ZMbHVpZGQ5NVJTMHVMNHVQalZWWldwckt5c29EdGs1T1RsWjJkcmJDd01MbmRicTFkdTFaMnUxMDMzSENEd3NMQ0J2TXRvUWY4allvaEp6VTFWZnYzNzFkTlRZMG1UcHdZNm5JQUJCQVdGaWFmejZldFc3ZnF4ei8rY1ovUCsrU1RUd2F4S3ZUWDIyKy9yWXFLQ2tsU1pXV2xLaXNyQTdhTGk0dlQrUEhqOWVtbm4wcVNUcDA2cFUyYk5nVzk3dlRwMDVXZG5hMGYvT0FIaW91TDAvcjE2L1hCQngrb3NiRlJ0OTkrdTh4bTg4Qy9HZlNLMEljaEp5RWhRUWtKQ1NvdExkV0VDUlA0VnlFd0JLV21wcXE2dWxvN2R1elFEMy80UTBWRVJQUjZUbFZWbFE0ZlBpeUx4YUs0dURnMU5qWitCNVVpbUU4KytVUWZmdmloeG84ZnI0Y2ZmbGdPaDBQUFAvKzhNakl5ZFB2dHQzZjYzZHZRMEtCbm5ubEdYcTlYSzFldTFNS0ZDMVZjWEt6LytxLy8wdEtsUzNYOTlkZDNhdC94NjRVTEZ5b3lNbEt2dlBLS0Nnc0xOWG55WkMxZXZQaTdmS3Y0L3doOUdKS21UNSt1VHovOVZGVlZWVHIvL1BORFhRNkFMczQ3N3p4VlYxZkw2WFRxODg4LzE0SUZDM285NStPUFA1WWtYWGpoaFRwNjlPaGdsNGdlZlBUUlIzcnJyYmNVRnhlbisrKy9YekV4TVlxT2psWkdSb1lLQ3d0bHRWcjFrNS84eE4vK25YZmVVWE56czdLenMvMkJMVE16VXhkZmZMSHk4dkxVMk5pb08rNjRJK2cvMHVmT25TdUx4YUtTa2hJdFdyUklrdlRNTTgvNGV4bUQ2VGlHdEt2YzNOeCt2bXNRK2pBa0pTY242N3p6enRQZXZYczFldlJvalI0OU90UWxBZWhnOU9qUlNrOVAxNkZEaC9UcHA1LzJHdnBPbno2dFhidDJTWkl1dmZSU2xaZVhmeGRsSWdDbjA2bFBQdmxFbzBlUDFvTVBQaWlUeWFTNnVqcEowdmUvLzMxVlYxY3JNVEhSZjB5U2xpOWZMa202NXBwck9oMWZzV0tGVHA0OHFZa1RKK3JFaVJOS1RFd01ldC9zN0d4bFoyZjd2eDh6Wmt6QVNYcytuMCsxdGJXU3BKU1VsSE43cytpRTBJY2hLeWNuUjAxTlRmcnNzODgwZi81OGdoOHdoSGk5WGwxeHhSVTZkT2lRRGg4K3JLcXFLcVdscFFWdFgxQlFJSmZMcGRqWVdPWGs1R2p0MnJXOTN1UG8wYVA2MjkvK3B0TFNValUxTlNrNk9scHBhV2xhdUhCaHAvQXdFR3BxYXZUTU04L0k2WFFxTmpaV2p6NzZxSkpJRVp4c0FBQVB2a2xFUVZTVGt5VjFYK3BsejU0OXlzL1AxNUVqUnlSSjZlbnB1djc2NjVXZW5pNUpjcnZkeXMvUDE0NGRPMVJiVzZ1SWlBaWxwYVZwK2ZMbHlzcktDbmovSTBlT3FLQ2dRR1ZsWldwb2FKREw1ZEtvVWFNMFpjb1VYWDMxMVFFLzI2NTFsWmFXS2k4dlR4VVZGV3ByYTVQTlp0TzhlZk4wMVZWWGRab1VaN1ZhOVl0Zi9FSW1rMGxqeG96Ulk0ODlKcnZkM3VuYTFkWFZBY2ZzZmY3NTV3SHJyNnlzMUdlZmZhWTFhOWI0anptZFR1WG41K3ZxcTY4TytQaC85ZXJWQWEvVjF0YW1lKzY1UjVJNlhRL25qdENISWN0c05tdisvUGtxS0NqUXh4OS9yRXN1dVVScGFXbU04UU9HQUovUHA1eWNITDN4eGh0cWJtN1cxcTFiZGR0dHR3VnR1M1hyVmtuUzVaZGZydkR3Y1BsOHZoNnYvOUZISCtsLy91ZC9PaTNVM3R6Y3JPTGlZaFVYRjJ2ZXZIbjZwMy82cHdINWZYRDY5R245L3ZlL2w5UHBWRVJFaE82Ly8zNS80T3RxMDZaTnlzdkw2M1JzLy83OUtpc3IwNzMzM3FzTEw3eFFMN3p3Z2c0ZVBPaC8zZWwwcXJTMFZBY09ITkRxMWF1Vms1UFQ2Znk4dkx5QUFldmt5WlBhdFd1WDl1N2RxM3Z1dVVjelo4NE0raDQrK3VnanZmbm1tNTJPMWRUVTZDOS8rWXNxS3l0MTc3MzNkbnJOWnJOMXU4YlBmLzd6b05mdnpZc3Z2dGp0MkxwMTY3UjM3MTd0MmJOSHExZXY3dGNzYnd3T1FoK0dOS3ZWcWl1dXVFSzdkKy9XcmwyN1ZGNWVyb3lNREkwYk40N2xYSUFROHZsOHNsZ3Ntajkvdmo3ODhFUHQzTGxUTjkxMGs2eFdhN2UySlNVbHFxdXJVMWhZbUg4OFYwKzJiOS91RHpBWkdSbGF0bXlaYkRhYlRwMDZwYTFidDJyMzd0MHFMQ3hVYW1xcXJybm1tbk42SDE2dlYvLzkzLyt0K3ZwNmhZV0Y2YzQ3NzlTa1NaTUN0djM2NjY5VlUxT2phNjY1UnJObno1Ykg0OUdPSFR2MDhjY2Z5K1B4YVAzNjljck16TlRCZ3dlMWFORWlMVnk0VUQ2ZlQzdjM3bFZlWHA1OFBwODJiTmlnV2JObWRacTlXbGRYSjdQWnJObXpaMnZHakJsS1RrNlcyV3hXY1hHeE5tL2VyTGEyTnIzNjZxdTYrT0tMQS83ZUt5OHYxK0hEaHpWbnpod3RYTGhRY1hGeHFxaW8wS1pObStSd09MUnYzejd0M2J0WGwxeHlTWStmeGNVWFgzeE9uMlZYTjk1NG8reDJ1Nzc1NWhzOS9mVFRXclZxbFdiUG5qMmc5MEQvOExjbWhqeXoyYXk1YytmcWdnc3VVRkZSa1FvTEMyVXltWlNVbEtUbzZHaEZSVVhKWkdKSFFTQVVGaTFhcEwvOTdXOXFiVzFWWVdHaHJyamlpbTV0Mmlkd1pHWm1CdTFCYTlmYzNLd05HelpJT3RNcnVHclZLbjl2M3JoeDQ1U1JrYUhjM0Z3VkZoWXFMeTlQMy92ZTkvbzBjemlZRFJzMnFMUzBWSkoweXkyM2FOYXNXVUhiSGp0MlREZmRkSk9XTFZ2bVAzYkJCUmVvcmExTjI3WnRVMk5qb3dvS0Nyb3RPSDMrK2VlcnJhMU4rZm41YW1wcVVsbFptVEl6TS8ydlQ1bzBTY3VYTCsvVyt6Wmh3Z1NaVENadDNMaFJEb2RESlNVbG1qNTllcmU2S2lzcmRlV1ZWK3BIUC9xUi85ajQ4ZU0xYnR3NFBmdnNzNUtrSFR0MjlCcjZlcG8wY1Rac05wc2VlZVFSL2ZHUGYxUnhjYkZlZnZsbG5UaHhvdFBuaCs4V29RL0RSbkp5c3BZdVhhb1RKMDdvbTIrK1VYMTl2ZXJyNitWME90bXJGK2dpSVNIaE83bVB6V1pUVmxhV2lvdUw5ZW1ubjNZTGZZMk5qZjdkRmZxeVRNZW5uMzZxYjcvOVZxTkdqZEpQZnZLVGdJOXZyN3JxS2hVV0ZxcWxwVVZsWldWbjNVUDE4Y2NmK3g4N1gzWFZWVnF5WkVtUDdlUGo0d051VWJaZ3dRSnQyN1pOa2hRZEhhM3JyNysrVzV1NWMrY3FQejlmMHBteGloMURYMCtUWUhKeWNyUng0MFpKWjhiWkJRcDlzYkd4V3JGaVJiZmo2ZW5wbWpoeG9vNGVQYXFxcXFvZTM1dDBidVBuSG52c3NZREhyVmFySG5qZ0FiMysrdXZhdDI5Zmo2RWFnNC9RaDJHbmZSMC9BTUZ0MmJMbE83dlhGVmRjb2VMaVlsVlhWK3Znd1lPYVBIbXkvN1d0VzdmSzUvTXBJU0doeHpGcDdiNysrbXRKWjVaMU9YbnlaTUEySFIrTlZsZFhuMVhvS3lrcDBSdHZ2Q0ZKbWoxN3RuNzR3eC8yZXM1RkYxMFU4S2xDYW1xcS8rdk16TXlBUFk4ZDk1NDlmZnAwci9keU9wMnFxNnZ6ejJLVkZIUjd5c3pNVElXSGh3ZDg3Ynp6enRQUm8wZmxjRGg2dmVkZ3paUTFtVXk2OWRaYmRkMTExeWsrUGw1UzhKQW9xZE40ejU3YVNkS2RkOTdaNHdRaWRFYm9Bd0NjaytuVHB5c2hJVUVuVHB6UTFxMWIvYUhQN1hiN2U4QVdMRmpRcDJFWU5UVTFrcVE5ZS9ab3o1NDl2YmJ2UzREcXFyYTJWcDk5OXBtOFhxK21USm5TNXdraDdZR2xxOGpJU1AvWHdaWXNpWXFLOG4vZDF0Ylc3ZlhxNm1vVkZoYnEwS0ZEc3R2dEFVTmFzQ2NhUGExc0VCMGRIZlNlWFEzMDQ5MnVPbjUrWFdjTEI5TmJPNWZMZFU0MUdRMmhEd0J3VGt3bWt4WXRXcVRObXpkcno1NDl1dm5tbXhVYkc2dmR1M2ZMNFhESVpESnA0Y0tGZmJwV3NONnNZRHdlVDcvcjNiOS92ejhzWEhMSkpYMmVGTmFYWUJpc1RVL25idHk0VVZ1MmJQSDNjRVZFUkNnMU5WVTJtMDNKeWNuNjZLT1B6cnF1L3N4dUhvekh1KzBhR2hya2REcjlXMnNHVzFqNWxWZGUwWTRkTzJTejJmVFVVMCtkMDNoTmRFZm9Bd0Njc3dVTEZ1aTk5OTVUVzF1YmR1ellvU3V2dk5LL1Qrdk1tVFA3dk01bVpHU2tuRTZucnJqaWlrNDdRZ3gwclVlT0hGRjVlYm5lZXVzdGpSMDdOdUJZdWUvQzFxMWIvV1A5Rml4WW9DdXZ2RkxqeG8zckZOWjZDMzBEWlRBWFF0NjJiWnZlZi85OUxWNjhXQ3RYcmd6WXBxS2lRb1dGaFpLa2xTdFhFdmdHQWFFUEFIRE80dVBqTld2V0xPM2V2VnNGQlFXYU5XdVdmOWVOL3V5em1wQ1FJS2ZUcWZyNitrR3E5TXlZd0ovOTdHZGFzMmFOR2hvYTlQTExMK3VoaHg0S3laYVA3Uk5KSmsrZUhIQ2R3LzcyZko2THdYeTgyLzZvZnR5NGNRRmZiMS9PeHVmejZkSkxMOVhVcVZNN3ZWWlJVZUZmL0Jwbmo5QUhBQmdRaXhjdjF1N2R1MVZkWGEyLy92V3ZrczVNWU9nNFU3VTNreWRQMXJGangxUldWaWFIdzZGUm8wWU5TcTJ4c2JHNjk5NTc5ZXl6ejZxMXRWVy8vLzN2OWVpamp5b3BLV2xRN2hkTSs1aTFZSk1SOXUvZi81M1Y4dU1mLzFqU21XVnpUQ2FUZnp4Z01DNlhTejZmVDVHUmtmNWxkZ0t4MisyeTIrMEtDd3ZydGpCMXUvejhmQjArZkZqeDhmRzY1WlpiL01jOUhvK2VlKzQ1VlZaVzZwZS8vR1hRTlJUUk40UStBTUNBeU1qSVVFcEtpdXgydXo3NzdETkpaOWJ4NjgrNHN2bno1K3QvLy9kLzVYSzU5T3FycitxZWUrN3BORnUzM2FsVHAxUmRYZDJwUjZpL0preVlvTHZ1dWt2LytaLy9xYWFtSnIzNDRvdDY1SkZIRkJNVGM5Ylg3Sy93OEhDNTNXNy9sbTRkblQ1OVdtKy8vZmFnMTNENzdiZXJ0YlZWV1ZsWmNydmR1dnZ1dXpWaHdnUTkrZVNUUFo3MzhNTVA2L2p4NDhyTnpWVktTa3FuQ1MwZHRmZnlUWjQ4T2VCa21McTZPbTNldkZtU3RHclZxazVoMDJ3MisvZDQvdk9mLzZ3bm4zd3k2SDNRTzBJZkFHREFMRjY4Mkw4VVNuaDR1QzYvL1BKK25UOXAwaVRObXpkUGhZV0YycmR2bjlhc1dhT2xTNWZxdlBQT2s4bGtVa05EZzc3KyttdHQzNzVkUzVZc09hZlFKMGt6WnN6UWloVXJ0R25USnRudGR2M2hEMy9RZ3c4K0dIUUpsSUYyMFVVWGFkKytmU292TDFkdWJxNldMRm1pcUtnb1ZWWlc2cTkvL2V1ZzdUelUvdCtvbzZLaUl2OEVGNGZERWJCTlIrMHpwenUyMjdWcmw2UXprM3ZhRjZqZXUzZXZKQVZjSE5yajhTZzNOMWN1bDB0TGxpelJ0R25UdXJXNTRZWWJWRlJVSkx2ZHJnMGJOdWoyMjIvdnkxdEVBSVErQU1DQXVleXl5L1QyMjIvTDVYSnA5dXpaWjlWcmR1dXR0NnFscFVWRlJVVTZldlNvMXExYjE2MU5XRmlZeG93Wk14QWw2NXBycnRHeFk4ZTBZOGNPSFR4NFVMbTV1YnI3N3J1L2szMitWNnhZb1FNSERzanBkS3F3c05BL2tVRTY4d2o2b1ljZTBoTlBQREhnOSsxdEhjZFRwMDcxZWEzSFFPM2FRMTl0YmExL1llanM3T3hPYlh3K24xNTc3VFZWVkZSbzRzU0p1dkhHR3dOZVB6dzhYTGZkZHB1ZWUrNDVGUlFVYU9iTW1TenlmSllJZlFDQUFSTWRIYTA1Yytib3M4OCs2OWNFam80aUlpSjAzMzMzYWZmdTNkcStmYnNPSHo2czA2ZFBLeUlpUWtsSlNab3laWXJtejU4L29JdnkzbmJiYmFxdHJWVkZSWVgyN05tak45OThzOU8yWm9ObC9Qanhldnp4eC9YdXUrOXEvLzc5Y2pnY2lvMk4xYlJwMDNUZGRkY0ZYZmZ2WEFWYU1zWHRkbXZObWpXcXJxN1dmZmZkcHhrelp2UjRqWTZQZDRQNS9QUFBKWjNaaXE3amUybHFhdEw2OWV2MXhSZGZ5R3ExNnU2Nzc1YmI3WmJENFpEVDZWUkxTNHNjRG9lYW01dlYxTlFraDhPaG1KZ1lOVGMzYS8zNjlab3laWXBpWTJQUDh0MGJWNWl2NDlMWEFJQVJZY3VXTFpveVpVcW95OEF3VVY5ZnIxZGVlVVVIRHg3VXBFbVQ5TWdqai9UYTA5bVgwUGZvbzQrcXJxNU9LMWFzMFBMbHkvM0h0Mi9mcnJWcjEwbzYweXZvOC9uVW56Z3laODRjM1hYWFhYMXUzeGZsNWVVQnQ5a2J6c0s2L0Vla3B3OEFBQU9xcTZ0VFNVbUppb3FLOU5WWFg4bm44Mm44K1BINjUzLys1d0Y1dEYxUlVhRzZ1anBKNnZZNGRzNmNPWHJ6elRmVjNOd3NuOCtuMk5oWXhjWEZLUzR1VHFOR2plcjJaL3ZYNWVYbFdydDJyWGJ1M0ttY25KeUE0d1FSSEtFUEFBQURPbmJzbUY1Ly9YVkpaeDdMTDEyNlZGZGZmZldBTFlyczgvbVVrWkdocHFhbWJ1dnpXU3dXUGY3NDQ3SllMQm8xYWxTZnR1aVRKSnZOcHNMQ1F0bnQ5ajZmZy8vRDQxMEFHSUY0dkl1KzJMSmxpNUtUazVXVmxkWHZtY0pmZlBHRldsdGJOVy9ldkI3YnVkM3VBWjJGZlBMa1NWbXQxZ0ZmdW9YSHV3QUFZTVE2bDVEVDF4bTBBNzNzVEYrMzlFTjM5STBDQUFBWUFLRVBBQURBQUFoOUFBQUFCa0RvQXdBQU1BQkNId0FBZ0FFUStnQUFBQXlBMEFjQUFHQUFoRDRBQUFBRElQUUJBQUFZQUtFUEFBREFBQWg5QUFBQUJrRG9BNEFSeUd3MnkrdjFocm9NWUZqd2VyMHltODJoTG1QUUVmb0FZQVN5V3ExeXVWeWhMZ01ZRmx3dWw2S2pvME5keHFBajlBSEFDR1N6MmRUVTFCVHFNb0Job2FtcFNVbEpTYUV1WTlBUitnQmdCRXBMUzFOcmE2dWNUbWVvU3dHR05LZlRxZGJXVnAxLy92bWhMbVhRRWZvQVlBU3lXQ3pLeXNxUzNXNG4rQUZCT0oxTzJlMTJaV1ZsR1dKTVg1alA1L09GdWdnQXdPQm9iR3hVU1VtSklpTWpGUmNYcDRpSUNKbE0vSHNmeHVYMWV1Vnl1ZFRVMUtUVzFsWmxaV1VwTVRFeDFHVU5pckN3c0xCTzN4UDZBR0JrYzd2ZHFxcXFVa05EZzFwYVd1VHhlRUpkRWhBeVpyTlowZEhSU2twS1VscGFtaXdXUzZoTEdqU0VQZ0FBQUFQb0d2cm80d2NBQURBQVFoOEFBSUFCRVBvQUFBQU1nTkFIQUFCZ0FJUStBQUFBQXlEMEFRQUFHQUNoRHdBQXdBQUlmUUFBQUFaQTZBTUFBREFBUWg4QUFJQUJFUG9BQUFBTWdOQUhBQUJnQUlRK0FBQUFBeUQwQVFBQUdBQ2hEd0FBd0FBSWZRQUFBQVpBNkFNQUFEQUFRaDhBQUlBQkVQb0FBQUFNZ05BSEFBQmdBSVErQUFBQUF5RDBBUUFBR0FDaER3QUF3QUFJZlFBQUFBWkE2QU1BQURBQVFoOEFBSUFCRVBvQUFBQU1nTkFIQUFCZ0FJUStBQUFBQXlEMEFRQUFHQUNoRHdBQXdBQUlmUUFBQUFaQTZBTUFBREFBUWg4QUFJQUJFUG9BQUFBTWdOQUhBQUJnQUlRK0FBQUFBeUQwQVFBQUdBQ2hEd0FBd0FBSWZRQUFBQVpBNkFNQUFEQUFRaDhBQUlBQkVQb0FBQUFBQUFBQUFBQUFBQUFBQUJnYS9oOXY4b2U5N2VMUjRnQUFBQUJKUlU1RXJrSmdnZz09IiwKCSJUaGVtZSIgOiAiIiwKCSJUeXBlIiA6ICJtaW5kIiwKCSJWZXJzaW9uIiA6ICI0Igp9Cg=="/>
    </extobj>
    <extobj name="C9F754DE-2CAD-44b6-B708-469DEB6407EB-14">
      <extobjdata type="C9F754DE-2CAD-44b6-B708-469DEB6407EB" data="ewoJIkZpbGVJZCIgOiAiMjAzMDM3NTI4MTg5IiwKCSJHcm91cElkIiA6ICI0ODQ0NzQ4ODAiLAoJIkltYWdlIiA6ICJpVkJPUncwS0dnb0FBQUFOU1VoRVVnQUFBeUVBQUFMVENBWUFBQUFCd3cxVkFBQUFDWEJJV1hNQUFBc1RBQUFMRXdFQW1wd1lBQUFnQUVsRVFWUjRuT3pkZVhSVTlmMy84ZGNzV1Nac0lTU3NnU1FzQWFLQXJBVkZRRUJ0aTZLb1VMVXE3cVhmcjNKVVVORlN2eXFMYUdzM3NTN1ZXaGUwcmFpMW9vQ0Nnb3FJcklaRkVSWENrcENOaElUTUpKTlpmbjl3Y24rWkxHU1NUTzVrZVQ3T3lmSGVPM00vOTUyQTRiN21maGFMMysvM0N3QUFBQUNhaU1WaXNWVGV0NGFyRUFBQUFBQnRFeUVFQUFBQWdLa0lJUUFBQUFCTVJRZ0JBQUFBWUNwQ0NBQUFBQUJURVVJQUFBQUFtSW9RQWdBQUFNQlVoQkFBQUFBQXBpS0VBQUFBQURBVklRUUFBQUNBcVFnaEFBQUFBRXhGQ0FFQUFBQmdLa0lJQUFBQUFGTVJRZ0FBQUFDWWloQUNBQUFBd0ZTRUVBQUFBQUNtSW9RQUFBQUFNQlVoQkFBQUFJQ3BDQ0VBQUFBQVRFVUlBUUFBQUdBcVFnZ0FBQUFBVXhGQ0FBQUFBSmlLRUFJQUFBREFWSVFRQUFBQUFLWWloQUFBQUFBd0ZTRUVBQUFBZ0trSUlRQUFBQUJNUlFnQkFBQUFZQ3BDQ0FBQUFBQlRFVUlBQUFBQW1Jb1FBZ0FBQU1CVWhCQUFBQUFBcGlLRUFBQUFBREFWSVFRQUFBQ0FxUWdoQUFBQUFFeEZDQUVBQUFCZ0trSUlBQUFBQUZNUlFnQUFBQUNZaWhBQ0FBQUF3RlNFRUFBQUFBQ21Jb1FBQUFBQU1CVWhCQUFBQUlDcENDRUFBQUFBVEVVSUFRQUFBR0FxZTdnTEFBQUFUYy9qOFNnakkwTzV1Ymx5dVZ6eWVyM2hMZ2tJRzV2TkpvZkRvWVNFQkNVbEpjbHU1NWJZYkJhLzMrOFBkeEVBQUtEcG5EaHhRdnYyN1pQRDRWQnNiS3lpb3FKa3RkSVpBbTJYeitkVFdWbVpDZ3NMNVhLNWxKYVdwcmk0dUhDWDFhcFpMQlpMd0Q0aEJBQ0ExdXZFaVJOS1QwOVhZbUtpWW1KaXdsME8wT3c0blU0ZFBYcFVRNGNPSllnMG9hb2hoSTlCQUFCb3BUd2VqL2J0MjZkZXZYb1JRSUJheE1URUtERXhVZnYyN1pQSDR3bDNPVzBHSVFRQWdGWXFJeU5ERG9kRDdkcTFDM2NwUUxNV0V4TWpoOE9oakl5TWNKZlNaaEJDQUFCb3BYSnpjeFViR3h2dU1vQVdJVFkyVm5sNWVlRXVvODBnaEFBQTBFcTVYQzVGUlVXRnV3eWdSWWlLaXBMVDZReDNHVzBHSVFRQWdGYks2L1V5Q3hZUUpLdlZ5dFRWSnVJM0V3QUFBQUJURVVJQUFBQUFtSW9RQWdBQUFNQlVoQkFBQUFBQXBpS0VBQUFBQURBVklRUUFBQUNBcVFnaEFBQUFBRXhGQ0FFQUFBQmdLa0lJQUFBQUFGTVJRZ0FBQUFDWWloQUNBQUFBd0ZTRUVBQUFBQUNtSW9RQUFBQUFNQlVoQkFBQUFJQ3BDQ0VBQUFBQVRFVUlBUUFBQUdBcVFnZ0FBQUFBVXhGQ0FBQUFBSmlLRUFJQUFBREFWSVFRQUFBQUFLWWloQUFBQUFBd0ZTRUVBQUFBZ0tuczRTNEFBQUMwRGc4KytLQ3h2WERoUXNYRXhEU3FQYWZUcWNXTEZ4djdTNWN1YlZSN3pWbDVlYm04WHEraW82TWIzRVptWnFhKy92cHJZMy9xMUttS2lJZ0lSWGsxMnJkdm4rTGo0OVcxYTllZzNwK1ZsYVdqUjQ5S2tsSlNVaFFmSDk5a3RhSDVJNFFBQUlDUU9IYnNtTEh0OVhvYjNaN1g2dzFvczdVNmRPaVFubnZ1T1NVa0pPanV1KytXeFdKcFVEc0hEeDdVUC8vNVQyTi80c1NKVFJaQ1BCNlBubm5tR1JVVkZTazVPVmx6NXN4Ump4NDl6bmpPNnRXcnRYSGpSa25TQXc4OFFBaHA0K2lPQlFBQUVDYUhEaDNTbzQ4K2FqekZlT3V0dHhyY2xzL25DOWkzV3B2dU5tL3IxcTBxS2lxU0pCVVZGUVgxTkNRakkwT1NaTEZZbEpTVTFHUzFvV1hnU1FnQUFHaTFici85ZHBXVmxZVzdETDM4OHNzMUhrOU9UdGF3WWNPMFk4Y09TZEtxVmF2VXIxOC9EUjgrdk43WDhQdjlBZnMybTYzK2hRWnAvZnIxeHZiUGYvN3pPcTlWK2FsV1JFU0UzbnZ2dlFaZGQrclVxWXFMaTJ2UXVXaGVDQ0VBQUNCb2E5YXMwWVlORytwODM2SkZpeHI5U1h6VlQvWVhMRmhRNjN1WExWdldxR3VGMHkyMzNLS0RCdytxb0tCQWZyOWZ6ejMzbkJZdFdxU0VoSVI2dFZQMTUyVzNOODF0WGtaR2hnNGNPQ0JKNnRTcGt5Wk9uRmpuT2NlUEgxZDVlYmtreWUxMjYvMzMzMi9RdFMrODhNSUduWWZtaHhBQ0FBQ0NWbFJVcEt5c3JEcmZsNTJkSGZKckIzUGRscWg5Ky9hYU0yZU9saTFiSnIvZkw1ZkxwZVhMbCt1M3YvMXR2WUtFeCtNeHRtMDJXNFBIbHRSbDFhcFZ4dmEwYWRNVUdSbFo1em1IRHg5dTlIVWpJeU1WR3h2YjZIYlFQQkJDQUFCQXF6VnYzcnhxM1pTQ1ZWUlVwS2VmZnRyWXYreXl5NVNXbGhhcTBnSU1HalJJMDZaTk0yN3dEeDA2cE5kZmYxMDMzSEJEMEcxVW5neWdxYnBpWldkbmE5dTJiWktrMk5oWVRaNDhPYWp6S3NhRFNOSmRkOTBWZEhjemo4ZWoyMjY3VFQ2ZlQxMjdkbTJ5WUFYekVVSUFBRURRWnMyYXBWbXpadFg0MnV6WnM0M3Q1Y3VYcTBPSERvMjZWbkZ4c2U2NDR3NWp2N1p4RldjeWNPREFCbC8veElrVEFmczllL2JVb0VHREd0eGVYV2JNbUtHZE8zY2FZeWZXcjErdndZTUhhL1RvMFpKTy96d3F1alRWcExpNDJOaTIyV3pWNmc5R1ZGU1UyclZyVit2ckgzendnZEh0NjlKTEw2MDIrNWJMNVpMTlpxdjJkS1R5azVEazVPU2c2OG5OelRXdUYreFV3R2daQ0NFQUFBRE5nTjF1MTIyMzNhWkZpeGJKNi9VcUtTa3BZRnpJYzg4OXA5Mjdkd2ZWbHN2bDB0MTMzMTN2R2laT25LaWJiNzY1eHRlT0h6K3V6ejc3VEpLVWtKQ2dTWk1tVlh2UGloVXJ0R3ZYTGsyWk1rVlRwMDQxZ21oRkNPbllzYU02ZCs0Y2REM0hqeDgzdHJ0MTZ4YjBlV2orQ0NFQUFBRE5SRXBLaXFaUG55Ni8zNi9wMDZjMzZReFhOVG5UK0k0MzMzelQ2UEoxMVZWWFZSdXZjdWpRSVgzKytlZnkrLzE2OTkxM05XVElFSFhvMEVFRkJRWEdVNXFpb3FLQUoyYjF3Wk9RMW9VUUFnQUFRcTV5TnlyVXorV1hYeDYyYTBkRlJkVjQvSWNmZmpER2dpUW5KK3NuUC9sSnRmZTgvdnJyeHZpYmlSTW5xbi8vL3BKQ015aGRJb1MwTm9RUUFBQ0FGbUQrL1BsbmZQMkJCeDVRWm1hbUpPbVNTeTdSekpremcycjNubnZ1VVg1K3ZxU2FRNGpQNTlNcnI3eGk3Rjk3N2JYVkJvaHYyYkpGKy9mdmwzUzZ5MVhsY1VNT2gwTS8rOW5QZ3FxbHFpMWJ0aGhqVytpTzFib1FRZ0FBUU1oTm1USWxxS2xiejhUdGRnY3Npb2N6TzNYcWxMRWRFeE1UOUhsdXQ5dllqbzZPcnZiNmh4OStxRU9IRGttU2Z2S1RuMVFiN085MnUvWFBmLzdUMkwvbW1tc0NCcmVucHFZcU5UVTE2SG9xcTFqRTBXYXpxVXVYTGcxcUE4MFRJUVFBQUlUY2pCa3pRakk3RmlFa2VDVWxKY2IybVdhNHFxcnlpdkpWbjRTVWxaWHA3YmZmTnZZakl5UDE3My8vV3g2UFIxNnZWeDZQUjluWjJjYlRpaUZEaHVqY2M4OXQ2TGNRd09mektTOHZUNUlVSHgvZjZNVXYwYndRUWdBQUFFejI3YmZmNnZISEh6L2plK2JObTZlenp6NDdxUGFLaTRzRDFnbXB6NU9ReXRQK09oeU9nTmVpb3FKa3Q5dU5vRkl4TzFaTm9xS2lkT09OTjBxUy92YTN2d1Y5L1RQVlZmRTlsWmFXMXRqbVdXZWRGYkxRQTNNUlFnQUFRTWk5ODg0N0llbU8xWnBWckg5Um0vb3NzbGl4dGtpRnlsUDdub25iN1E2NFRrMWpRbEpTVXJSbno1NkFZNUdSa1lxS2lncFltMlRtekptS2o0K1hKSDMrK2VkQjF4Nk1reWRQMXRobWRIUTBJYVNGSW9RQUFJQ1FDMWMzS3EvWHE1TW5UNGFrcmFydGxKU1VOR2dCd0tvNmRlclU2RGFxT25yMHFMRnRzVmpVbzBlUG9NNHJMUzBOMks5cFRNaXNXYk4wMldXWHFWT25UbXJYcnAxaVltSmt0VnExZXZWcVl5eklnQUVETkhYcTFFWjhCMmhyQ0NGQUMxUlFVS0JqeDQ0cE56ZFhMcGRMTHBlcnprL1VBTFE5OVZrVXJyWEl5c3JTYjM3em15WnArNVZYWGdtWUphcWhGaTFhcEVHREJ0VzRBbnhEMTlESXlNZ3d0cnQwNlZKam1LaEo1ZkVnVXZYdVdKS1VsSlJVN1ZobVpxYmVldXN0U2FlZml0eDIyMjBCTTJiVnRicDljWEd4M25ubkhXM1lzRUZlcjFjV2kwVlRwa3pSTDM3eGkwWS9RVVBMUUFnQldwQ2NuQnlscDZlcm9LQkFWcXRWOGZIeFNraElVSFIwTkFQMkFGU1RsWlVWdG1zdlg3NDhKQVBUV1cra2JuNi9YK25wNmNaK256NTlnajQzbUJCU2xkZnIxZlBQUDIrTUpaazFhMWJRMCtjV0Z4ZHIzYnAxV3J0MnJWd3VsNlRUNDFmbXpwMnJ3WU1IMTNsK2JtNXUwRjNOMEx3UlFvQVd3T3YxYXR1MmJUcDgrTEJpWTJNMWR1eFk5ZWpSbzlwcXRRQlFXVGhEQ015VGtaR2h3c0pDWXovWXdleFM0SXhhVXMzZHNhcGF0V3FWRGg0OEtFa2FOR2hRVU4yd2poMDdwbzgvL2xpZmZ2cHB0YkUrVHFjem9QNmFlTDFlclZ5NVVxdFhyOVl0dDl5aTg4OC92ODVyb25uakRnWm81bHd1bHpadDJxU2lvaUtOSGoxYVNVbEoxUmFKQWdDYzFxTkhEejM1NUpNaGFldmt5Wk42OU5GSGpmM3JycnRPdzRjUGIzUzdzYkd4alc2anNxKysraXBnZitqUW9VR2ZXL0Uwb2tKZHMyb2RPblJJNzc3N3JxVFRnZVhXVzIrdDlkK2s0dUppYmQrK1haOS8vcmtPSERoZ0hMZFlMQm83ZHF6R2p4K3ZaNTk5VnNYRnhYcnh4UmZWclZzMzllM2J0MW83dWJtNSt1dGYvNm9mZi94Umt2VFNTeThwSlNWRmlZbUpRWCtmYUg0SUlVQXo1dlY2OWZubm42dXNyRXlUSjA4TytUOWNBRkFmOVJtdjBCVGRxTTUwZllmRG9XZWZmVlkybTgyWW9hbXhxblp6N2RDaFE4amFEaFczMjYwTkd6WVkrejE2OUtoWGR5V24wMmxzUjBaR3ltYXoxZnBlbDh1bHA1OSsycGcyOTdycnJxdnhXajZmVDA4OTlaUjI3ZHBWYmJ6aThPSERkZFZWVnhrQjRvWWJidERUVHordDh2SnkvZld2ZjlXeVpjdU1wL3grdjErZmZ2cXAzbmpqRFNNc09Sd096WjQ5bXdEU0NoQkNnR1pzMjdadEtpNHVKb0FBQUdyMDJXZWZCWFNwdXVDQ0MrcDFmdVZ6NjNvSzh2ZS8vMTA1T1RtU3BGR2pSdFhhSmNwcXRlcTg4ODR6Vmp1UGlJalEyTEZqZGVHRkZ3WU1jajl3NElEKzlhOS9HZnU1dWJsYXUzYXRwazJicHF5c0xMMzAwa3ZhdjMrLzhmcWdRWU4wNjYyM01pYWtsU0NFQU0xVVRrNk9EaDgrck5HalJ4TkFBRFFMd1U3N21wdWJLNC9ISTBteTJXenEyclZyME5jb0tpb0t1REdPaTR1cmNlMktxb0tkRGFvMUtTa3BNYnBHU2FmWCtKZ3dZVUs5MmpoMTZwU3hmYVpWMXRldlgyOTArNHFOamRYTk45OHNwOU9wdkx3ODVlYm1LaWNueC9qcTBxV0xicjc1WmwxeXlTV0tqbzdXcEVtVEFpWXA4SHE5ZXUrOTkvVHV1KzhhVDBvc0Zvdjhmci9lZSs4OU9aMU9yVm16eHZnN0pFa1hYM3l4cnJubUdyb2p0eUtFRUtDWlNrOVBWMnhzYkkxVEl3SkFPQ3hidHF6Tzk2eGJ0MDZ2dmZhYXBOT2ZpTjkrKyswYU8zWnN3SHVlZXVvcFkvdTIyMjRMQ0JENStmbGF2SGl4c1I2SHcrSFF2SG56MUtWTGwxQjhDNjNLdi8vOTc0QzFUQ1pNbUJEVTdGYVZCUk5Damg4L3J0ZGZmOTNZTHlzcjB6MzMzRk50alpFS0ZYL2VNMmZPclBiYWdRTUg5UExMTCt2SWtTT1NKTHZkcm11dnZWYVptWmxhdDI2ZFhDNlhWcTFhWmJ6ZmFyWEs1L1BKNlhRU1FGb1o1dlFFbXFHQ2dnSVZGQlJvMEtCQi9OSUYwR0w4OTcvLzFhdXZ2aXEvM3krTHhhSmJiNzIxV2dDUlRuYzFyZmlxbU9hMVFwY3VYWFRmZmZlcGZmdjJrazdQcXZUb280OEdySU1CYWNlT0hkcTRjYU94MzZGREI4MllNYVBlN1dSblp3ZTBVUk8vM3gvd1ZNTGxjdFVhUUtTYVYxMHZLaXJTU3krOXBDVkxsaGdCcEd2WHJ2cnRiMytyS1ZPbWFOS2tTUUh2ajR1TDB4MTMzR0VjMzdwMWE3Vlp0ZEN5OFNRRWFJYU9IVHNtcTlVYWROY0hBQWduajhlalYxNTV4YmdwdGxnc3V1bW1tM1RlZWVjMXFMMGVQWHBvL3Z6NSt0M3ZmcWVTa2hJVkZoWnE4ZUxGbWpsenBpNjg4TUkyLytITW9VT0g5T3l6ejhydjl4dkhaczZjZWNidVZEWHgrWHo2NFljZmpQM2FCdDEzNzk1ZDBkSFJSdkNvR1B5ZmtKQ2dybDI3cWt1WExvcUxpMU5jWEp3NmQrNGNzRWhtU1VtSlB2amdBMzMwMFVmR21pUVdpMFdUSjAvV3JGbXpqS2RnTnB0Tk5wdk5HUFErYjk0OEpTWW1xbDI3ZHZyNDQ0OVZXbHFxN2R1M2E5eTRjZlg2SHRGOEVVS0FaaWczTjFmeDhmR3NBd0tnMmN2UHo5ZFRUejFsckJzUkVSR2hPWFBtYU5Tb1VZMXFOeVVsUlFzWEx0VHZmLzk3NWVmbnkrMTJhOFdLRmRxeFk0ZHV1ZVdXTmpzNE9TTWpRMy80d3g4Q0Zoazg1NXh6NmowV1JKTFdybDBiTUR0V2JZc2NXaXdXelpvMVMrM2J0MWZ2M3IzVnJWdTNNODZpSlozK2U3RisvWHA5L1BISEFkTUFkK3ZXVFRmZmZMTUdEUnBrSER0MDZKQisvL3ZmR3dGRWtvNGNPYUxFeEVRTkdqUklzYkd4S2l3czFOcTFhelYyN05nMkgwSmJDKzV3Z0diSTVYSzEyWDlnQWJRY216WnQwb29WSzR5QjVERXhNYnJycnJzMGNPREFrTFRmczJkUFBmVFFRM3J5eVNkMStQQmhTZEkzMzN5akJRc1dhUExreVpvK2ZYcWpWMlZ2U1hidjNxM2x5NWNIZElYcTFhdVhmdjNyWDFlN01kK3paNCs4WHE4NmR1eW9EaDA2S0NZbVJsRlJVZkw3L2NyTnpkVm5uMzJtTld2V0dPKzNXcTFuWE9Sd3lwUXBRZFhvOS92MXpEUFBhT3ZXclFIVDh6b2NEbDE2NmFXNitPS0xBejVnMjc5L3YvNzR4ejlXVzYvazRNR0RHamR1bkt4V3E4YVBIMjhza0xoMTYxYU5HVE1tcUZyUXZCRkNnR2JJNVhLMXlabGVBTFFNK2ZuNWV1bWxsN1I3OTI3aldPL2V2VlZTVXFLbFM1ZldxNjFnMXhNWk4yNmNObS9lTE9sMDk2OFBQL3hRbjM3NnFTWlBucXdMTHJpZ1hqTnd0VFJ1dDFzclY2N1VoeDkrR05BRkt5NHVUbmZmZlhlTi8xN3MyYk5IcTFldkR2b2FZOGFNQ2NsTWpCYUxSWW1KaWRxeVpZdWswd1BQSjA2Y3FNc3Z2MXdkTzNZTWVPK0dEUnYwMm11dkdlT0NLdjhaVng0RGRNRUZGK2lERHo2UXorZlRXMis5cFpFalI5YjVKQWJOSHlFRWFJWjhQbCsxUmJJQUlOeWNUcWRXclZxbGp6NzZLR0NROE5TcFUzWE5OZGZva1VjZU1XYTFDclU1Yytab3dvUUorc2MvL21FTXBpNHRMZFVISDN5ZzFhdFhLeTB0VFRmZGRGT3JlNHJzOS91MVpNa1NIVHAwS09CNHIxNjlOSC8rZk1YRnhkVjQzb0FCQTRJT0liR3hzYnIyMm1zYlc2cGgyclJwMnI1OXV3WU1HS0JwMDZZRmpCR1JUdis1dmZUU1Mvcnl5eStOWTcvODVTLzFrNS84eEFnaHhjWEZ4bXZ4OGZFYU5XcVV2dnJxS3gwL2ZsenZ2ZmVlTHIvODhwRFZpL0FnaEFBQWdEcGxaV1ZwMGFKRkFXdDRkT3pZVVRmZWVLTkdqaHdwU1JvOWVyVDY5ZXRYWjF1ZmZQS0pzVDErL0hoRlJFUUVWVU5hV3BxV0xGbWkxYXRYYTgyYU5VWXRmcjlmN2R1M2IzYXJtZGZYMTE5L0hiQmZNY3ZZTDMvNVN6M3h4QlBHRTRPaFE0ZHF6cHc1Wnh5STNyOS8vNkN1T1hqd1lOMXl5eTNxMUtsVHd3dlg2YWRqaHc4ZlZrWkdobEpTVXZUd3d3L1hPSGJqd0lFRCt0dmYvbVlFU1l2Rm9odHV1RUdUSjA4TzZMNVYrZStaSkYxMjJXWGF1bldyL0g2LzNuMzNYUTBjT0ZDREJ3OXVWTTBJTDBJSUFBQ29VNDhlUFRSOStuUzk4Y1lieHV4R1YxMTFWY0FxMjlPblR3K3FyY29oNU9xcnI2N1h1STZJaUFoTm56NWRGMTEwa2Rhdlg2KzFhOWNxSVNGQnQ5OStlNHNlc1B6Sko1L29sVmRlQ1RpMmN1Vks5ZXZYVDZtcHFicmxsbHYweWl1djZOcHJyNjExcGZMS09uWHFwSG56NXNubGNzbnRkcXU4dkZ4ZXI5ZTQwVy9mdnIzNjl1MWJyMWtZeThyS2xKdWJxK1BIanh0Zm1abVpPbmJzV01BNGxkbXpaMWY3c3poNThxVCsvZTkvYTlPbVRVYVhzdmJ0MjJ2T25Ea2FNbVNJcE5QalVpcG15S284WUY2U0VoTVRkZTY1NTJyVHBrM3krWHg2NXBsbjlNZ2pqMVI3eW9LV2d4QUNBQUNDOHRPZi9sU1JrWkhxMjdldmtwT1R3MXBMZEhTMHBrMmJwb3N1dWtodXQ3dEpaaE9zUEZ0VFUxcTVjcVhlZSsrOWFzY3pNakwwK09PUGErN2N1Um8zYnB6T09lZWNlaTFHT0hUbzBFYlg1dmY3OWRoamp5a3pNek9naTlTWlZINnk1ZkY0OVBISEgrdnR0OThPR0h5ZWtwS2lPKys4TTJBUlNwL1Bad1NVbW43MnMyYk4wbzRkTytSeXVYVHk1RWt0V2JKRTk5OS9mNnZyZ3RkVzBPa2NBQUFFYmZMa3lXRVBJSlZGUkVUVWUzMk1ZT1hrNUFUc2h6cm9lTDFlUGYvODh3RUJwRk9uVHJyKyt1dU5jWUVaR1JsNjRJRUg5UGJiYjRmbFNZL0ZZcEhQNXp0akFMSFpiT3JaczZkR2pScWx5eSsvWEttcHFjWjRuWG56NW1uRmloVkdBTEhiN1pvK2Zib1dMbHdZRUVDazB3djFWanlwcVNsc1ZSMjdrcHVicThXTEZ5c3JLeXNVM3lwTXhwTVFBQUJRTHdzV0xBaFpXNHNXTFdyVVJCeno1czFyMENmaEZUZlZNVEV4TmM2MFZGeGNyRldyVmdVY3ExakZQUlJLUzB2MWw3LzhSWHYzN2pXT2RlN2NXUTg4OElDNmRlc211OTJ1Zi96akgvTDcvWEs3M1hyMzNYZjEvdnZ2YS9EZ3dUcm5uSE9VbUppb3pwMDdLelkydHNZVnlvUGg4WGhVWGw1dWROZXF2TzEydTVXYW1pcTczYTdVMUZRZE9IQkFraFFaR2Fta3BDVDE3ZHRYZmZyMFVlL2V2ZFdyVjYrQWdMWisvWHF0WExteVdwZXF0TFEwM1hERERiVjJBYXNZbEM2ZFhpQ3hKaE1tVE5EZXZYdU5RZTF4Y1hIVlp0MUN5MEFJQVFBQTlSTEtUNTRyQmlnM2xNZmphZEI1R3pkdTFKdHZ2aWxKaW9xS2tzUGhVRlJVbE94MnU5eHV0L0x6OHdNR1NsdXRWdlh1M2J0UnRWYVdrWkVSRUVCaVkyT05BQ0pKa3laTlVvY09IZlRpaXk4YWc3UTlIbzkyNzk0ZE1EV3lkUHBwaGRWcXJmWExaclBKYXJVYW9hUGlxL0owdjFWMTc5NWRqei8rdUtUVEV3NTA2dFJKQXdjT1ZPL2V2ZXVjSHJkMzc5NEJYYThTRXhOMStlV1hhL1RvMGNyTXpOVEJnd2NWRXhNamg4T2hpSWdJblRwMVNqdDM3dFE3Nzd4am5IT210V1p1dWVVVzVlVGtxTGk0V1BmZGQxKzl1cWloK1NDRUFBQ0FOcWR2Mzc3R2RsbFpXY0FLNURVWk1XSkVTTHQ5VmN6dTlNMDMzeWdtSmtiejU4ODNBa2lGa1NOSEtqVTFWYXRXcmRMR2pSdXJMZWhYd2UvM3krdjFoblFNeTZSSms0enRsSlFVcGFTa0JIMXVhbXFxSms2Y3FJeU1ERjE2NmFVYU1XS0UwWlZzeDQ0ZFJ2aXJUY1hhSXJXSmpJelUvUG56bFplWFJ3QnB3UWdoQUFDZ1hsNSsrZVZ3bDlCbzlaa1ZhdURBZ2JyeHhodERYc01WVjF5aFpjdVdhZTdjdWJVK1plblFvWU91dWVZYVhYWFZWVXBQVDljMzMzeWpqSXdNWldkbnE3aTRPT0JwVGFqWTdYYU5IeisrVVcxY2YvMzFOWTZoNmRPblQ1M25YbjMxMWRVQ1dWWHQyclZyc3JGQU1BY2hCQUFBdERteHNiRzY4TUlMNWZWNjVmZjdqYTVKRmYrTmpJeFVYRnljQmc0Y0dOVGFKdzJSbXBxcUJ4NTRRQU1HREtqenZSRVJFUm81Y3FTeEprdUZzckl5ZVR3ZStYdytZM2FwMnY1YnRYdFc1WDJMeFJKd3ZMR0Q0R3NieEYvYldpNTJ1MTM5Ky9mWHRHblRRaktyRjVvL1FnZ0FBR2h6TEJhTHJydnV1bkNYRVZRQU9aT29xS2dHRDB3UGg1NDllK3B2Zi90YndIUzhGb3RGMGRIUllhNE1aaU9FQUFBQXdEU1JrWkhoTGdITkFPdUVBQUFBQURBVklRUUFBQUNBcVFnaEFBQUFBRXhGQ0FFQUFBQmdLa0lJQUFBQUFGTVJRZ0FBQUFDWWloQUNBQUFBd0ZTRUVBQUFBQUNtSW9RQUFBQUFNQlVoQkFBQUFJQ3BDQ0VBQUFBQVRFVUlBUUFBQUdBcVFnZ0FBQUFBVXhGQ0FBQUFBSmlLRUFJQUFBREFWSVFRQUFCYUtadk5KcC9QRis0eWdCYkI1L1BKWnJPRnU0dzJneEFDQUVBcjVYQTRWRlpXRnU0eWdCYWhyS3hNTVRFeDRTNmp6U0NFQUFEUVNpVWtKS2l3c0REY1pRQXRRbUZob2VMajQ4TmRScHRCQ0FFQW9KVktTa3FTeStXUzAra01keWxBcytaME91Vnl1WlNjbkJ6dVV0b01RZ2dBQUsyVTNXNVhXbHFhamg0OVNoQUJhdUYwT25YMDZGR2xwYVV4SnNSRTluQVhBQUFBbWs1Y1hKeUdEaDJxZmZ2MnllRndLRFkyVmxGUlViSmErUndTYlpmUDUxTlpXWmtLQ3d2bGNyazBkT2hReGNYRmhidXNOb1VRQWdCQUt4Y1hGNmV4WThjcUl5TkRlWGw1Y2pxZDhucTk0UzRMQ0J1YnphYVltQmpGeDhkcjJMQmhzdHU1SlRZYlAzRUFBTm9BdTkydWZ2MzZxVisvZnVFdUJRQVlFd0lBQUFEQVhJUVFBQUFBQUtZaWhBQUFBQUF3RlNFRUFBQUFnS2tJSVFBQUFBQk1SUWdCQUFBQVlDcENDQUFBQUFCVEVVSUFBQUFBbUlvUUFnQUFBTUJVaEJBQUFBQUFwaUtFQUFBQUFEQVZJUVFBQUFDQXFRZ2hBQUFBQUV4RkNBRUFBQUJnS2tJSUFBQUFBRk1SUWdBQUFBQ1lpaEFDQUFBQXdGU0VFQUFBQUFDbUlvUUFBQUFBTUJVaEJBQUFBSUNwQ0NFQUFBQUFURVVJQVFBQUFHQXFRZ2dBQUFBQVV4RkNBQUFBQUppS0VBSUFBQURBVklRUUFBQUFBS1lpaEFBQUFBQXdGU0VFQUFBQWdLa0lJUUFBQUFCTVJRZ0JBQUFBWUNwQ0NBQUFBQUJURVVJQUFBQUFtSW9RQWdBQUFNQlVoQkFBQUFBQXBpS0VBQUFBQURBVklRUUFBQUNBcVFnaEFBQUFBRXhGQ0FFQUFBQmdLa0lJQUFBQUFGUFp3MTBBQUFCb2VoNlBSeGtaR2NyTnpaWEw1WkxYNncxM1NVRFkyR3cyT1J3T0pTUWtLQ2twU1hZN3Q4Um00eWNPQUVBcmQrTEVDZTNidDgrNDZZcUtpcExWU21jSXRGMCtuMDlsWldVcUxDeFVWbGFXMHRMU0ZCY1hGKzZ5MmhSQ0NBQUFyZGlKRXllVW5wNnV4TVJFeGNURWhMc2NvRm13V3ExeU9CeHlPQnh5T3AxS1QwL1gwS0ZEQ1NJbTRtTVFBQUJhS1kvSG8zMzc5cWxYcjE0RUVLQVdNVEV4U2t4TTFMNTkrK1R4ZU1KZFRwdEJDQUVBb0pYS3lNaVF3K0ZRdTNidHdsMEswS3pGeE1USTRYQW9JeU1qM0tXMEdZUVFBQUJhcWR6Y1hNWEd4b2E3REtCRmlJMk5WVjVlWHJqTGFETUlJUUFBdEZJdWwwdFJVVkhoTGdOb0VhS2lvdVIwT3NOZFJwdEJDQUVBb0pYeWVyM01nZ1VFeVdxMU1uVzFpZmpOQkFBQUFNQlVoQkFBQUFBQXBpS0VBQUFBQURBVklRUUFBQUNBcVFnaEFBQUFBRXhGQ0FFQUFBQmdLa0lJQUFBQUFGTVJRZ0FBQUFDWWloQUNBQUFBd0ZTRUVBQUFBQUNtSW9RQUFBQUFNQlVoQkFBQUFJQ3BDQ0VBQUFBQVRFVUlBUUFBQUdBcVFnZ0FBQUFBVXhGQ0FBQUFBSmlLRUFJQUFBREFWSVFRQUFBQUFLWWloQUFBQUFBd0ZTRUVBQUFBZ0tuczRTNEFBQUFBa0NTdjEydHMyMnkyTUZhQ3BrWUlBUUFBSWZIZ2d3OGEyd3NYTGxSTVRFeWoybk02blZxOGVMR3h2M1RwMGthMWg5RHdlRHk2NDQ0N2pQMW5uMzAySk8zbTVPVG8zbnZ2TmZaZmZQRkYyZTEyZWIxZUhUbHlSTW5KeVNHNURwb0hRZ2dBQUFpSlk4ZU9HZHVWUDlGdUtLL1hHOUFtbWdlLzN5K1h5eFh5ZHEzV3dGRUNGb3RGZnI5Znp6NzdyTFp0MjZicDA2ZnJzc3N1cS9ZK3RFejhLUUlBQUNEc2Fnb2h1M2Z2MXRhdFcrWHorZlNmLy94SHk1WXRVMkZoWVpncVJDanhKQVFBQUxSYXQ5OSt1OHJLeXNKZGhsNSsrZVZhWDNNNm5mcjFyMzl0WWpWbjl0QkRENmxmdjM2bVg3ZW1FREowNkZEZGVlZWRldjc1NTFWYVdxcjkrL2ZyLy83di96UjM3dHl3MUlqUUlZUUFBSUNnclZtelJoczJiS2p6ZllzV0xXcDB0eG1menhld3YyREJnbHJmdTJ6WnNrWmRDK0Zuc1ZnQzl2MSt2eXdXaTBhT0hLbmYvdmEzK3NNZi9xRDgvSHdWRmhicWhSZGUwSklsUytpYTFZSVJRZ0FBUU5DS2lvcVVsWlZWNS91eXM3TkRmdTFncm91V3ErcHNXSDYvMzloT1RFelVRdzg5cENlZmZGTDUrZm1hTzNjdUFhU0ZJNFFBQUlCV2E5NjhlUUUzcy9WUlZGU2twNTkrMnRpLzdMTExsSmFXRnFyU2F2WHpuLzljWThhTWFmTHIxS1puejU1aHVlNlpRb2dreGNiRzZzRUhIMVIyZHJaNjlPaGhabWEreSswQUFDQUFTVVJCVkdsb0FvUVFBQUFRdEZtelptbldyRmsxdmpaNzlteGplL255NWVyUW9VT2pybFZjWEJ3d0ZleVp4bFhVWnVEQWdRMisvb2tUSndMMmUvYnNxVUdEQmpXNHZXQjE2ZEpGS1NrcFRkWitTVW1Kb3FPam0yd2RqdFdyVjJ2ZHVuWDFQcTlxNkxqLy92dURPdS9KSjUrczk3VVFmb1FRQUFDQVppNHJLMHNkTzNaVXUzYnRHdFdPeitmVG4vLzhaNVdXbHVxMjIyNVQ3OTY5UTFUaC8rZDBPcFdYbDlmb2RrTFJCcG92T3RNQkFBQTBZd2NQSHRTaVJZdjB5Q09QTkhxc3padHZ2cW45Ky9jckl5TkREei84Y0lPZVdBQ2h3Sk1RQUFBUWNwVzdVYUhoc3JLeXRHelpNcFdXbHFxa3BFU1BQUEtJNXM2ZDI2QnVZVHQzN3RUcTFhdU5mYi9mcjZTa3BGQ1dLMG02OHNvcmRlV1ZWOWI3dk96c2JOMTMzMzJTcEU2ZE91a3ZmL2xMcUV0RE0wSUlBUUFBYUthNmQrK3VDeTY0d0FnUEpTVWxldUtKSjNUampUZHF3b1FKUWJlVG01dXI1NTkvUG1EY3hmWFhYNjhCQXdhYzhiemk0bUk5L1BEREFjZXFqdDJZTjI5ZXdQN3MyYk0xZE9qUW9HdXJFQkVSWVd5NzNlNTZuNCtXaFJBQ0FBQkNic3FVS1lxTWpHeFVHMjYzVyt2WHJ3OVJSUzJUeFdMUjFWZGZyUzVkdW1qRmloWHkrLzN5ZXIxNjhjVVhsWldWcFZtelpsVmJYNk1xajhlajVjdVh5K2wwR3NjbVRacWtDeTY0b003ciszeStPc2RtVkgyOW9ZdERWZzRoNWVYbERXb0RMUWNoQkFBQWhOeU1HVE5DTWp0V1d3OGhGUzY4OEVKMTZ0Ukp6ejMzbkR3ZWp5VHBndzgrVUc1dXJuNzFxMThGM01CWDljSUxMK2pRb1VQRy9vQUJBM1Q5OWRjM2RjbjFGaFVWWld4N1BCNWpzVUswVG9RUUFBQ0FGbURNbURIcTJMR2ovdnpuUHh0UE5iWnUzYXFUSjAvcXJydnVxbkhtckxmZWVrdWJOMjgyOWp0Mzdxdzc3N3hUZG50d3Q0Q2RPbldxTmpWeWVYbTVicjMxVm1PL3BxbVQzM3p6VFJVV0Z0YlpmbXhzckdiT25DbEppb3lNbE1WaU1icDdsWmVYVjN1YWxwT1RvN1ZyMStyaWl5OVcxNjVkZy9vZTBEd1JRZ0FBUU1pOTg4NDdJZW1PaFVDREJnM1N3b1VMOWJ2Zi9VNEZCUVdTcE8rKyswNkxGaTNTL1BuekZSOGZiN3ozczg4KzAzLy8rMTlqUHlvcVNuZmRkWmM2ZGVyVTVIVnUzNzQ5cUJYdWUvVG9ZWVFRNlhTTnBhV2xraVNYeTFYdDc5Q1hYMzZwZGV2V2FmMzY5Wm95WlVxemZLS0Q0QkJDQUFCQXlJV3JHNVhYNjlYSmt5ZEQwbGJWZGtwS1Nxb3RZTmdRblRwMWF0UkNnYjE2OWRMQ2hRdjF4Qk5QR0ZQMlptVmw2ZEZISDlVOTk5eWo1T1JrN2R1M1R5Kzk5Skp4anMxbTB4MTMzS0hrNU9UR2x0K2tZbUppQWtKSTFjQzBaY3NXU2FjSHgzZnUzTm4wK2hBNmhCQ2doZko0UE1yUHo1Zkw1VkpwYWFtOFhtKzRTd0tBc012S3l0SnZmdk9iSm1uN2xWZGUwU3V2dk5Mb2RoWXRXcVErZmZvMHFvMzQrSGpqaWNqaHc0Y2xuUTVOanozMm1HYk9uS21WSzFjRy9MdHc0NDAzTm1qR3FsQ29xYnZXN05temEzeXZ3K0V3dGwwdVY4QnJSNDhlMWRHalJ5VkpkcnU5WHJPRG9ma2hoQUF0VEdabXBuNzg4VWRsWjJmTDUvT0Z1eHdBelZnNFB5bGV2bng1U0FhbXM5NUk3VHAyN0tnSEgzeFFmL3pqSDdWLy8zNUpVbWxwcVY1OTlkV0E5MTErK2VVdDVvYTk4cmlXeXJONVNkS0dEUnVNN1ZHalJxbGp4NDVtbFlVbVFBZ0JXb2pDd2tMdDNMbFRlWGw1NnRpeG93WU9IS2p1M2JzckppWkcwZEhSc2xxdDRTNFJRRFBEYXRpdG44UGgwUHo1ODdWOCtYSjkvZlhYMVY2Zk1HR0Nac3lZRVliS0dxWnljQzB1TGphMnk4dkw5Y1VYWHhqN1U2Wk1NYlV1aEI0aEJHZ0JqaHc1b3ExYnR5b21Ka2Jubm51dWV2WHFGZTZTQUtCWjZ0R2poNTU4OHNtUXRIWHk1RWs5K3Vpanh2NTExMTJuNGNPSE43cmQyTmpZUnJkUldXUmtwRzY0NFFZdFdMQ2cydm9halgwYVpiYmFRc2lYWDM2cGtwSVNTVksvZnYyVW1wcHFlbTBJTFVJSTBNeDkvLzMzMnJsenA1S1NralJ5NU1oR0RXWUVnTWFvclI5L1RacWlHOVdacnU5d09QVHNzOC9LWnJNRnpCRFZHRldmTUhmbzBDRmtiWWRTWGw2ZWxpMWJWdU1DZisrLy83NmNUcWRtejU3ZEl0YmNxRHdRdmFpb1NOTHBRZWdWSzhaTDByUnAwMHl2QzZGSC93MmdHY3ZPenRhdVhiczBZTUFBalJremhnQUNBQWlRbloydEpVdVdLRGMzMXpoVzlVbkxKNTk4b21lZWVhWkZUR0JTZVJ4VFJRaEpUMC9Yc1dQSEpKMSswalZpeElpdzFJYlE0a2tJMEV6NWZENXQyYkpGWGJ0MjFiQmh3OEpkRGdDb1I0OGVRYjB2TnpmWFdOWGJaclBWYTFHNW9xSWlvOXVOSk1YRnhRV3NwRjJiNk9qb29LL1JXaHc2ZEVoLytNTWZBcVlTSGpSb2tPNisrMjc5NXovL0NYaDZzR1hMRmptZFRzMmRPN2ZSNjdjMHBiaTRPR003UHo5Zmt2VGVlKzhaeHk2OTlOSVc4VVFIZFNPRUFNMVVYbDZleXN2TE5XclVLSDdoQW1nV2xpMWJWdWQ3MXExYnA5ZGVlMDNTNmU1TXQ5OSt1OGFPSFJ2d25xZWVlc3JZdnUyMjJ3SUNSSDUrdmhZdlhteXN4K0Z3T0RSdjNqeDE2ZElsRk45Q3E1R2VucTZubjM3YVdGTkRrdExTMG5UMzNYY3JNakpTVjE5OXRheFdxOTUvLzMzajlkMjdkK3VKSjU3UVBmZmNvNWlZR05OcXJVODN2b1NFQkdNN1B6OWZYMy85dFE0Y09DRHA5UG9vNTU1N2JzanJRM2pRSFF0b3B2THo4OVcvZjM5VC82RUFnTWI0NzMvL3ExZGZmVlYrdjE4V2kwVzMzbnBydFFBaVNkdTJiVE8rcW81ajZOS2xpKzY3N3o2MWI5OWVrblRzMkRFOSt1aWp5c2pJTU9WN2FBazJiTmlnUC8zcFR3RUJaTWlRSVVZQXFUQnIxaXhObno0OTROd0RCdzVvMmJKbEFZTyttNU91WGJzYUg3emw1K2RyNWNxVnhtdFhYSEVGSDhxMUlvUVFvSm55Ky8xS1NVa0pkeGtBVUNlUHg2Ty8vLzN2ZXV1dHR5UkpGb3RGTjkxMGs4NDc3N3dHdGRlalJ3L05uei9mV0RPaXNMQlFpeGN2MW9jZmZpaS8zeCt5dWxzYXI5ZXJWMTk5VlMrOTlGTEErSTZ4WThkV0N5QVZycnp5U2wxKytlVUJ4ekl5TXZUWVk0K3BzTEN3eVd1V3BQSGp4MWY3cW8zZGJqZWVocFNWbFJrTE1mYnQyMWVqUm8weXBWNllnKzVZUURNVkdSbkpRa3dBbXIzOC9Idzk5ZFJUT25qd29DUXBJaUpDYytiTWFmUU5ZMHBLaWhZdVhLamYvLzczeXMvUGw5dnQxb29WSzdSanh3N2Rjc3N0QWQxMjJvS1RKMC9xNmFlZk5oWWxyREIxNmxSZGQ5MTFaM3hDTUdQR0RObHNOaU1rU3FlZk1DMWR1bFQzMzM5L1NMdTZGUllXeW1xMWF1VElrVWJJdWUyMjIycXNTVktORTY3MDd0MWJPVGs1eHI3Rll0SDExMThmc2hyUlBCQkNnR2FxTFE2eUJOQ3liTnEwU1N0V3JEQUdrc2ZFeE9pdXUrN1N3SUVEUTlKK3o1NDk5ZEJERCtuSko1ODBQaEgvNXB0dnRHREJBazJlUEZuVHAwOXZjZXRnTk1UKy9mdjF6RFBQcUtDZ3dEaG1zVmgwMVZWWDZaSkxMZ21xamVuVHA4dnI5ZW8vLy9tUGNheGlacTM3Nzc5ZjNicDFhM0I5YnJkYjI3ZHYxNlpObTdSMzcxNzk3Ly8rcjJiT25IbkdjODQwMVhGS1NvcTJiOTl1N0o5Ly92bnEyN2R2d0h0eWMzUFZxVk9uWmozSUhtZEdDQUdhS2J1ZC96MEJORS81K2ZsNjZhV1h0SHYzYnVOWTc5NjlWVkpTb3FWTGw5YXJyV0RYRXhrM2JwdzJiOTRzNlhUM3J3OC8vRkNmZnZxcEprK2VyQXN1dUtCZU0zQzFGQldoNGIzMzNndm9oaFlaR2FsZi9lcFg5WDdhTkdQR0RIazhIcTFhdGNvNGxwK2ZyNlZMbCtxKysrNXI4RUs0ZDk1NVo4RDRsTXF6ZFFXaklzUldkTDhyS3lzelhvdUtpdEtzV2JPcW5mUHh4eC9yNDQ4LzFzaVJJelZseWhUMTY5ZXZJYVVqakxqTEFab3AxZ1FCME53NG5VNnRXclZLSDMzMGtkeHV0M0Y4NnRTcHV1YWFhL1RJSTQ4WXMxcUYycHc1Y3pSaHdnVDk0eC8vVUhaMnRpU3B0TFJVSDN6d2dWYXZYcTIwdERUZGROTk5yYXFiMWgvLytNZUFvQ2VkWGdQa3JydnVhdkNZd1prelo4cmo4V2pObWpYR3NWT25UdW5FaVJOMWhwRHk4bkx0M2J0WDI3WnRDemhlT1lCWUxCYjVmTDVhMnpoMTZwUU9IVG9VOEpXYm02czVjK1pvM0xoeCt2YmJid05tOVBKNFBEVitLRmRhV3FyUzBsSnQyclJKWGJwMElZUzBRSVFRQUFCUXA2eXNMQzFhdENoZ0RZK09IVHZxeGh0djFNaVJJeVZKbzBlUER1cG04Sk5QUGpHMng0OGZyNGlJaUtCcVNFdEwwNUlsUzdSNjlXcXRXYlBHcU1Ydjk2dDkrL2JOY2pYenhwZzVjNll5TWpLTVJmc0dEaHlvLy9tZi82bTJHR0Y5WFhQTk5mSjZ2ZnJvbzQ5a3Q5czFkKzVjRFJreXBNYjNscFNVYU5ldVhkcXhZNGYyN05rVEVEZ3FTMGhJMFBqeDQzWGVlZWNwSVNGQlhxOVh4NDhmMTlHalI0MnZ3NGNQS3k4dnI4YnpuVTZuaW9xSzlNd3p6d1NFR0svWHE2Ky8vcnJhTEd1Vi94NHlmWFBMUkFnQkFBQjE2dEdqaDZaUG42NDMzbmhERm90Rmt5ZFAxbFZYWFJVd2pYalY2V0JyVXptRVhIMzExZlVhMXhFUkVhSHAwNmZyb29zdTB2cjE2N1YyN1ZvbEpDVG85dHR2YjNYVHR5WWxKZW5lZSsvVjBxVkxOWEhpUk0yYU5TdGtUOG12dSs0NitmMStuWFhXV1dkY0VIZno1czE2OWRWWGEzek40WEJvekpneE91Kzg4elJ3NEVEdDJyVkxLMWV1MU5HalI1V1ZsUlhVQ3UxV3ExWGR1M2RYVkZTVS92U25QOVU0WTljWFgzeFJMWVNjT25YSzJHNXQ0Yk90SUlRQUFJQ2cvUFNuUDFWa1pLVDY5dTJyNU9Ua3NOWVNIUjJ0YWRPbTZhS0xMcExiN1c2U2NYVEIzRVEzdFQ1OSt1aDN2L3Rka3d6QUQyYkdxZFRVMUlCOWk4V2lRWU1HNmZ6eno5Zm8wYU1EQm9aN3ZWNTkrZVdYdGJabHM5bVVtSmlvNU9Sa0pTY25LeWtwU2IxNzkxWkVSSVQrK3RlLzZvY2ZmakRlZThrbGwraWpqejVTV1ZtWjB0UFRsWk9URXpEdXAzSllhVTFkOE5vU1FnZ0FBQWphNU1tVHcxMUNnSWlJaUtDN2M5Vlg1V2xpSmZNbURIRTZuZFhHMWpUVldKdWEyR3cyZGVyVVNkTHBDUWNjRG9mYXRXdG5yUEZSMjAzL3NHSEQxSzVkTzVXVWxNaGlzYWhuejU1R1lPM2J0Ni82OU9sVDQ4L3d0ZGRlMDFkZmZXWHNqeHc1VWxkZGRaV0tpb3IwNmFlZnl1LzM2OTEzM3cyWTZqYy9QOStvbFNjaExSTWhCQUFBMU11Q0JRdEMxdGFpUll0a3RUWjg3ZVI1OCtZMTZKUHdpaFhEWTJKaWF1emlWRnhjSERDTGxDUmpGZmVtOXRaYmJ3V3M2V0cyK1BoNFBmbmtrNUpPUC9sWXVIQ2hldlhxVldkM043dmRybC85NmxlS2pJeFVTa3BLVUZQTnYvNzY2L3JvbzQrTS9hU2tKS05yM2M5KzlqTjk5dGxuOHZ2OTJyUnBreVpPbktqVTFGVGw1K2NiWTFPNmR1M0tSQzR0RkNFRUFBRFVTMVpXVnNqYXFwanBxcUU4SGsrRHp0dTRjYVBlZlBOTlNhZW5nWFU0SElxS2lwTGRicGZiN1ZaK2ZuN0FBR21yMWFyZXZYczNxdGFXS2pFeE1lajNubWw4U1dWK3YxOHJWcXdJQ0NEeDhmR2FOMitlRVY1Njl1eXA4ZVBIRzBIazZhZWYxcjMzM2h1d2hraGIvVE5wRFFnaEFBQ2d6YW04K0YxWldWbkEyaFExR1RGaWhMR09CUnFudkx4Y3p6NzdiTUJVdjNGeGNicnZ2dnVNYm1BVmZ2R0xYMmpQbmowcUtDaFFZV0doZnZPYjN3UzhucGFXWmtyTkNEMUNDQUFBcUplWFgzNDUzQ1UwV284ZVBZSis3OENCQTNYampUYzJXUzB4TVRHdDRtY2FyQysrK0tKYUFGbXdZRUdOcTdaMzZOQkJjK2ZPMWVPUFAxNXRldURvNkdpTkdER2l5ZXRGMHlDRUFBQ0FOaWMyTmxZWFhuaWh2RjZ2L0g2L3NTSjV4WDhqSXlNVkZ4ZW5nUU1Ic2hCZWlFMmNPRkh0MjdmWDg4OC9yeTVkdW1qKy9QbUtpNHVyOWYxOSsvYlZnZ1VMOU95enorcjQ4ZU9TVGc5SXYrR0dHNm85T1VITFlmRlgvTjhHb05sNDg4MDNsWkNRb0VtVEpvVzdGQUF0MkxwMTYraXVnbVlyTXpOVHNiR3hBV3ZObkluUDU5UCsvZnRWV0Zpby92MzdOOG5VdlB2MjdkUFVxVk5EM2k0a1M1V1pEWGdTQWdBQUFOUDE3Tm16WHUrM1dxMGFQSGh3RTFVRHN6VjhUandBQUFBQWFBQkNDQUFBQUFCVEVVSUFBQUFBbUlvUUFnQUFBTUJVaEJBQUFBQUFwaUtFQUFBQUFEQVZJUVFBQUFDQXFRZ2hBQUFBQUV4RkNBRUFBQUJnS2tJSUFBQUFBRk1SUWdBQUFBQ1lpaEFDQUFBQXdGU0VFQUFBQUFDbUlvUUFBQUFBTUJVaEJBQUFBSUNwQ0NFQUFBQUFURVVJQVFDZ2xiTFpiUEw1Zk9FdUEyZ1JmRDZmYkRaYnVNdG9Nd2doQUFDMFVnNkhRMlZsWmVFdUEyZ1J5c3JLRkJNVEUrNHkyZ3hDQ0FBQXJWUkNRb0lLQ3d2RFhRYlFJaFFXRmlvK1BqN2NaYlFaaEJBQUFGcXBwS1FrdVZ3dU9aM09jSmNDTkd0T3AxTXVsMHZKeWNuaExxWE5JSVFBQU5CSzJlMTJwYVdsNmVqUm93UVJvQlpPcDFOSGp4NVZXbG9hWTBKTVpBOTNBUUFBb09uRXhjVnA2TkNoMnJkdm54d09oMkpqWXhVVkZTV3JsYzhoMFhiNWZENlZsWldwc0xCUUxwZExRNGNPVlZ4Y1hMakxhbE1JSVFBQXRISnhjWEVhTzNhc01qSXlsSmVYSjZmVEthL1hHKzZ5Z0xDeDJXeUtpWWxSZkh5OGhnMGJKcnVkVzJLejhSTUhBS0FOc052dDZ0ZXZuL3IxNnhmdVVnQ0FNU0VBQUFBQXpFVUlBUUFBQUdBcVFnZ0FBQUFBVXhGQ0FBQUFBSmlLRUFJQUFBREFWSVFRQUFBQUFLWWloQUFBQUFBd0ZTRUVBQUFBZ0trSUlRQUFBQUJNUlFnQkFBQUFZQ3BDQ0FBQUFBQlRFVUlBQUFBQW1Jb1FBZ0FBQU1CVWhCQUFBQUFBcGlLRUFBQUFBREFWSVFRQUFBQ0FxUWdoQUFBQUFFeEZDQUVBQUFCZ0trSUlBQUFBQUZNUlFnQUFBQUNZaWhBQ0FBQUF3RlNFRUFBQUFBQ21zdmo5Zm4rNGl3aVYvUHg4SFQ5K1hBVUZCU290TFpYWDZ3MTNTUURRNXRoc05rVkhSNnR6NTg3cTNyMjd1blRwRXU2U0FBQmhackZZTEFIN3JTR0VsSlNVYU8vZXZTb29LQWgzS1FDQUtqcDM3cXl6empwTDdkcTFDM2NwQUlBd2FYVWhwS0NnUUR0MjdKREg0d2wzS1FDQVd0anRkbzBZTVVLZE8zY09keWtBZ0RDb0drSmE5SmlRa3BJU0FnZ0F0QUFlajBjN2R1eFFTVWxKdUVzQkFEUURMVHFFN04yN2x3QUNBQzJFeCtQUjNyMTd3MTBHQUtBWmFMRWhKRDgvbnpFZ0FORENGQlFVS0Q4L1A5eGxBQURDck1XR2tPUEhqNGU3QkFCQUEvRDdHd0RRWWtNSVQwRUFvR1hpOXpjQW9NV0drTkxTMG5DWEFBQm9BSDUvQXdCYWJBaGhJVUlBYUpuNC9RMEFhTEVoQkFBQUFFRExSQWdCQUFBQVlDcENDQUFBQUFCVEVVSUFBQUFBbUlvUUFnQUFBTUJVaEJBQUFBQUFwcktIdXdBQUFORDBQQjZQTWpJeWxKdWJLNWZMeFZUSmFOTnNOcHNjRG9jU0VoS1VsSlFrdTUxYllyUHhFd2NBb0pVN2NlS0U5dTNiWjl4MFJVVkZ5V3FsTXdUYUxwL1BwN0t5TWhVV0Zpb3JLMHRwYVdtS2k0c0xkMWx0Q2lFRUFJQlc3TVNKRTBwUFQxZGlZcUppWW1MQ1hRN1FMRml0VmprY0Rqa2NEam1kVHFXbnAydm8wS0VFRVJQeE1RZ0FBSzJVeCtQUnZuMzcxS3RYTHdJSVVJdVltQmdsSmlacTM3NTk4bmc4NFM2bnpTQ0VBQURRU21Wa1pNamhjS2hkdTNiaExnVm8xbUppWXVSd09KU1JrUkh1VXRvTVFnZ0FBSzFVYm02dVltTmp3MTBHMENMRXhzWXFMeTh2M0dXMEdZUVFBQUJhS1pmTHBhaW9xSENYQWJRSVVWRlJjanFkNFM2anpTQ0VBQURRU25tOVhtYkJBb0prdFZxWnV0cEUvR1lDQUFBQVlDcENDQUFBQUFCVEVVSUFBQUFBbUlvUUFnQUFBTUJVaEJBQUFBQUFwaUtFQUFBQUFEQVZJUVFBQUFDQXFRZ2hBQUFBQUV4RkNBRUFBQUJnS2tJSUFBQUFBRk1SUWdBQUFBQ1lpaEFDQUFBQXdGU0VFQUFBQUFDbUlvUUFBQUFBTUJVaEJBQUFBSUNwQ0NFQUFBQUFURVVJZ2VteXNyTGs4L25DWFViUW5FNW53SmZINHdsM1NXaUU0dUppRlJVVmhic01BQURhTkh1NEMyZ052dnZ1TzNYdDJsV3hzYkVOYnNQdGRxdTR1RGpnV0tkT25XUzNtLzlIVkZaV3BzMmJONnRQbno3cTNidTNJaUlpUXRidXpwMDdsWm1acWI1OSsrcWNjODRKU2J0TmJjMmFOUUg3dzRZTlU3OSsvY0pVRFNxNFhDN2w1T1NvVDU4K3NsZ3NkYjQvT3p0YjMzLy92Ykt6czlXMWExZU5Iei9laENxRFUxUlVwSXlNRFBuOWZnMGRPdFRVYS90OFB1WG01Z1ljNjlhdG02azFBQURhSGtKSUl4VVVGR2pQbmoyU3BPam9hSFh2M2wwREJneFFodzRkNnRYT29VT0hqSFlreVdLeDZKSkxMZ2xwcmNINjhjY2ZkZUxFQ1owNGNVSzdkKzlXcjE2OU5HTEVDRm10RFg5d1ZsaFlxTTgvLzF4dXQ5dTRSbng4dkJJVEUwTlZOdHFZOVBSMEhUdDJUQWNPSE5DUUlVUE9lT044OU9oUmZmWFZWOForVGs2T0Nnc0xHL1hCUVNqNGZENTkrdW1uT25IaWhLVFQvOThuSnllclk4ZU9wdFZRVmxhbVRaczJCUnk3NG9vclRMcytBS0J0b2p0V0kyVm1aaHJicGFXbE9uVG9VRkNmeWxhVm41OGZzTitoUTRlUVBZR29ENS9QcHg5Ly9OSFk5M3E5Y3J2ZGpRb2cwdW52SnlvcUt1RFlqaDA3ZE9yVXFVYTFpN1lwT3p0Yng0NGRrM1Q2S2NLbVRadTBiOSsrV3QvZnMyZFBPUnlPZ0dQZmZmZGRrOVlZREt2VnFzNmRPeHY3ZnIvL2pOOEhBQUN0QlNHa2tiS3lzZ0wyTzNmdXJQYnQyOWU3bmFvaEpENCt2bEYxTmRTUkkwZFVWbFlXY095c3M4NXFkTHMybTAyalJvMEtDR2dlajBkYnQyNXRVZU5ERUg1ZXIxZGZmLzExd0RHcjFhcmV2WHZYZW83VmFxM1doZTdZc1dNcUxDeHNraHJyWS9EZ3dRSGRMak16TXhtekFnQm85ZWlPMVFpblRwMnFkck53cGh1aDJoUVhGeHZkbENxRUs0UlUvWFE0TVRGUm5UcDFDa25iblR0MzFvQUJBd0t1VVZCUW9IMzc5dW5zczg4T3lUWGFnazJiTmlrN096dmNaZFNwcWJyMDdOMjd0OW9UdFA3OSs5ZlpCVElsSlVYNzkrOVhlWG01cE5OUEhiNysrbXRObkRpeFNlb01WbVJrcFByMjdSdncvOFYzMzMyblVhTkdoYkVxQUFDYUZpR2tFWTRjT1JLd2I3RllHalRHSVM4dnI5cXhjSVNRckt5c2dNSHhGb3RGZ3djUER1azFCZzhlckdQSGpxbWtwTVE0bHBlWEo1L1AxK2d1WDJqOTh2THk5UDMzM3djY2N6Z2NHalJvVUozblJrUkVLRFUxVlh2MzdqV081ZWZuNjhpUkl3MzY4S0EyT1RrNTlUNm42aGlRbzBlUHFsZXZYckxaYlBWcXAydlhydlcrTmhCS0R6NzRvTEc5Y09GQ3hjVEVOS285cDlPcHhZc1hHL3RMbHk1dFZIc0luWktTRW4zKytlZkcvc1VYWDl5bzlrNmVQS2xkdTNZWisrSCtnQWhOanhEU0NFZVBIZzNZVDBoSVVIUjBkTDNicVJwQ09uVG8wS0IyR212Ly92MEIrMzM2OUtuM0FQdTYyR3cyRFI4K1hKOS8vcmxzTnB2UzB0TFV2My8vQm8yakNaY0RCdzRvSXlPanlkb2ZPWEpreUo0K3RTWWVqMGZidDIrdmRuejQ4T0ZCenlMWHYzOS9IVHg0VUU2bjB6aTJlL2R1ZGUzYXRkcVlwWWFxL0k5eVEvbDhQbTNldkxuZTUxVisrdVQzKy9YT08rL1UranJRRkNyR2FrbW51MDQybHRmckRXZ1R6VWRSVVpGZWYvMTFZNyt4SVNRN08xdC8vL3ZmalgxQ1NPdEhDR21na3lkUFZwdFN0NkdmcGxZTkllRjRDcEtUazJQTTBDUEpDQWcxZWZ2dHQwTnlUYS9YcTkyN2QydjM3dDBOT2o4bEpVWERodzhQU1MzMVViRmVTRk9wYXgyU3lNaklrTjB3dHlRN2R1d0llSUltU1VsSlNlcmV2WHZRYmRoc05wMTExbG5hdW5XcmNheTB0RlE3ZHV6UXVISGpRbFlyQURURXZmZmUyNkNucWFIMjhzc3ZoN3NFdEFHRWtBWTZkT2hRd0g1RVJFUzFybGdOdlZrL2VQQ2dEaDQ4Mk5EU0REMTY5QWo2eHVyYmI3OE4yTy9YcjErMTJZVFFQSXdlUFRyY0paanU0TUdEMVo0OFJrZEhOMmhOamQ2OWUrdmd3WU1CNFQ4ckswcy8vdmlqK3ZidDIraGFBVFF2dDk5K2U3VUpWOEtCRy92VFA0T0NnZ0lOSERoUVE0WU1ZWnIrTm80UTBnQStuNi9hZUpEZXZYdlh1LzkyYzVHVGt4TndReFlSRWFHQkF3ZUdzU0xnL3lzc0xGUjZlbnExNHlOSGptendOTllqUjQ3VSt2WHJBNTQ2N2Q2OVc3R3hzWXFMaTJ0d3JWVTE5YUtjdTNidENwaFNHekREbWpWcnRHSERoanJmdDJqUm9rYVA5YXM2ZStLQ0JRdHFmZSt5WmNzYWRhM201dFpiYnpYMWVtKysrYVpPbmp6WnBOZllzV09IQ2dzTHRYUG5UdVhsNWVuNjY2OXYwdXVoZVNPRU5FQm1abWExMmF4U1VsTENWRTNqVlYyWFlOQ2dRV2U4dWF0UGR6R2Z6NmNUSjA3SVpyTUZySWNRQ2cyWkNqa1VXREhkUEtXbHBkcThlWE8xdnVXcHFhbU5XdFc3WGJ0Mk92dnNzd01HUVhxOVhuM3h4UmVhTkdsU1dQNXVWUTFhWnErY0RnU3JxS2lvMnZUME5XbUtXZnlDdVc1cmNmNzU1NXQ2dmZmZmY3OUpRMGhtWm1iQXRPaE4rUUVOV2daQ1NBTlUvZVF4TGk2dXhvSEVQWHIwcUxPdHFyOVFPM2JzcUhidDJqV3V3RXAxMVNVek16TmdMRWk3ZHUzcXZNR2VNR0ZDMERYczJiTkhKMDZjTUJZOVRFMU5WZS9ldlZ2VVFIU0VoOWZyMWViTm0rVnl1UUtPeDhYRjFUcGVxVDc2OXUycnJLeXNnQnNsdDl1dFRaczJhZEtrU2FhUHU2azY2eGNoQkFpTmVmUG15ZS8zTitqY29xSWlQZjMwMDhiK1paZGRGcExmUDIzUk45OThZMnhIUjBjSE5hc2hXamRDU0QyZFBIbXkya0R5NU9Ua0d0OWIxM2lNd3NMQ2FpRmt5SkFoamZxRXR6Nzhmci8yN05rVGNPenNzOCt1OXZqYzcvZHIyN1p0NnRhdG14SVRFNE4rdko2Zm42OERCdzRZKzBWRlJjWk1ST0dZL1FzdGg5L3YxOWF0VzFWUVVCQndQREl5VW1QR2pBblpkTTZqUjQvV0o1OThFakRndmFTa1JKOTk5cG5HangvZm9MK25JMGVPTkxaRFBidGNWWDM2OUFuNUUwYWdMck5temRLc1diTnFmRzMyN05uRzl2TGx5eHY5LzBCeGNiSHV1T01PWTc4aDR5b2EwNzI0OG9kMGt0U3paMC9UYnA0Lysrd3pVNjVUb2JFVHJuejc3YmRhdFdxVnJyLysraHJ2WTNiczJHRnNuM1BPT1EzdVRvdldneEJTVHovODhFTzFZdzN0UTM3OCtQR0FmWnZOcG9TRWhBYTExUkEvL3ZoandLSnY4Zkh4NnRXclY3WDNIVGx5eFBqYXMyZVBVbEpTMUs5ZlAwVkdSdGJhdHNmajBiWnQyNnA5K2pScTFDZ0NDT3EwWThjT1pXWm1CaHl6V0N3YU8zWnNvOWNkcUN3eU1sTGp4bzNUaGcwYkFzYUhGQlVWYWVQR2pUci8vUFByZmIya3BDUkpNbWJQcXpxTFhyQ0NPUzhpSWtKeGNYR3lXQ3hoNjU0SW9HbTg4TUlMNFM2aFhoNTc3REZKcDRQaWZmZmRGL0JhY1hGeHdKT1FzV1BIbWxvYm1pZENTRDJVbFpWVkc1RGVHRlg3eXlZa0pKaTJZRjlaV1ZuQVdCQ0x4VkpqOXcrZnp4ZndpNk8wdEZUZmYvOTluYk1JcGFlblY1dE9kZURBZ1VFOTVjblB6MWRPVGs3SUYwcEV5NUNlbmw3ak9pekRoZzFya3Vtck8zYnNxRkdqUm1uTGxpMEJvYm1rcEVRYk4yN1V1SEhqRkJzYlcrOTJQL3JvbzBiVlZaL3o3WGE3cGsrZjNxanJBY0NaZUwxZS9ldGYvOUtBQVFPVW1wcGE3ZldPSFR1cXFLaEllL2Z1MWViTm13TjZnMnpidGkxZ2JOOHJyN3lpMTE1N0xlRDg4dkx5Z1AxNTgrWUZWZGM1NTV6REFQY1dpaEJTRHdjT0hBako0a3ZTNmI3blZSL3pCak9HSkZSMjc5NGQ4RDk4Y25KeWpUZGFodzRkcWhZbUJnMGFkTWIrOGxsWldkV21NTzdTcFV1ZC9XZzlIby8yN05sampMbnAyTEZqalU5bTBIcWxwNmRYR3hzaG5aNHl1aW1ueiszWnM2ZEdqQmhSYlRGRWw4dWxqUnMzNnB4enpqR2VjQUFJVHVWdVZLZy9zNmYwZmVHRkY1U2ZuMS9yNjhlUEg5ZmF0V3UxZHUxYW5YdnV1ZFUrK0pnNWM2WmVmUEZGU2RJYmI3eWg0Y09IR3owZnZ2enl5NEQzVnIzL3FVblZydSsxYWVqVFpvUWZJU1JJYnJjN3BGTmhabWRuVit1cWxpWDMyd0FBSUFCSlJFRlVWSjlGMXhwNzdjT0hEeHY3a1pHUk91dXNzNnE5eitQeEJEd0ZrVTczY1QvVHdIV24weG5RNzdPaS9URmp4dFE1R0gzTGxpMEJUNGQyN3R5cHVMaTRScTFYa3B1YjIrREZFR3NUeWhYVGh3d1pZbW9Ydk9iSzcvZHI1ODZkMWNLckpDVW1KbXJZc0dGTlhrTlNVcEs4WG0vQWpGblM2VS8vdG0vZnJoTW5UbWpvMEtFdGRpcHVBRzJYMSt0VmVYbTUzRzYzM0c2M3lzcks1SGE3VlZwYXF0TFNVcFdWbGFsZnYzN0dCekkxcWJ4V1UwMGZFSjUvL3ZuNjVKTlA5T09QUCtya3laTjYvLzMzZGVXVlZ5b3pNN1BhV21TQVJBZ0oydmZmZjEvblN0YjFVWFZBZW14c3JDbUxBNWFYbDFjTENXZWZmWGFONHp1KysrNjdhZ3M4RFJzMnJOWXVZMTZ2VjE5KytXVzFjMGFOR2hYVTk1YVdscWFjbkJ3am5MbmRibTNidHExUjB4UzYzZTZBS1FGRElaUXJwbGVkNnJrdDhucTkyclp0bTQ0ZE8xYnR0WVNFQkkwYU5jcTBXdnIyN1N1ZnoxZmp1aVFIRHg1VWJtNnVSb3dZRVZTM3NDdXV1S0plMTY2NnVHbDl6d2VhbXlsVHBweHg3R0F3M0c2MzFxOWZINktLV3A3dnYvOWUyN2R2bDlmcmxjZmpxZldydkx4YzVlWGxBZHR1dDl2WXJrOHZqcEtTRXMyY09iUGE4YnBDaU1WaTBUWFhYS01sUzVaSU9yMmV6QVVYWEtCMTY5WVo3MGxKU2RIRER6OWM0M1cvKys0NzQxeUp4UjNiQWtKSUVNckt5bXJzSWxLVG5KeWNHZ2V2VjVXYm14dXc3M2E3dFhuejVnYlZGNHlLdnBtN2R1MEttUExVYXJXcXVMaFk2ZW5wOHZsOHhwZlg2NjAyY0w1bno1N3EyclZycmRmWXVYTm50UnYrUVlNR0JmMkVwM1BuenVyZnYzL0FqRnE1dWJuNjRZY2ZXSmVqbFNvcks5UG16WnRyZkRRZkh4K3ZjZVBHbVRaT3FrTC8vdjBWSFIydGJkdTJWVnNvN2RTcFUvcjAwMCtWa3BLaXM4OCttOWxkZ0RPWU1XTkdTR2JIYXNzaHhPdjE2b01QUGpEbFdoYUxSVkZSVWJVKzZhOThQREV4c2NZUFpsTlRVelZreUJEdDNyMWJjWEZ4eXMvUDE2Wk5tNHpYTDd6d3d0QVhqaGFMRUJLRWI3LzlOdWluSUU2bnMwR0xLWVh5MC9VenFmcHBpTS9uQzdqcHI0M05aanZqdWdYZmYvOTlRQmN2NlhUM3N2ck9wNTZXbHFiTXpNeUFjU2g3OXV4UnQyN2RtUDJubFNrc0xOU1hYMzVaNDkvNytQaDRuWHZ1dWJMYncvTXJLakV4VWRIUjBkcThlWE8xd1pMUzZhY2l4NDRkVTJwcXF2cjE2MGNYTFFCTm9tL2Z2dXJZc2FPc1Zxc2lJaUlVRVJFaHU5MnVpSWdJUlVaR3ltNjNLekl5MG5ndE1qSlNrWkdSV3IxNjlmOWo3ODdEbzZvUC9mRy9aODlNTXRuSVpDY0prQkFJa0VBU0pHeUJvRklYWE1GV3IrSURpbFpicmJUMnRucWw2a1ZVNnEzVlFsM3E0M1B0cFZLMzFxVkZFVVFXUmRhd0pSRENub1FsZ1pESm5ra21zL3oreUhmT0w1TkpKck9jbkprazc5Zno1R0hPbVRPZjg4a0FNK2Q5UGh1QXJyR1Z0OTkrdTdCZm85RUlmenArMUdvMVFrSkNvRmFyM1hhYmRvUVFqVWFEbUpnWWx4dVZEb3NXTFVKaVlpSVdMVnFFYjcvOUZ1M3Q3UUM2dW5OUG16Wk41SGVJQmpPR2tINjB0TFRnM0xsemdhNkdhT0xpNGx5bVB2WEUrUEhqKzV5cXRMZHhGMkZoWVpnNmRhclg1MUVvRkpnOGViTFRuUk5Ibi96Q3drSlJGamtNWkRlWG5sMXUrblBzMkxGZXgwa01WamZmZkRPQXJ1bWhIYTF2UGNYR3hxS2dvQ0JnQWNRaEppWUdSVVZGMkxkdlg2OWQrc3htTTQ0ZVBZb3paODRnUHorLzE3RTlMUzB0UGkrUzV1bGd5NEZlaTRUSVY1OTk5cGtvM2JHR001VktoYlZyMTNyOU9rY0lDUTBOeGJYWFh1dDNQWXhHby9BNW1KeWM3UGE3T0MwdERXbHBhZWpvNk1DWFgzNHA3Sjh6WjA3QVA5Y3B1UEJmUXo5NlhpaUZoSVFJcVg0dzZtdUtYSmxNSnR4RjZiNTJDTkIxSnlVOVBiM1gxMTI5ZWhWNzl1eHh1dEJTS3BVb0tDand1YXVLWTFIRTd2MVA2K3JxY09iTW1UN3JNVlIxZG5hNmpMRVo3R3ByYTEwR2Z6dWtwS1FnTnpkWDhpNVlmUWtMQzhQY3VYTlJVbExTNThRVUlTRWhmUzRZdUhYclZwL0hrbms2UlMvSGpsQ3dDbFEzS3F2VmlzYkdSbEhLNmxsT2EydXJSek03OVNjaUltSlF0YUIyNzJidTZVeUYzM3p6alhBelJhbFVzaXNXdVdBSWNhT21wc2FsdVhIQ2hBa3UwM2gyNTdnRDBCZVR5U1Rjb1hESXk4dVRiUHBQblU0bjNHVjJOTTg2bW5HQnJtNG1odzRkY25yTmxDbFRlbDFGdmFLaUFrZU9ISEc1bTUyWGw0ZlEwRkNZeldaWXJWYmh4Mkt4OUxudGVPd1laTmRiMENzckswTmlZcUtvaTlXUjlBd0dBeVpPbklpalI0ODY3Ujg3ZGl3bVRwd1lvRnIxVFM2WFkvTGt5WWlOamNXaFE0ZWNRbUZZV0ZoQXU0ME5acDk4OGttZ3F6QXM5QldRaDdMcTZtbzg4OHd6QTFMMnVuWHJzRzdkT3IvTGVlR0ZGNUNTa3VMVmE3cXZSdStwNnVwcXIxN1gxMkR3N3VOaVBSbWphVEtabk1heUZCWVcrclRlRWcxdC9PYnNnOVZxeFpFalI1ejJSVVJFSUNVbHhXMEk2VTl2ZlNnOVdjQlBUSW1KaWIzdU41dk5PSGJzbU5PK3RMUTBqQmd4d21tZjBXakVnUU1IK3V3dXNuZnZYbkVxMm9QRllzSEJnd2N4YTlhc0FTbWZwRE4yN0ZpMHRiWGg3Tm16VUNnVW1ESmxDbEpTVW5EeDRzVStXMG1rRmg4Zmo3eThQR0U3TVRFUkJvTUJwYVdscUtpb2dFcWx3dlRwMDkydW1VTjk4M2E4R1BuR2x6R0tZdm56bi84c3lzQjByamNTZU4ybjJQV2tKVVNqMGVET08rL0VSeDk5Qkt2VktuVEZKZXFPSWFRUFpXVmxMb3YwWldkbit6MG1vV2NJaVlpSUVCYnpDYlRTMGxLbi9yY2hJU0dZTkdtU3kzRUtoU0pnaXdOZHVYSUZWVlZWWHQ5Qkdxd21UNTZNeVpNbisxMk94V0xCbGkxYlhBYUJ4OFRFWVBiczJhS010ZkZXZG5ZMk9qbzZrSm1aS2R3aHMxcXRRZFA5ckxmeEtpcVZDcm01dVVoTlRVVm5aMmUvRjFqZXJHSSszS2JvN1cxdEloSmZJRU1JZWMrVE1XUUdnNkhmMWNTZmV1b3BqNDk5OWRWWFhXYnM3TTVzTmd0VHFJZUdobnAwNDFRdWwrTzY2NjdEMkxGamNlREFBWSttTmFmaGh5R2tGL1gxOVM1VDhpWWtKUGk5cUp6TlpuUDVqeTUxSzBoZnJseTU0akl0MytUSmszc2QxeEVSRVlHNHVEaW5oUVhGNWhpam9sS3AwTmJXNXZUQlhGcGFpdmo0ZUw4SFBBNG5aV1ZsTGdGRXFWUWlMeTh2SUFFRTZQcVNDdWFaVXR6MTErN1pPa2hFd1NNaElRR3Z2dnFxS0dVMU5qWmk1Y3FWd3ZaOTk5MkhLVk9tK0YxdVgxMlRIRE5ZdXV2aXFWUXFrWkNRNE5GNVBEbTJ2KzZrYXJVYWI3NzVKazZjT09IMTkzNUtTc3F3dVdsSTNtTUk2VVhQR1cwVUNrV3ZMUUxlcXEydGRSbWtLdFVxNmU1WUxCYVhjU0RKeWNsOWR0c0NnSXlNREs4K2pHSmlZcURWYXAzR29NamxjcGN1YnpmZGRCT1VTcVhUaCtLaFE0ZWNaaWpyNk9qQTBhTkgrMXpWbFp3MU5EVDB1blpOZG5ZMlFrTkRBMUNqd1NGWUJzY1RCUk52eGhjTVJEY3FkK2ZYYXJWNCsrMjNvVkFvUkx2ejN2TnpRSy9YRCtoZGZjYzFRckNOTTFPcjFaZzBhWklvMTBKRURzSDFyenhJSkNVbDRjaVJJMExYcEhIanhvbXlSa1hQcmxncWxTb283cWlXbHBZNmRUMVRxOVhJeWNseCs1clkyRmlNSERrU1NxVVNFUkVSQ0EwTmhVNm5FMExHeG8wYm5iclY1T2JtdXJ5SG5aMmRMaUdrdDY1cEV5Wk13SVVMRjV6V2E2aW9xRUI2ZWpyQ3c4TzkrbDJIRzd2ZGpvTUhEN28wOGNmSHg3dWRRQ0ZRUEwxclZsdGJpKysvLzk1cDN5MjMzT0xYNG9HN2QrOTI2cnJpNjh3MVRVMU5QdGZCMzNMMGVuM0FXcmFJeUgrTzd6bDNuMlVXaThYamJuYWVIT3ZyREg2ZTZxODdtRVBQTlprOGVWMXFhaXArOFl0ZitGUXZDanlHa0Y3STVYS2twcWJpMUtsVGlJeU14Tml4WTBVcHQyY0lpWTJORGZnRncrWExsMTNXUVpreVpZcEhnMjNkclFQU2MxRkVmKzdxcU5WcWpCOC9IaVVsSlFDNkxyU3lzN01aUUR4dzRzUUpselV1TkJxTjA0RHJ3YWpuN0dtT3hidjgwWE1NaUs4aFpNdVdMWDdWdzU5eWJyenhSbWkxV2xIT1Q5UWJUN3NCZFcvNVZ5Z1VpSTJOOWZnY1RVMU5UamZHb3FPalBmcE9DcGJ4bGI2eTJXekNaNXU3LzhlMXRiWENtSS8rZUhQc1FMbDY5ZXFBdlM0aUlzS25zaWs0TUlUMElTVWxCYWRQbnhhMXozelBnZTRYTDE3MGV2RTZUK24xK243bjVHNXZiMGR4Y2JIVHZwU1VGQ1FsSmZsOS9wNGh4TjhMeERGanhxQ3FxZ29KQ1FuSXpNeGtWeGtQTkRZMk9zMW80cENibSt2eGpFNTJ1eDJuVDU5R2EydXJLQVBreGRJemhJaHg0ZDN6Myt4Z21zT2ZTQ3FyVjYvdTk1Z3RXN2JnL2ZmZkI5QjFVKy9oaHg5R1FVR0IwekhkRitCNzZLR0huQUpFWFYwZFZxMWFKYXpIb2RWcThlU1RUd1pGejRHQjFMMHJPQyt1YVRoZ0NPbERSRVFFOHZMeWh1d0hnZDF1eDc1OSs1eTZUT2wwdWo2N1lkbHNOclMwdEtDbHBRVUtoY0x0Z1ByT3prNlhNVFgrWHRESlpESVVGUlVGdk9Wb3NMRFpiQ2d1TG5hNXV6OXExQ2lQNzJRMk5UWGg0TUdEd29XQVdxME9tbWxWVFNhVDA3WVlJVVNzbGhDaTRleGYvL29YL3ZuUGZ3TG8rdHhldG15WlN3QUI0SFFEYk1tU0pVNGhaTVNJRWZqTmIzNkRWYXRXb2FXbEJSY3ZYc1RLbFN2eHExLzlTckkxdFFLaGV4Zk0zbHI2bjMzMldRQmROL1g2NjdicUdEdVRrSkRRYjNDc3FxcHk2UW9scHI3V0h1bnA1TW1UZVBIRkY3MStIUTFlRENGdURPVVpIWTRjT2VMVTFDbVR5WkNibXd1ejJReWowU2dFRHNkUDl4bXFNak16M1lhUTd0UDhBaEJ0SFFXeEFzaEF0VDRGaytQSGo3dXM5T3ZveHVhSnpzNU9mUGZkZDA1L2wrWGw1ZEJxdFJnMWFwU29kZlZGejk5TmpBSDJQZnRGK3hwQ2ZKMWFkN2hOMFV0RGk4Vml3YnAxNjdCanh3NEFYWi9YUzVjdXhjeVpNMzBxTHlFaEFiLys5YS94UC8velAyaHRiVVZEUXdOV3JWcUZ1KzY2QzlkZmYvMlF2Q0YxNWNvVjRYRjBkTFRMODU0c0V1aUxvWHl0UThHTklVUkNudDZCOWxaOWZiMUw5eFIzSDlBblQ1N0UyYk5uWGZiLzhNTVBIczFSM3Q4Zy9aNVR3UTcyZnJxRHpaVXJWM0R5NUVtbmZYSzVITmRjYzQzSEY5WXFsUXA1ZVhuWXMyZVAwNytKdzRjUFE2dlZCbnhXdDU3alhNUllpWmZkc1loOFUxZFhoN1ZyMXdyakMxVXFGUjU1NUJIazUrZjdWZTZvVWFPd1lzVUsvT0VQZjBCZFhSM01aalBXcjErUGd3Y1A0c0VISC9SNzJ2eGcwMzNHeWU3WEMwODk5WlRQNjcxNHUySjY5L043MHZXT3lCOE1JUkthUG4yNjZHVldWVlc1REhoWEtwVnU1ekYzZEsvcHpwUHc0YURUNmR3KzN6T0U5SGM4aWFlam93UDc5KzkzK2Z1Y05HbVMxMTBMRXhJU01ISGlSSlNXbGdyNzdIWTc5dTdkaThMQ1FrUkZSWWxTWjIrMXRyYTZkQjBZaUJEaTd6Z21vdUhnaHg5K3dQcjE2NFV4anpxZERzdVhMMGRtWnFZbzVTY21KdUxaWjUvRnE2KytpcXFxS2dCZExiMVBQZlVVNXMyYmgxdHZ2ZFh2VmRtRGhXTkJRR0RnYmxvU0JST0drRUdzc3JMU1pmcFZwVktKR1RObXVCM0FOMkxFQ0Z5NmRNbmo4NmhVS29TRmhTRTBOQlJoWVdIOVhzejJYRTA5MkVLSUdCZXN2dXA1QjE5cysvZnZkMWx4UENFaHdlZG0vSXlNRERRM042T2lva0xZWjdWYXNXdlhMaFFWRlFYazc3Wjdsd1dncTVWSGpMRmJZczdvNWxCZlgrL3hzVVZGUlQ2OU5sQmhrSWEzdXJvNnZQZmVlMDQzS1VhT0hJblcxbGE4OU5KTFhwWGw2WG9pMDZkUHgrN2R1d0YwZGYvYXZIa3p2dnZ1Tzh5Yk53OUZSVVZlemNBVmpCenJPY2xrc2o2N1NIbmFPdEhmaXVtWEwxL3V0VnQxb0dmU291R0ZJV1NRcXFpb3dNR0RCNTMyT1FKSWZ3c3A5ZGJYVkM2WEl5d3NESHE5M3VuUHNMQXdyMWNtNzIwc1FqQ1pOMjlld000OWtPTlJ5c3ZMWFM3UWRUcWQzMTBpSmsrZWpKYVdGcWN4UkIwZEhkaTFheGZtekpramVZdEI5N3VGUU5kRnVCaXpwZlZzWGZFM2hOanRkbXpidHMydk1qekJzU01rcGJhMk5tellzQUhmZlBPTjA1aXg2NjY3RHZmY2N3LysrNy8vdTlmV2RqRTg4c2dqS0N3c3hGLy8rbGVoNjFKN2V6dSsrdW9yYk55NEVWbFpXVmk2ZE9tZzdLYlYxdFltZExsS1NFam9zOXV6dHkwa1BWZE1yNjZ1eHQvKzlqZWNPSEVDcjd6eXlwQ2ZjWXlDRzBPSWhNckx5eEVSRWVGM00rdlpzMmR4K1BCaHAzMEtoY0tqQUFKMHRRU2twYVZCcjljTFB6cWRUcFNCZm5hNzNlVUxpT3Q1REx5YW1ocVVsWlU1N1pQTDVaZzJiWnJmSVVFdWw2T2dvQURidG0xem1tYTZxYWtKZS9mdXhZd1pNeVNiTXJtenM5Tmw3bmd4dWkzMHRsaFhzSzFZVEJSbzFkWFZlT0dGRjV3K0I4TER3N0ZreVJKaDdhR3BVNmQ2MVBMYVBhRFBtalhMNDgrcHJLd3N2UGppaTlpNGNTTysvdnByb1M1MnV4MWhZV0VEdXByNVFEcHk1SWpRcTBHc3RjbDZZN2ZiVVZaV0JydmRqbi85NjE5WXVuVHBnSjJMcUQvOGxwVklWVldWY0pGb01CZ3dhZElrbjdvRm5UbHp4bVdWY1c4Q2lPUDQzTnhjcjgvdENhUFI2SFJIV2FGUWlEck5jVWRIaDFlemJTVWxKZUdPTys0UTdmeis2bGtYTVlKZlMwc0w5dS9mNzdJL096dGJ0SzQ2YXJVYTA2ZFB4L2J0MjUwdTJLOWN1WUpEaHc1SnR2amh1WFBuWEtiU1RVeE05THZjM2tJSXg0UVFPVXRJU01DdHQ5NktEejc0QURLWkRQUG16Y09pUll1Y3VtWGVldXV0SHBYVlBZVGNmZmZkWHJXWXExUXEzSHJyclpnL2Z6NisvZlpiYk5xMENRYURBUTgvL1BDZ25UV3JlOCtHZ2ZwK3RscXQwT3YxR0RObURFNmZQbzN2di84ZXQ5eHl5NkFOYmpUNE1ZUklvTEd4RVljT0hSSzJhMnRyc1hYclZxU2twQ0FySzh2amZ2V25UNThXVmcxM2NBU1FZR2wrSHFpdU1nNkhEaDFDYTJzclVsTlRrWnljM08vTVcyYXpHUmFMeGFQMzJHYXpvYWFtQmhxTnhxTW02dmIyZGxSVlZhR3FxZ296Wjg3MGFLMEttVXlHOXZaMm5EeDVFcG1abVg1UFg5eloyWW5kdTNlN2RDVWFPWElrUm84ZTdWZlpQWVdIaHlNL1B4OTc5dXh4Mmw5WldRbTlYaitnZCsrQXJpL1FVNmRPdWRTcHY5bmFQTkZ6V21sZ1lGcENycnZ1T3IvTEVHdEZkaUpmM0hERERWQ3IxUmc5ZWpUUzB0SUNXcGVRa0JEY2ZQUE5tRDkvUHN4bTg0RDhuKzA1Vm13Z3RMYTJDcjBidEZvdEpreVkwTzlycmw2OWlqMTc5c0JzTnNOc05xT2pvd1B0N2UzQ2o4T1ZLMWZ3eEJOUHdHUXl1WXdYdEZxdDJMaHhJeFl2WGl6dUwwVGtJWVlRQ2ZUVlA3YXFxZ29YTDE1RWVubzZNak16M1g2QW5qcDF5bWtBSUNCOUFPbnM3SVRSYUVSOWZUM1MwOU5kNm11MVdvWFpTeHpjclNmaUM0dkZnc2JHUnBTVWxLQzB0QlRaMmRsdW0vNlBIVHVHcXFvcVpHUmtZT3pZc2IyK3g2MnRyVGgxNmhRdVhMZ0FzOW1NMk5oWXpKbzF5MjA5OXU3ZGkwdVhMZ25ONTZkUG44YWtTWlBjdnNac051UEVpUk00ZS9Zc3JGWXIydHZiY2MwMTEzandXL2ZPYXJWaTkrN2RMaE1CUkVaR0R0aWR0TVRFUkl3Yk44NWxKZlpqeDQ1QnI5Y1A2SXd1NTg2ZGMva1NUVTlQRjZYczNoYnFHb2dMR3FtN0pnYkRtaTQwOUFSeVhGMXZWQ3JWZ0xWYzloeG5OeENmQzl1M2J4ZHVoRnh6elRVZW5jTmlzZUNUVHo3cDl6aXIxZXAyUXBUdnZ2c090OTkrZTlDTjNhVGhnU0ZFQXFOR2pVSjhmTHh3UWR5ZDFXckZpUk1uVUZsWmlRa1RKdlM2R3V6Smt5ZHg5T2hScDMwS2hRTFRwMDhmc0FCaXQ5dlIxTlFFbzlFby9IUy8yTzN0cnZmcDA2ZGQ3aWduSlNXSldxL3VGNHY5VFN2YzJOaUlpb29LMk8xMmxKZVhvNktpQXZuNStTNHpxSFIyZGpxdG0zTGx5aFcwdExTNHZjT3VVcW1jem4vdTNEbU1HemZPN1JkaGVYazVUcDgrTFd4ZnVIQUJJMGVPOU9uQzNURXd2T2NNU21xMUdnVUZCUU82eGtWV1ZoWWFHeHVkNXEyMzIrM1l2MzgvNXN5WkkycjNPNGZXMWxhWE1TOGhJU0dpTGJJbDlxRDBZQ0NUeWR4TzFVM2tEekZuVVhyaGhSZjhhakYvOHNrbmZmb3VkSHluNlhTNlhqOHptNXVic1dIREJxZDlZclM4ZG1jeW1mRDExMThMMi9QbnovZm9kWEZ4Y1ZDcjFjSjNibWhvS0tLaW9oQVJFWUh3OEhCRVJrWTZUVEFURmhZR25VNEhyVllMclZhTDB0SlN2UFhXV3pDYnpUaDA2QkFLQ3d1OW1xcWZTQXlELzV0MmtOQnF0Y2pQejBkNmVqcEtTa3BjQnRlMnQ3Zmp3SUVET0hQbURISnljb1R1UU9YbDVTNFhYNDRBSXVaMGhHMXRiYWl2cjBkRFE0UFEydEZiUDNuSCtYdCtZWmhNSnB3NGNjSnBYMHhNak9nZjJEMHZGdDExZ1RwOCtMRFRoMnBmNDBraUl5TVJGaGFHbHBZV1lkKzVjK2ZjdG15a3A2YzdUVnRyc1Zodzl1eFp0M1BqanhzM0RwV1ZsVTYvdytIRGgyRXdHTHk2NksydXJzYkJnd2RkV2dVY0E4aDluVGJYYnJmRFpyUEJhclVLZi9iOHNkbHNzRmdzaUltSlFVMU5qZFA3YTdGWXNIdjNiaFFWRmZuZHphdzdxOVdLdlh2M3V2eDdURTlQRjYyclgvZUJ0Z0JFclQvUlVPVHI0bm05NmI1SW55LzYrcTdxejQ0ZE80VFdCSTFHQTYxV0M0MUdBNlZTQ2JQWmpMcTZPcWN4YUhLNUhDTkhqdlNycmozOTYxLy9RbE5URTRDdTlaeVNrNU05ZXAxTUpzTi8vZGQvUWFmVElTb3F5dXRaTFBQejh6Rng0a1RjY3NzdEdEZHVISUN1YVpjZC9MMlI5ZGUvL3RYdjJRRzlYV1R4Ly83di8vdzZIMG1QSVVSaWtaR1JLQ3dzeE1XTEYxRlNVZ0tUeWVUMGZFTkRBM2JzMklIazVHVG9kRHFYbGEvRkNDQnRiVzFvYUdnUVFrZDlmWDJ2ZmVMNzB2T0MyVzYzWTkrK2ZTNWZCSTRQTmpIMVhCbStyeEJTVVZIaDlJRUtBS21wcVgzZXBSODVjaVNPSHo4dWJEdGFwdnE2eUEwUEQ0ZkJZRUJ0YmEydzc4eVpNOGpJeU9qek5XcTFHbGxaV1U0VEM1aE1KcFNWbFNFN083dlgxM1JuTXBsdzhPREJQcit3UTBORFVWVlZoY3JLU3Roc05xZEEwZk9uZTlCdy9DbkdYYkMydGpiczNyMGJoWVdGb2dRRXU5Mk80dUppbCs0RWVyMWV0SzVZZ091MDBzRzJ0ZzBSaWEvN3VMbU9qZzZYR3pzOTVlYm1JalEwVkxUemw1ZVhDNjBnY3JrY2Q5OTl0MWV2OTZXN1pVdExDeTVmdm95d3NERDg3R2MvZzBxbGdzMW1nOUZveE4vKzlqZmhPSzQvUkZKZ0NBbVFwS1FreE1YRkNWMTBlczc0YytIQ0JaZlhLQlFLRkJRVStCVkF2dm5tRzVjeEJKNVFxVlNJaW9yQ2lCRWpuR2JTc052dE9IRGdnTXNGZjJKaW91Z0xSM1YyZHJvRW5kNHVGczFtczB2M05hVlM2WGF3WDNKeXNsTUlNWnZOdUhqeG90dTdYcU5IajNZS0llM3Q3VGgvL255dlhlcTZ2K2JzMmJOT2Z3ZG56cHh4RzVDNi93NDkzK2Z1bXB1YmZmcTdGWnZSYU1UaHc0ZjlIcGZpK0xmVmM3SURtVXlHM054YzBWcEI3SFk3YW1wcW5QYUozWUpITk5RTWhidk8zblNGemN6TXhKSWxTMFE5ZjJscHFmRGRYMVJVNUhFcmlEOWFXMXV4Y3VYS2ZvL3o1TWFZTzRONXVtU1NEa05JQUNtVlNreWNPQkdwcWFrNGN1U0l5d0M0N2h4ZGJmd2Q2QjBWRmVYUmhhcE9wOE9JRVNPRTBLSFg2MTJtUHJSYXJUaHc0SUJMWUZLcjFjakp5ZW4zSEwxTnBXaXhXUHJzbXRTejFVaXBWUGJhYmFha3BNU2xaV2ZjdUhGdXU5am85WHBFUmtZNjNYR3ZxcXB5RzBJU0V4TVJFaExpMURwVFVWSGhOb1RJWkRKTW5EaFJXUFVYNkxvSVBuejRNT2JNbWRQbjY0Q3VJSmlTa3VJMGZpVllWVlJVSUNJaXd1ZVYyaTBXQy9idTNkdHJxMDlXVnBhb0MyeFZWVlc1dExBRnkyeHpVbUEvY0JxdUlpTWpjZjMxMXdzdHdZNy9DNDQvMVdvMW9xT2prWm1aNmZObm1UdDMzWFVYVENZVGpoOC83blVyaUsvaTR1SVFHaHJxMGdXMXUzSGp4dms5K2NDaVJZdXdhTkVpdjhxZ29ZOGhKQWpvOVhyTW1qVUxGeTVjUUVsSmljc0ZFZEExZld4RlJRWEN3OE05bWdxMkx3a0pDUzZENHgxMWlJbUpFWDc2TzRkamJZcWVBNk5sTWhtbVRwM3FVUjE3NjNQYTB0TFM1L29wUFVOYWI3TjUxTlRVdVB4KzRlSGhIblhkU1U1T2Rnb2h0YlcxNk96czdIT3d1VXdtUTFwYW10Tk1VWFYxZFdocWFuSTdDMUpDUW9KTFY2NjZ1anBjdkhpeDM0SDhZOGFNRVRXRUtKVktLQlFLcHo5NzduTThsc3ZsVHZ1Ni94dzlldFNseTFSSlNRa2lJaUs4dmh2VzBOQ0EvZnYzOXhxV1UxTlQzWTY3OFZaRFE0UEx0TmR5dVZ6MFZqeUh5c3JLQVNuWEg4SFFla1lVQ0RLWkRQZmRkMTlBNjdCNDhXTFUxOWU3SGRQeHM1LzlyTmNaL0h4MXl5MjNvTHE2V2hqcjV3aGRZV0ZoeU16TVJGNWUzb0JPYmtMa3dCQVNSSktUa3hFWEY0ZlMwbEtuUWM4T0Z5OWV4T1hMbHpGKy9IaWtwNmY3dENoVFhGd2M1SEk1dEZvdERBWURZbU5qWVRBWVBCNklhN1BaY09iTUdSdy9mdHlsYTVSTUprTmVYcDdIclRVeW1jemxqa3haV1JrS0NncGN1dG8wTkRTNFRBdmJzL3RTWjJlbjA0SlBEams1T1I1MTNVbElTSERxeG1XejJYRHAwaVczTFJzcEtTa3U5YXFvcU9pM0tYdml4SWt1Zy9hT0hqMktoSVFFdDNYVjYvV0lpNHNUV2dqa2NqbENRME9oMCttRWFTcFZLaFdVU3FYTHR1TkhwVklKd1VLc2hiMm1UWnVHclZ1M3VzeGV0bWZQSHN5Yk44K2pNUlpXcXhVblQ1N0VpUk1uWExvbkFsMHRUKzY2ZURtNjRUbG1mOUZxdFZDcjFTNkJ5bTYzbzdXMUZSY3ZYc1RwMDZkZDFnRklTVW54ZXBDbnB3NGNPREFnNWZiR2FyV2lwYVVGR28xRytEdnZxYjI5M1dYaUN5N1NTQ1FkbVV5RzZPaG90OGVJTlF1Z3c0MDMzaWhLT1FrSkNVT2lXeDRGRGtOSWtGR3BWTWpOelVWS1Nnb09IVHJrY3BmU1lyR2d0TFFVVlZWVnlNM045WHJ3bUZLcHhJMDMzdWoxN0Q5MnV4M256NTlIZVhtNTB5eFNEbks1SFBuNStWNzNhVFVZREU0aHBLYW1CbDk5OVpWVDl5K3oyWXptNW1hWGJpTTk3N0FmT25USXBSVXBKU1hGNDY0MWVyM2VKUlJkdUhEQmJRZ0pDd3ZEaUJFam5NWnFWRlZWWWVMRWlXN0RSRlJVRkpLU2twekdPN1MydGdxRDI5MFpQMzQ4RWhJUyt1d21Gd2lob2FISXk4dHpXY2pRTWJiRzNlOWt0OXR4NGNJRmxKV1Y5ZGxGSUMwdERWT21USEg3dTZwVUtwdy9mOTZ2eGNWVUt0V0FUS2dRQ0hhN0hWdTNiaFgrM3poYXNoeXRXamFiRFNhVHllWC9GZGNMSUNJaUtUQ0VCS21ZbUJoY2UrMjFLQzh2eDhtVEoxM3VERGMyTm1MNzl1MFlNMlpNdnhlOFBYa1RRQnd0SDJmUG51M3pBbEdyMVdMYXRHbjkzczNwemVqUm8xRlpXZWwwSWVTWUd0RWRqVWFEeE1SRVlidXlzdEpsYklwR28vRjZjRjFDUW9MVFdoNzlkY2tDdW9KTzkvcDZNcWdkNkJyYjBIM0JRd0E0Y2VJRVJvMGE1WGJLM3Vqb2FKL2U2NEdXbUppSU1XUEc0TXlaTXdEKy8wRGRWeGN6eCtLV3AwK2Y3ck5Ma0Z3dXg2UkprenpxankyVHlSQWVIdTdTUmRCVGpwYThvVEl6bGxLcFJIaDR1RER6bDgxbUUxWlhkcWY3L3lzaUlxS0J3aEFTeE9SeU9iS3lzcENVbElUaTRtS1hhVVR0ZGp1YW01c0g5RTY0WEM1SFEwTkRud0VrT1RrWmt5ZFA5cm43U21Sa0pDWk5tdVRTTDk4ZGhVS0JxVk9uT2wybzl6Wk9JaWNueCt0NnhjZkhPNFVRcFZLSnBxWW10d09oazVLU2NQandZUUJBYkd3c1VsTlRQYnFRMCt2MVNFMU5kZXA2WnphYmNmNzgrVUc3MHZXa1NaTnc5ZXBWeU9WeVhIUE5OVzZuc3l3dUxuYVorYW83dlY2UC9QeDhyMXI3OUhxOVR5RWtKQ1NrMTRVc3hYYm5uWGY2WGNhbm4zN3E4YkhkUTRpbnh3L0VBRndpSXFLZUdFSUdnWWlJQ0JRVkZlSEVpUk5PL2VXMVdpMm1UcDA2NE4xeGNuTnowZGpZS0N5b0JIUmQ3RTJhTkFueDhmRitsNStlbm83SXlFaWNQbjBhUnFNUkhSMGRMbDFtM1laaEFBQWdBRWxFUVZSRTVISTVRa0pDWURBWU1IYnNXSmN1STRXRmhTZ3BLY0c1YytjQWRJVWpYNlk3akltSkVjNHpjdVJJeE1iRzl0dktwRmFya1orZjc5R0EvcDR5TXpPRmxpQzlYbzhKRXlZTTZqdlJjcmtjTTJmT2hGcXQ3dmQ5eTgzTlJVdExpOHRGc2tLaHdOaXhZNUdabWVuMU5MelIwZEdvcTZ1RHhXS0J4V0p4MnpWTHBWSWhPam9hQ1FrSlNFMU5IWklETVQxdDFWRXFsUmc1Y2lRbVRwdzRKTjhISWlJS1BqTDdJSjJmY2RPbVRRRTc5OGFORzUyMlo4MmFKVmsvNnNiR1JoUVhGNk81dVJtRmhZV1NkY3RwYm03R3RtM2JvRmFya1ptWmliUzB0S0FZaTlCVFRVME55c3JLTUh2MmJKOEgyTnJ0ZGtsL3Q3S3lNbWkxMnFCOVR3ZVN5V1RDMXExYjBkSFJBYmxjanBTVUZHUmxaU0VrSkVTVTh1MTJ1OVBzTDQ0L1ZTcVZKTzkxejJtbC9ablp6aGNXaTBVSTlUYWJUWmlHdFB0MHBHcTFHcUdob1pMLzIvdlJqMzRrNmZtR3F5MWJ0aUFyS3l2UTFTQWFOTXJLeW5EZGRkY0Z1aHBEa3F6SEZ3MUR5Q0JrczlsUVgxOHY2bG9Kbm1ocWFncWFnZEEwZE5UVjFhRzZ1aHJwNmVtaWhROEtmZ3doMG1BSUlmSU9ROGpBNlJsQzJCMXJFSkxMNVpJSEVBQnUxNzRnOHBWalVVd2lJaUlhUHJ6cmNFMUVSRVJFUk9RbmhoQWlJaUlpSXBJVVF3Z1JFUkVSRVVtS0lZU0lpSWlJaUNURkVFSkVSRVJFUkpKaUNDRWlJaUlpSWtreGhCQVJFUkVSa2FRWVFvaUlpSWlJU0ZJTUlVUkVSRU9VUXFHQXpXWUxkRFdJQmdXYnpRYUZRaEhvYWd3YkRDRkVSRVJEbEZhclJVZEhSNkNyUVRRb2RIUjBRS2ZUQmJvYXd3WkRDQkVSMFJCbE1CalEwTkFRNkdvUURRb05EUTJJaVlrSmREV0dEWVlRSWlLaUlTbzFOUlVta3dsdGJXMkJyZ3BSVUd0cmE0UEpaRUphV2xxZ3F6SnNNSVFRRVJFTlVVcWxFbGxaV2JodzRRS0RDRkVmMnRyYWNPSENCV1JsWlhGTWlJU1VnYTRBRVJFUkRaem82R2hrWjJlanJLd01XcTBXa1pHUjBHZzBrTXQ1SDVLR0w1dk5obzZPRGpRME5NQmtNaUU3T3h2UjBkR0JydGF3d2hCQ1JFUTB4RVZIUjZPZ29BQ1ZsWlc0ZXZVcTJ0cmFZTFZhQTEwdG9vQlJLQlRRNlhTSWlZbEJUazRPbEVwZUVrdU43emdSRWRFd29GUXFNV2JNR0l3Wk15YlFWU0VpNHBnUUlpSWlJaUtTRmtNSUVSRVJFUkZKaWlHRWlJaUlpSWdreFJCQ1JFUkVSRVNTWWdnaElpSWlJaUpKTVlRUUVSRVJFWkdrR0VLSWlJaUlpRWhTZ3phRUtCU0tRRmVCaUloOHdNOXZJaUlhdENFa0pDUWswRlVnSWlJZjhQT2JpSWdHYlFpSmlvb0tkQldJaU1nSC9Qd21JcUpCRzBMaTQrTURYUVVpSXZJQlA3K0ppR2pRaHBBUkkwYndiaG9SMFNBVEZSV0ZFU05HQkxvYVJFUVVZSU0yaEFEQWhBa1RvRlFxQTEwTklpTHlnRXFsd29RSkV3SmREU0lpQ2dLRE9vU0Vob1lpTnplWFFZU0lLTWlwVkNwTW1USUZvYUdoZ2E0S0VSRUZBWm5kYnJjSHVoTCthbTF0eGJGangxQmZYeC9vcWhBUlVROVJVVkdZTUdFQ0F3Z1IwVEFtazhsa1R0dERJWVE0MU5YVm9hYW1CdlgxOVdodmI0ZlZhZzEwbFlpSWhoMkZRb0dRa0JCRVJVVWhQajZlWTBDSWlHaG9oeENpb2VLVFR6NkJ3V0RBM0xsekExMFZJaUlpSXIvMURDR0Rla3dJRVJFUkVSRU5QZ3doUkVSRVJFUWtLWVlRSWlJaUlpS1NGRU1JRVJFUkVSRkppaUdFaUlpSWlJZ2t4UkJDUkVSRVJFU1NZZ2doSWlJaUlpSkpNWVFRRVJFUkVaR2tHRUtJaUlpSWlFaFNEQ0ZFUkVSRVJDUXBoaEFpSWlJaUlwSVVRd2dSRVJFUkVVbUtJWVNJaUlpSWlDVEZFRUpFUkVSRVJKSmlDQ0VpSWlJaUlra3hoQkFSRVJFUmthUVlRb2lJaUlpSVNGSU1JVVJFUkVSRUpDbUdFQ0lpSWlJaWtoUkRDQkVSRVJFUlNZb2hoSWlJaUlpSUpNVVFRa1JFUkVSRWtsSUd1Z0pFUkVRMDhDd1dDeW9ySzFGYld3dVR5UVNyMVJyb0toRUZqRUtoZ0ZhcmhjRmdRR3BxS3BSS1hoSkxqZTg0RVJIUkVHYzBHbEZXVmdhTlJvT29xQ2pFeGNWQkxtZG5DQnErYkRZYnpHWXpqRVlqcXF1cmtaV1ZoZWpvNkVCWGExamhKeEFSRWRFUVpqUWFVVkpTZ3BpWUdNVEd4aUlrSklRQmhJWTl1VnlPa0pBUXhNYkdJaVltQmlVbEpUQWFqWUd1MXJEQ1R5RWlJcUloeW1LeG9LeXNEUEh4OGRCcXRZR3VEbEZRMG1xMWlJK1BSMWxaR1N3V1M2Q3JNMnd3aEJBUkVRMVJsWldWMEdnMERDQkUvZEJxdGRCb05LaXNyQXgwVllZTmhoQWlJcUlocXJhMkZ1SGg0WUd1QnRHZ0VCNGVqcXRYcndhNkdzTUdRd2dSRWRFUVpUS1pvRmFyQTEwTm9rRkJyVmFqcmEwdDBOVVlOaGhDaUlpSWhpaXIxY3BCNkVRZWtzdmxuTHBhUXZ4a0lpSWlJaUlpU1RHRUVCRVJFUkdScEJoQ2lJaUlpSWhJVWd3aFJFUkVSRVFrS1lZUUlpSWlJaUtTRkVNSUVSRVJFUkZKaWlHRWlJaUlpSWdreFJCQ1JFUkVSRVNTWWdnaElpSWlJaUpKTVlRUUVSRVJFWkdrR0VLSWlJaUlpRWhTRENGRVJFUkVSQ1FwaGhBaUlpSWlJcElVUXdnUkVSRVJFVW1LSVlTSWlJaUlpQ1RGRUVKRVJFUkVSSkppQ0NFaUlpSWlJa2t4aEJBUkVSRVJrYVFZUW9pSWlJaUlTRklNSVVSRVJFUkVKQ21HRUNJaUlpSWlrcFF5MEJVZ0lpS2lvZUhaWjU4VkhqLzExRlBRNlhSK2xkZlcxb2JWcTFjTDJ5dFhydlNydk1GaTJiSmxBQUNEd1lDWFgzN1o0OWN0WDc0Y0FCQWRIZTMwZDlIVGIzLzdXd0JBVkZRVW5ucnFLVDlxS3EwTkd6WUlqeGNzV0JEQW1wQVlHRUtJaUloSUZKY3VYUkllMjJ3MnY4dXoyV3hPWlpKN0xTMHRBQUNOUnVQMnVMcTZPaW1xSTdyUFAvOWNlTXdRTXZneGhCQVJFUkdSV3lkT25NRGYvdlkzMGN0OThza25FUlVWSlhxNUZQd1lRb2lJaUdqSSt2blBmNDZPam81QVZ3UHZ2dnR1b0t2Z2w0Nk9EdFRVMUloZXJ0VnFGUjUzLzdzYTdPOFg5WThoaElpSWlEeTJlZk5tZlBmZGQvMGU5OUpMTDBFdTkyLyttNTVkdWxhc1dOSG5zYXRXcmZMclhJUEZ4eDkvakIwN2RyZzl4bWcwNHVjLy8zbS9aZlYzM0J0dnZPRjEvWWc4eFJCQ1JFUkVIbXR1YnZib2p2aVZLMWRFUC9kQTNJa2ZiRG83Ty90dDJiSGI3UjYxL25oNkhBQmtaMmU3dEU0ODhzZ2pzRmdzQUlCMzNubW56OURwR0dndmw4dnh6anZ2ZUhRK0d2b1lRb2lDbE4xdUQzUVZpSWdHdmVYTGwvczhTTDY1dVJsdnYvMjJzTDFnd1FLTUh6OWVyS3I1SkMwdERWT25UdTMxdWYzNzl3TUExR28xY25KeStpekQwK09JQmhKRENGR1FjdHhkSWlJS0pnc1hMc1RDaFF0N2ZjNXh4eHNBWG4vOWRZU0ZoZmwxcnBhV0ZtSGFXY0MzY1FJWkdSaytuNysrdnQ1cE96RXhFWm1abVQ2WEo0YVpNMmRpNXN5WnZUN25DQmQ2dlI0Ly9lbFAreXpEMCtPOElaUEpSQ21IaGc4dVZrZ1VwRG83T3dOZEJTSWlvajZ4eFo3OHdaWVFvaURWMXRZR2k4VUNwWkwvVFltSWhpSjNBKzJCcm9IalBZL1I2L1hDWW9PQnhoQkMvdURWRFZHUXN0dnRxSzZ1eHNpUkl3TmRGU0lpcjNYdlJrVzk2MitndmRWcWRUbW1yYTJ0eitNOTdhNG0xdlMzM1VNSXUyT1J0eGhDaUlKVVNFZ0l5c3ZMa1p5Y3pBOTNJaUp5TWxEcm4zZ2FVT3gydXhCQytCMUZ2bUFJSVFwU2NYRnhxS3lzUkdWbEpkTFMwZ0pkSFNJaXJ4UVZGVUdsVXZsVlJtZG5KN1p0MnlaU2pZSlBieGY4Zi9qREgxQmVYZzRBTUJnTWVQbmxsNld1bGhPYnpZYUhIMzdZN1RGMnU5MXBVZ0ozWmZWMjNNS0ZDM0hqalRmNlhFY2FuQmhDaUlKVWFHZ29VbEpTY1BEZ1FVUkdSaUl5TWpMUVZTSWk4dGh0dDkwbXl1eFlRem1FOU5UUzBvS1RKMDk2L1RwL0wrQTNiOTdzdEhJNWtSUVlRb2lDV0g1K1BwcWJtN0Z6NTA3TW1qV0xRWVNJYUFnN2N1U0lUMnVhOURWbHNxZTJidDNxTm9URXg4ZTc3T3ZzN0VSZFhSMEFRS1ZTWWNTSUVYMit2dnU0bHQ3S0NnME45YWE2TkVRd2hCQUZNWVZDZ1ZtelptSG56cDNZdW5VcmNuTnprWnFheXY2M1JCVDB2dmppQzFHNll3MG5CdzhlREhRVlhNamxjcXhhdGNwbGYybHBLZjcwcHo4QkFNYU5HNGNubm5paXp6SzZyNWplVzFrMFBER0VFQVc1a0pBUUZCVVZvYmk0R1B2Mzc4ZXBVNmN3YnR3NEpDUWtjUHBlSWdwYWdlcEdaYlBaME5qWUtFcFpQY3RwYlcxMVdjRFFGK0hoNFZBb0ZFNzdtcHViY2ZUb1VaZGpUNXc0Z1YyN2RtSEpraVY5M29BNmRlcVVYL1h4WmFyZDd1ZnNyWFdEcUQrOGdpRWFCQlFLQmFaTm00WlJvMGFocEtRRWUvYnNnVnd1UjB4TURIUTZIVUpDUWlDWGMrMVJJcUxxNm1vODk5eHpBMUwyK3ZYcnNYNzllci9MZWU2NTUxeW1YLy9oaHg5Y3VrUTFOVFhoOWRkZlIyZG5Kd3dHQXhZc1dOQnJlYi8vL2UvOXJwTTNiRFliOXV6WkkyeW5wNmVMVXU3VFR6L050VWVHRVlZUW9rRWtOallXMTExM0hlcnI2M0h4NGtYVTF0YWl0cllXSnBQSnAzN0VSRFMwUlVWRkJlemNyNy8rdWlnRDA0ZkxlaVBmZi84OWdLNlpFUzlmdmd5Z3F5VmNyVmFqdHJZV1gzenhCVkpTVXBDZG5SM0lhZ0lBdG0vZkRxUFJDS0JyUE1pRUNSTkVLVGM1T2JuUDUvZ2ROL1F3aEJBTlFsRlJVUUc5dUNDaXdXSExsaTJCcmdKNW9LeXNUQWdlVTZkT3hZWU5Hd0FBYXJVYXk1WXR3KzkvLzN2WWJEYTgrKzY3ZU82NTUxd0dnZnU3Z3ZwcnI3MEdzOW5zMGJHWEwxL0dQLy81VDJFN1B6OGZJU0VoZnAzZkUxZXVYQkVlYzF6azBNQVFRa1JFUkVOR2ZIdzhWcTllTFVwWlRVMU5lT21sbDRUdGUrNjVCems1T1g2WDIzT213NisrK2twNGZNMDExd2doQkFER2pCbURtMjY2Q1JzMmJFQmJXeHYrOHBlL3VJU09qSXdNdityajZVVjljM016L3ZTblB3bUxKTXJsY2xIWDk3RFpiR2h0YllWV3EzVWE4OWpXMW9hUFAvNVkyTlpxdGFLZGt3S0hJWVNJaUlnODRzbUNkQTREMFkzSzNmbTFXaTNXcmwwTGhVS0JtSmdZVWM3WGMvQzRYcThYcld5SHMyZlBDb3NUSmljbkl6RXgwZVdZQlFzV29MaTRHRFUxTldocWFrSlRVNU9vZGZDRTBXakVILy80UjZjV2libHo1L1phWDErMXQ3ZmpsNy84SllDdWdLUFJhQ0NYeTlIVzF1WTBWb1FMK0E0TkRDRkVSRVJFQWRLOTFXUE9uRG05SHFOVUtyRjQ4V0o4OU5GSGVPS0pKeEFSRWVIMGZQZnVVYjZ3V0N4dW43ZmI3WGpqalRkYzF2dFl0R2lSWCtmdFNhZlRJVEl5RWcwTkRiRFpiRENaVEM3SHlHUXkzSERERGFLZWx3S0RJWVNJaUlnODR1bFVyRmV2WGhVdWJPVnlPV0pqWXowK1IzTnpNMXBiVzRYdHFLZ29hRFNhZmw4bnhiZ0VzUjAvZmh3bEpTVUFBSTFHZytuVHAvZDViR1ptSnA1NTVobVgxaGtBMkxoeDQ0RFZFZWk2OEgvNDRZZnh5aXV2b0xHeEVXRmhZWGo4OGNlaFZxczlldjNTcFV1RmN2b1RFeE9EaG9hR1hwOUxTa3JDN2JmZmpxeXNMTThyVDBHTElZU0lpSWc4NHNsQ2MxdTNic1VISDN3QW9DdUFMRnUyRE5kY2M0M1RNVys5OVpid2VPblNwVTRCd21nMDR1V1hYeGJXNDlCcXRWaStmRG1pbzZQRitCV0NoczFtdzBjZmZTUnNUNTgrdmQ4ZzFWc0FrVXBjWEJ4KytjdGY0bzAzM3NBamp6eUN1TGc0ajE4N2MrWk1BTUNISDM2SXFxb3FBTUQ4K2ZONy9UdDk3TEhIME43ZURwdk5CcnZkRHJsY0RvVkNnZERRVUkvQ0tBMGVEQ0ZFUkVRa2lpKy8vQktmZmZZWmdLNjcza3VXTEhFSklBQnc0TUFCNGZIaXhZdWRub3VPanNhVFR6NkoxYXRYbzZXbEJaY3VYY0tMTDc2SUo1NTRBaWtwS1FQN0MwaW91TGdZRnk1Y0FORFYzZXFtbTI3eTZ2WHg4ZkhDQVBHK3dxSGRic2ZERHo4TXU5ME9nOEdBbDE5K3VkZmpYbmpoQmFFc2Q1S1RrL0hpaXkvNnZDNVY5OW5hQ2dvS2VnMGhZV0ZoZmsvdFRJTURRd2dSRVJINXhXS3hZUDM2OWNKYUZ6S1pEUGZmZno5bXpKamhVM254OGZGWXZudzUvdmpIUDZLdHJRMk5qWTFZdlhvMTdyenpUbHg3N2JWRFlvcldVYU5HUVNhVHdXNjNZOWFzV1Y2MzlQenVkNy9yOTVqVzFsWmhRTGU3QzN0UHluTGd3cmdrRm9ZUUlpSWk4cG5SYU1TYmI3Nkppb29LQUYyTDF6MzAwRVBJemMzMXE5eTB0RFE4L2ZUVGVPMjExMkEwR21FMm0vSGhoeC9pOE9IRFdMSmtpZWl6VkVuTllEQWdKeWNISjArZXhDMjMzRElnNTZpcnF4TWVpL2wrclZpeHd1OHkzbnJyTGFoVUtwOWVhekFZOE1RVFQvaGRCd29zaGhBaUlpTHl5YTVkdS9EUlJ4OEpBOGwxT2gwZWUrd3hqQjA3VnBUeUV4SVM4TXd6eitEMTExL0grZlBuQVFEbDVlVllzV0lGNXM2ZGk1dHZ2aGw2dlY2VWN3WENyRm16a0pPVDR6TGJWVi8yN3QyTFk4ZU9lVnkrWTF3TkFGeThlQkgvKzcvLzYxWDlIbmpnZ1Y3M2Q1OGx5MWZkQXhJTlR3d2hSRVJFNUJXajBZaDE2OWJoNk5HandyN2s1R1MwdHJiaWxWZGU4YW9zVDljVEtTZ293SjQ5ZXdCMGRmL2FzbVVMZHU3Y2libHo1MkxPbkRrd0dBeGVuVGNZWkdkbmU5VzE3Tnk1YzlpMWE1ZFA1N3AwNlJJdVhicmsxV3Y2Q2lGRVltQUlJU0lpSW8rMHRiVmg0OGFOK1BiYmIyRTJtNFg5UlVWRitNbFBmb0lYWDN6UjZlNjdtSll0VzRhWk0yZmkvZmZmeCtYTGx3RjBMVzczOWRkZlk5T21UUmcvZmp3V0wxNDhxTUxJWUIxZjhlNjc3L3IwdXU2TFRhNVlzWUtMRGc1ekRDRkVSRVRVcjVxYUdyejAwa3RvYTJzVDl1bjFldHgvLy8yWU1tVUtBQ0EvUHgralI0L3V0NndkTzNZSWoyZk1tT0h4MklEeDQ4ZmorZWVmeDZaTm0vRE5OOThJM2NEc2RqdENRME1IL1RpUi90eDk5OTI0Kys2N1BUcDJ6Wm8xd2hva0twVUtuWjJkQUlCRml4WnhzVDhLQ2d3aFJFUkUxSy80K0hnc1dMQUFIMy84TVdReUdlYk9uWXM3N3JnRE9wMU9PT2JtbTIvMnFLenVJZVRIUC82eFYxT3lxbFFxTEZpd0FOZGRkeDIyYjkrT3paczN3MkF3NE1FSEh4d1NzMmFKNFpOUFBoRUNpRTZudzlOUFA0MDFhOWFndHJZVy8vakhQOURaMlRsZ2crR0pQTVVRUWtSRVJCNlpQMzgrMUdvMVJvMGFoZFRVMUlEV0pTUWtCRGZjY0FPdXZmWmFkSFoyUXFrVS81TEdzZXI3WUdFMm0vSCsrKzg3alJ0WnZIZ3hFaElTOE1RVFQrREZGMStFeVdUQ0YxOThnYnE2T3Z6a0p6K0JWcXNOWUkxcE9CdWNuUkdKaUlnb0lPYk9uUnZ3QU5LZFNxVnlhbzBSVTIxdHJkUDJRQVFkc1pTV2x1TDU1NTkzQ2lBTEZ5N0UxS2xUQVhTMVpEMzY2S05RcTlVQWdKMDdkK0xaWjU4VldreUlwQmE4LzV1SWlJZ29LSW14VG9URFN5Kzk1TmNBN2VYTGwvczBGcVNscFFWQVYzZWwzczdmMHRLQ3I3NzZ5bWxmYUdpb2I1VWNJRmFyRlljUEg4YW1UWnR3OXV4WlliOUNvY0IvL01kL1lNNmNPVTdIWjJWbDRUZS8rUTNXcmwyTHhzWkcxTmZYWTgyYU5jakl5RUJSVVJIeTh2S2dVQ2lrL2pWb21HSUlJU0lpSXErSXNVNkV3NVVyVi94NnZhOWRwcjc3N2p0OCt1bW5BQUNOUm9PUWtCQm9OQm9vbFVxWXpXWVlqVWJZYkRiaGVMbGNqdVRrWkwvcUtvYk96azZVbDVmanlKRWpLQzR1RnNLVVEzeDhQSll0VzlibnpGTnBhV2xZc1dJRjFxeFpJNnk5Y3VyVUtadzZkUW9SRVJHWVBIa3l4b3daZzR5TURCZ01CalEyTnVMSko1OFUvZmRZdFdxVmFHV3RXYk5td0ZyRGFPQXdoQkFSRWRHd00yclVLT0Z4UjBjSE9qbzYzQjQvWmNxVWdMYUViTisrSGZ2MjdjTzVjK2VFbWE2NkN3ME54WUlGQzFCVVZOUnZ0N0dvcUNnODg4d3oyTEpsQ3paczJJRDI5bllBUUdOakkzYnMySUVkTzNaQXJWYmoyV2VmNVpnUkdqQU1JVVJFUk9RVlg5ZUpDQ2J4OGZFZUg1dVJrWUhGaXhjUFlHMzZwOWZyY2ZMa1NaZjljWEZ4bURkdkhtYk5tZ1dOUnVOeGVVcWxFamZjY0FPbVQ1K09Uei85Rkh2MjdJSFZhaFdldi92dXV4RWZINCtXbGhhdjNxdEFHS3pyclF4M0RDRkVSRVEwN0VSR1J1TGFhNitGMVdxRjNXNkgzVzRIQU9GUHRWcU5xS2dvakIwNzFxTzFUd1phWGw0ZVVsTlRVVmxaaVJFalJpQW5Kd2NGQlFWKzF5MGlJZ0pMbHk3Rm9rV0xzSHYzYm56Ly9mZUlpSWhBWVdFaEFDQXNMRXpVcmxORURnd2hSRVJFTk96SVpETGNjODg5Z2E1R3IzNzcyOThDZ0RDVGxjT0REejRJQUVoTVRCVDluSHE5SHZQbno4ZjgrZk5oTnB0Rkw1K29KNFlRSWlJaW9pQ1NrWkhSNi82QkNCKzk2UmwraUFZQ085RVJFUkVSRVpHa0dFS0lpSWlJaUVoU0RDRkVSRVJFUkNRcGhoQWlJaUlpSXBJVVF3Z1JFUkVSRVVtS0lZU0lpSWlJaUNURkVFSkVSRVJFUkpKaUNDRWlJaUlpSWtreGhCQVJFUkVSa2FRWVFvaUlpSWlJU0ZJTUlVUkVSRVJFSkNtR0VDSWlJaUlpa2hSRENCRVJFUkVSU1lvaGhJaUlpSWlJSk1VUVFrUkVSRVJFa21JSUlTSWlJaUlpU1RHRUVCRVJEVkVLaFFJMm15M1ExU0FhRkd3Mkd4UUtSYUNyTVd3d2hCQVJFUTFSV3EwV1pyTTUwTlVnR2hUTVpqTjBPbDJncXpGc01JUVFFUkVOVVFhREFVMU5UWUd1QnRHZzBOVFVoSmlZbUVCWFk5aGdDQ0VpSWhxaVVsTlQwZEhSQVpQSkZPaXFFQVUxazhtRWpvNE9wS1dsQmJvcXd3WkRDQkVSMFJDbFZDcVJsWldGbXBvYUJoR2lQcGhNSnRUVTFDQXJLNHRqUWlTa0RIUUZpSWlJYU9CRVIwY2pPenNiWldWbDBHZzBDQThQaDFxdGhsek8rNUEwZk5sc05wak5aalExTmFHam93UFoyZG1Jam80T2RMV0dGWVlRSWlLaUlTNDZPaG9GQlFXb3JLekUxYXRYMGRiV0JxdlZHdWhxRVFXTVFxR0FUcWREVEV3TVVsTlRvVlR5a2xocWZNZUppSWlHQWFWU2lURmp4bURNbURHQnJnb1JFY2VFRUJFUkVSR1J0QmhDaUlpSWlJaElVZ3doUkVSRVJFUWtLWVlRSWlJaUlpS1NGRU1JRVJFUkVSRkppaUdFaUlpSWlJZ2t4UkJDUkVSRVJFU1NZZ2doSWlJaUlpSkpNWVFRRVJFUkVaR2tHRUtJaUlpSWlFaFNEQ0ZFUkVSRVJDUXBoaEFpSWlJaUlwSVVRd2dSRVJFUkVVbUtJWVNJaUlpSWlDVEZFRUpFUkVSRVJKSmlDQ0VpSWlJaUlra3hoQkFSRVJFUmthUVlRb2lJaUlpSVNGSU1JVVJFUkVSRUpDbUdFQ0lpSWlJaWtoUkRDQkVSRVJFUlNZb2hoSWlJaUlpSUpNVVFRa1JFUkVSRWttSUlJU0lpSWlJaVNUR0VFQkVSRVJHUnBCaENpSWlJaUloSVVnd2hSRVJFUkVRa0tZWVFJaUlpSWlLU0ZFTUlFUkVSRVJGSmlpR0VpSWlJaUlna3hSQkNSRVJFUkVTU1lnZ2hJaUlpSWlKSk1ZUVFFUkVSRVpHa0dFS0lpSWlJaUVoU0RDRkVSRVJFUkNRcGhoQWlJaUlpSXBJVVF3Z1JFUkVSRVVtS0lZU0lpSWlJaUNTbERIUUZpSWlJYU9CWkxCWlVWbGFpdHJZV0pwTUpWcXMxMEZVaW9uNG9GQXBvdFZvWURBYWtwcVpDcVJ3NmwrNUQ1emNoSWlLaVhobU5ScFNWbFVHajBTQXFLZ3B4Y1hHUXk5a1pnaWpZMld3Mm1NMW1HSTFHVkZkWEl5c3JDOUhSMFlHdWxpajRDVVJFUkRTRUdZMUdsSlNVSUNZbUJyR3hzUWdKQ1dFQUlSb2s1SEk1UWtKQ0VCc2JpNWlZR0pTVWxNQm9OQWE2V3FMZ3B4QVJFZEVRWmJGWVVGWldodmo0ZUdpMTJrQlhoNGo4b05WcUVSOGZqN0t5TWxnc2xrQlh4MjhNSVVSRVJFTlVaV1VsTkJvTkF3alJFS0hWYXFIUmFGQlpXUm5vcXZpTklZU0lpR2lJcXEydFJYaDRlS0NyUVVRaUNnOFB4OVdyVndOZERiOHhoQkFSRVExUkpwTUphclU2ME5VZ0loR3AxV3EwdGJVRnVocCtZd2doSWlJYW9xeFdLd2VoRXcweGNybDhTRXl4elU4bUlpSWlJaUtTRkVNSUVSRVJFUkZKaWlHRWlJaUlpSWdreFJCQ1JFUkVSRVNTWWdnaElpSWlJaUpKTVlRUUVSRVJFWkdrR0VLSWlJaUlpRWhTRENGRVJFUkVSQ1FwaGhBaUlpSWlJcElVUXdnUkVSRVJFVW1LSVlTSWlJaUlpQ1RGRUVKRVJFUkVSSkppQ0NFaUlpSWlJa2t4aEJBUkVSRVJrYVFZUW9pSWlJaUlTRklNSVVSRVJFUkVKQ21HRUNJaUlpSWlraFJEQ0JFUkVSRVJTWW9oaElpSWlJaUlKTVVRUWtSRVJFUkVrbUlJSVNJaUlpSWlTVEdFRUJFUkVSR1JwSlNCcmdBUkVSRU5EYzgrKzZ6dytLbW5ub0pPcC9PcnZMYTJOcXhldlZyWVhybHlwVi9sMGNDd1dDejQzZTkraDNIanhpRS9QeC9qeG8yRFFxSG84L2hubjMwV0xTMHRBSUI3NzcwWGVYbDVUcy9iN1hiVTE5Y2pPanBhOUxxYXpXWnMzTGdSRXlkT3hLaFJveUNYdTc4ZjM5blpLVHhXS0JUOUhrK2VZd2doSWlJaVVWeTZkRWw0YkxQWi9DN1Back01bFVuQnFiUzBGTFcxdGFpdHJjWDMzMytQZSsrOUYwVkZSWDBlMzlUVUpJU1E3aGY1RGw5ODhRVTJiOTZNMjI2N0RkZGZmNzJvRi80SER4N0V2Ly85Yi96NzMvOUdhR2dvN3J2dlBreWRPclhQNHg5OTlGSGg4YzAzMzR3NzdyaER0TG9NZHd3aFJFUkVSQUhTMHRLQzVjdVhCN29hVHRhc1dlTlZLOWErZmZ1RXh5cVZDdE9tVGZQNHRYYTczV243MEtGRCtQTExMMkczMi9ISko1K2d1TGdZRHo3NElPTGo0ejB1MDUzZHUzY0xqOXZhMnBDV2xpWkt1ZVE5aGhBaUlpSWFzbjcrODUram82TWowTlhBdSsrK0crZ3FESWlPamc0Y09YSkUyTTdMeStzM3dQUU1IdDJscHFaaTlPalJPSFBtREFEZzNMbHpXTGx5SmU2NjZ5NjNyU3VlYUd4c3hQSGp4NFh0OGVQSHcyQXcrRlVtK1k0aGhJaUlpRHkyZWZObWZQZmRkLzBlOTlKTEwvbmRqYVpubDY0VksxYjBlZXlxVmF2OE9sZXcwR2cwQVRtdnIwSHQ4T0hETUp2Tnd2YnMyYlA3ZlUzM3Y5ZWUvMGFpbzZQeDI5LytGdi80eHord2VmTm1BRjNqT05hdlg0L2p4NDlqNmRLbDBHcTFQdFYxNzk2OVR1ZWVPM2V1VCtXUU9CaENpSWlJeUdQTnpjMm9xYW5wOTdnclY2NklmbTVQemp2WXZmSEdHeDRkdDIvZlBrUkZSU0VqSTBPVTh5NWJ0c3luMSszYXRVdDRIQmNYaDh6TXpINWYwejBJeUdReWwrZmxjamwrL09NZkl6TXpFKysrK3k1TUpoT0FydkVjRnk5ZXhPT1BQKzVUOTZ6dWRZMk1qTVRreVpPOUxzTlRaV1ZsU0UxTlJXaG82SUNkWTdCakNDRUtRbXExMnVuT0VoRVIrV2I1OHVVK0Q1SnZibTdHMjIrL0xXd3ZXTEFBNDhlUEY2dHFQanR4NGdUZWZmZGQyR3cySkNVbDRULy84ejhSRmhZbWVUMHVYYnFFWThlT0NkdUZoWVVldmM1cXRRcVAzYzJpbFpPVGc2ZWZmaHByMXF6QjFhdFhoZGY2Y21GZlZsYUdDeGN1Q050ejVzd1pzSm11S2lzcnNYYnRXb1NGaFdIWnNtVWVCYlBoaUNHRUtBaHB0VnEwdDdjSHVocEVSQzRXTGx5SWhRc1g5dnBjOTd2cHI3Lyt1dDhYeGowSGJmc3lyc0tmbG9MNitucW43Y1RFeElCZlVEWTFOZUdkZDk0Umd0V1VLVk1DRWtBQTRKdHZ2aEVlYTdWYTBVTUkwUFdlUC9QTU0zampqVGR3L3Z4NS9PSVh2NEJlci9lNnJoczNiaFFlYXpRYXpKczN6K3N5UE5IUzBvSTMzM3dUbloyZHFLK3Z4eC8rOEFjOCtPQ0RLQ2dvR0pEekRXWU1JVVJCU0svWG82R2hJZERWSUNLaUlOTGUzbzQvL2VsUGFHeHNCTkIxNFc4Mm0vSHh4eDk3WGRiOCtmTVJHUm5wYzEyYW01dXhaODhlWVh2T25Ea2VqZFd3Mld4T0E5UDdDeUZBMTNmaXIzLzlhMVJWVlNFeE1kSHJ1bFpVVkRnTlNKODllL2FBZEpPeTJXeDQ1NTEzVUZkWEord2JNV0lFSms2Y0tQcTVoZ0tHRUtJZ2xKaVlpQXNYTHFDcHFRbmg0ZUdCcmc0UkVRV1l4V0xCMnJWclVWbFpLZXd6bVV6QzRHMXZUWjgrM2E4UXNtUEhEbUdORDZWU2lldXZ2OTZqMS9VY0FLOVdxejE2blZLcHhPalJvNzJyNVAvVHZSVkVvVkJnL3Z6NVBwWFRuM1hyMXFHc3JFelkxbWcwZU95eHh3TFdVaFhzR0VLSWdsQmlZaUxrY2puT25UdUhuSnljUUZlSGlNaHJ3YmIyeFdCbU52RjBIYmNBQUJTRVNVUkJWSnZ4OXR0djQ4U0pFNktWMmR1QWNFOTFkSFJnNjlhdHd2YjA2ZE1SRVJIaDBXdDdMazZvVXFsOHJvY25MbCsraklNSER3cmIwNlpORzVDVjJELy8vSFBzM0xsVDJKYkpaSGpnZ1FlUW5Kd3Mrcm1HQ29ZUW9pQ2tVcWt3ZHV4WW5EeDVFaGtaR1Y0dEdrVkVSRU5IYTJzcjFxeFpJNnliQVFDNXVibDQ5TkZIUFE0U3UzYnR3bnZ2dlNkMGc1bzllN1pmRjhkZmYvMDFtcHFhaE8zdTR5dThuV1hycFpkZThya2VBREJqeGd3ODhNQURmVDcveVNlZk9IWC9Hb2pGQ2JkdDI0WU5Helk0N2J2dHR0dVFsNWNuK3JtR0VvWVFvaUExYnR3NG5EdDNEc1hGeFpnOWU3WmZkNjJJaUtSV1ZGVGs5MTN1enM1T2JOdTJUYVFhRFQ1WHJsekIyclZyVVYxZERhQnI2bHFiellhREJ3L2k0NDgveGs5KzhwTit5L2orKysreGJ0MDY0VUk4TnpjWGl4Y3Y5cmxPalkyTkxsM0Fnclc3MGZIangzSDQ4T0VCUGNmMjdkdng5Ny8vM1duZjlkZGZqd1VMRmd6b2VZY0NoaENpSUtWU3FWQlFVSUR2dnZzT1I0NGNHZEQ1ekltSXhIYmJiYmVKTWp2V2NBMGgrL2Z2eDdwMTY0UTFNaElURS9IWVk0OWgzYnAxS0M4dnh6ZmZmSVBPems3Y2UrKzl2ZDZrc3RscytPYy8vNGxObXpZSisyYk1tSUVsUzViNE5UWHQ1NTkvSGhRcjBQZkhaclBod3c4L0hOQnpmUHZ0dC9qZ2d3K2M5czJlUFJzLy92R1BCL1M4UXdWRENGRVFpNDJOeFpRcFUzRHc0RUYwZEhRZ1B6L2ZvNWxFaUlobzhEcDA2QkQrOHBlL0NOc1pHUmw0L1BISG9kUHA4UGpqaitQVlYxL0YyYk5uc1gzN2RseStmQmtQUGZTUTB5UW1seTlmeHJ2dnZvdHo1ODRCNkJxZmNOTk5OK0gyMjIvM3ExWDkwcVZMK09HSEg5d2UwOTgweWxldlhzVlRUejBsYks5Y3VSS0ppWWxPM2JnZWZmUlJ2N3N5N2RpeEF4Y3ZYdlNyREhlKy92cHIvT01mLzNEYU4zWHFWTngvLy8zc3VlQWhoaENpSURkbXpCaG9OQnJzMjdjUDlmWDFtRFJwRXBLU2tnSmRMU0lpdDc3NDRndFJ1bU1OUjVNblQwWlJVUkcyYmR1R3dzSkMzSHZ2dmNJTktJMUdnK1hMbCtPdHQ5N0M4ZVBIY2Z6NGNUejMzSE5ZdEdnUjh2UHpzWEhqUm16YXRFbDQ3N1JhTFI1NDRBRk1tVExGcnpyWjdYYTgvLzc3UGkvODZORFMwdUswUFJCVDViYTJ0dUtMTDc0UXZWeWdxNFhsNzMvL083WnYzKzYwZi9yMDZWaTZkQ2tEaUJjWVFvZ0dnZVRrWklTRmhlSHc0Y1BZdFdzWHdzUERrWlNVaFBqNGVPaDBPbWcwR3JhUUVGRlFDVlEzS3B2TkpxeWo0YStlNWJTMnRyb3NZT2lMOFBCd3Q1L1pNcGtNOTk1N0w2Wk1tWUtzckN5WDUzVTZIWDc1eTEvaTAwOC94ZGRmZjQzbTVtYTg5OTU3ZVAvOTk1MkMyN2h4NDdCMDZWS01HREhDN3pwLysrMjNPSG55cE4vbHRMYTJPbTBQUkFoNS8vMzNYY0tPR0RvNk9yQjI3VnFVbHBZNjdaOC9mejd1dXVzdUJoQXZNWVFRRFJLUmtaR1lPM2N1TGwyNmhIUG56dUhFaVJOT2l5OFJFZlVVRlJVVjZDcElycnE2R3M4OTk5eUFsTDErL1hxc1g3L2U3M0tlZSs0NWpCdzVzdC9qZWdzZ0RuSzVIRE5tek1DcFU2ZUVtYk82QjVBUkkwYmd4aHR2OUhqcVhIY3VYNzZNVHovOVZOaE9UazdHaFFzWGZDcXIrNnhhR28wR1NxVzRsNko3OSs3Ri92MzdoZTNNekV6UnBqYis5dHR2bldiYUFvQ0ZDeGZpeGh0dkZLWDg0WVloaEdpUVNVeE1SR0ppSWl3V0M0eEdJMHdtRTB3bUU2eFdhNkNyUmtSQnhqR3JVaUM4L3Zycm9neE01M29qenFxcnEzSDQ4R0VVRnhjN0xWellVMTFkSFY1NzdUVm9OQnBrWkdRZ0l5TUQ2ZW5wU0VsSjhXaGxjd2U3M1k2Ly92V3ZNSnZOQUxyQ3o1SWxTN0JxMVNxZjZsOVRVeU04am9tSjhhbU12dFRYMXp1RnhKQ1FFTngvLy8xNDVwbG5SQ20vZXdCUnFWUzQvLzc3TVgzNmRGSEtIbzRZUW9nR0thVlNpZGpZMkVCWGc0aUNXQ0JEQ0ltanRiVlZhUGsrZHV3WXJseTU0bkxNeUpFak1XZk9IR1JuWitQSWtTUFl1WE9uRUZBNk9qcHc5T2hSSEQxNlZEamVZREFnTVRFUmNYRnhpSStQeCt6WnMvczhmMmxwS1U2ZE9pVnMvK2hIUDBKS1NvclB2MC8zd2VJSkNRaytsOU9UM1c3SGUrKzloN2EyTm1IZndvVUwvVnFZMEJHOGVvcUppY0hQZnZZenY5NEhZZ2doSWlLaUlTUStQaDZyVjY4V3BheW1waWFueGZUdXVlY2U1T1RrK0YxdVpHUmtuOCsxdDdlanVMZ1laODZjd2RtelozSHAwaVdYTGtBQUVCRVJnYWxUcDZLZ29NQnBBYjZpb2lJVUZSV2hwcVlHeGNYRk9IRGdBTTZmUCsvMDJ0cmFXdFRXMWdJQXNyT3pVVmhZMkdkOVJvOGVEWVZDQWF2VmlzVEVSTng2NjYxZS9yYk9MbDI2SkR3V000U1VsWldockt4TTJCNDdkaXptenAwTGk4WGlVM25IangvSHVuWHJYUFpQbURBQkR6Lzg4SUNNWlJsdUdFS0lpSWpJSTk2c2hqMFEzYWpjblYrcjFXTHQyclZRS0JTaWRmUHBPWGhjcjllTDNvV29KN1ZhamMyYk56dGRyRHZFeE1RZ0p5Y0hVNlpNUVdabXB0dUIwUEh4OFZpd1lBRVdMRmdBbzlFb3RJYVVsNWM3dFJiME41NGhMQ3dNRXlkT3hQSGp4L0hJSTQ5QXBWTDVQRU5XWTJPalUwdU9tRE05Wm1Sa0lDd3NEQzB0TFFnTkRjV3laY3Q4R2lqZTJ0cUtqei8rdU5lcGlQUHo4L0hUbi82VUE5QkZ3aEJDUkVSRUZDVGtjam51dlBOTy9QblBmNFpTcVVSNmVqcXlzckl3YWRJa1lURDdSeDk5aEUyYk5pRStQaDRKQ1FuQ24zcTl2dGN5bzZPalVWaFlpTUxDUXRqdGRwdy9meDRuVDU1RVRVME5Nakl5K3EzVHRHblRNSG55WkNRbUp2cjF1eDA3ZGt4NExKUEpNSGJzV0wvSzYwNnRWbVB1M0xuWXNHRURIbmpnQVorNlllM2J0dzhmZlBBQm1wdWJlMzArTGk2T0FVUkVEQ0ZFUkVUa2tmajRlSStPdTNyMXF0QU5SaTZYZXpWK3JibTUyV2thMTZpb0tHZzBtbjVmRnhJUzR2RTVnbDFPVGc1KzlhdGZJVDA5SFdxMTJ1azVtODJHSDM3NEFXMXRiUzVUeGVwME9pUWxKU0VoSVFGSlNVbkNSQ2JkWjhpU3lXUklTVW54YWp4RGZuNitYNnVzTzNUdkxwV1VsT1Mwd0tJWTVzeVpBNHZGNG5XWHVlUEhqK096eno3RDJiTm5uZmJMWkxKZXU4S1JPQmhDaUlpSXlDT2V6SWkwZGV0V2ZQREJCd0M2QXNpeVpjdHd6VFhYT0IzejFsdHZDWStYTGwzcUZDQ01SaU5lZnZsbFlUME9yVmFMNWN1WCt6WEFlTENSeVdSOVRzOWJWVldGam82T1hwOXJhMnZEcVZPbm5BYVNBMTNqUjM3Lys5LzdQQjJ1R0FHa3M3TVRKU1Vsd3ZiNDhlUDlMck9ucUtnb0xGcTB5T1BqejU0OWk4OCsrNnpYNmU3VDB0SnczMzMzK1R3TEdQV1BJWVNJaUloRThlV1hYK0t6eno0RDBIVWh2V1RKRXBjQUFnQUhEaHdRSGk5ZXZOanB1ZWpvYUR6NTVKTll2WG8xV2xwYWNPblNKYno0NG90NDRva25PQnNSdWk2TzMzcnJMZFRXMXFLNnVobzFOVFhDejhXTEYyRXltVnhlazV5Y0xQcDZITjQ2Y09DQTAxaVV5Wk1uQjdBMndOLy8vbmRzM2JyVlpiOU9wOE1kZDl5QnVYUG5zdXZWQUdNSUlTSWlJcjlZTEJhc1g3OGUzMy8vUFlDdUFITC8vZmRqeG93WlBwVVhIeCtQNWN1WDQ0OS8vQ1BhMnRyUTJOaUkxYXRYNDg0Nzc4UzExMTQ3N0M4TzVYSTU0dUxpRUJjWDUvSmNiVzB0enA4LzcvUVQ2QXQrQU5pNWM2ZndPQ1lteHEveElCYUxCVFUxTlVoT1R2YTVqTnpjWEd6YnRrM29icVZVS2pGNzltemNldXV0Zlk2dDhaYkpaSUpHb3hHbEpXa29ZZ2doSWlJaW54bU5Scno1NXB1b3FLZ0EwTFdJMjBNUFBZVGMzRnkveWsxTFM4UFRUeitOMTE1N0RVYWpFV2F6R1I5KytDRU9IejZNSlV1V0RQZ3NWY0ZrMjdadENBc0xRMnhzTE9MaTR0eU9mekVZRERBWURINi8vMktxcXFweVdyVjgrdlRwZmdYSnBxWW1QUC84OHhnelpnd0tDd3N4ZGVwVWw3RXovUmszYmh6bXpadUhyVnUzb3FDZ0FMZmRkcHZvLzZiMjdkdUh6ejc3REhsNWVaZ3laUXJHangvdk11UGFjTVlRUWtSRVJEN1p0V3NYUHZyb0kyRWd1VTZudzJPUFBTYmFyRWNKQ1FsNDVwbG44UHJycnd0clhaU1hsMlBGaWhXWU8zY3Vicjc1WnRIdVdnY3JvOUhvdEFvNEFJU0hod3N0SVhGeGNVSTRpWTJOOWZwaVhBcWZmLzY1ME9JZ2w4c3hjK1pNdjhwemREazdjK1lNenB3NWc1aVlHR1JtWm5wZHpzS0ZDekZuemh5L1ovM3FTMHRMQzFwYVdyQmp4dzdzMkxFRHYvdmQ3NUNhbWpvZzV4cU1HRUtJaUlqSUswYWpFZXZXclhOYWhUczVPUm10cmExNDVaVlh2Q3JMMC9WRUNnb0tzR2ZQSGdCZDNYRzJiTm1DblR0M1l1N2N1Wmd6Wnc0TUJvTlg1eDBzamh3NTRyS3ZxYWtKVFUxTkxnUFFaVElaREFZRGtwT1RrWmlZaU9Ua1pDUW5KeU0yTmpaZ1hZTE9uVHZuTkNDOW9LREE3eGFIbHBZV3AyMTNpeis2bzFhckJ5eUFBSENhNVEzQXNKcGN3Uk1NSWY5ZmUvZnlHbGNaeGdING5XUW1hUzZLYVZQeFFtbGlrOVlHWEJSUlNnU3R0TmFpM1VpeFhxQ2lXTHB4MDUwYkVUY1cvd0RkNmE0ckViRWcydGdLVVFSZEtXN0V5MFpiazA1aWpHM1F4cGttTXk1S2p4Mkp6ZVQyVFpNK0Q0U2NjM0xPbVhjU0F1YzMzdzBBcU12Rml4Zmo0NDgvams4Ly9UVEs1WEoyL09HSEg0Nm5ubm9xWG4vOTlXeFdxK1YyK1BEaGVPQ0JCK0w0OGVNeE5qWVdFWmRYRno5NThtUU1EUTNGOXUzYjQ5Q2hRMnN1alBUMjlzYVRUejRaWTJOajJkZjU4K2ZuUExkYXJjYjQrSGlNajQvSDExOS9uUjNQNS9QWnRMMTlmWDJ4YTlldUpMVlhLcFdhVnB5bXBxWjQvUEhIbDN6Zi96N2NkM1YxTGZtZUsrSHF2MU9oVUZqenJYWUxKWVFBQVBNcUZvdHg3Tml4bWhtT2JycnBwbmp1dWVkaXg0NGRFWEY1UFltNzdycHIzbnQ5OXRsbjJmYmc0R0FVQ29XNmF0aStmWHU4OXRwck1UUTBGS2RPbmNvZVJxdlZhblIwZEt6SmNTSTlQVDNSMDlOVGM2eFVLc1c1YytkaVpHU2s1dnZFeE1TYzk1aVptY2tHcWFmc3JuWHExS2xzckZERTVVVVA1eHBNdjFBWExsekl0anM2T3E3TExtZ1JFZWZPbmN1Mk4yelkwTUJLcms5Q0NBQXdyOXR1dXkzMjc5OGY3Nzc3YnVSeXVkaTFhMWM4OGNRVDBkN2VucDFUNzZmY1Y0ZVFnd2NQUm1kblo5MTFGQXFGMkw5L2YrelpzeWVHaDRmamswOCtpWTBiTjhhTEw3NTR3OHlhMWRyYU9tYzRtWjZlampObnptU0I0OHlaTXpFeU1oS1ZTaVU3WitmT25VbHFIQnNiaXhNblRtVDdiVzF0QzFyRDQxb21KeWV6N2V1MTVhdGFyV1l0ZGhIMUwvUjVJeEZDQUlDNjdOMjdOMXBhV3FLM3Q3ZmhBMnpYclZzWCsvYnRpOTI3ZDhlbFM1ZFdaQjJNSzZ1K3J4WnRiVzJ4YmR1Mm1rSGE1WEk1enA0OUd6Ly8vSE1VaThYbzcrOWY4VHIrL3Z2dmVQUE5OMnU2N0IwNGNLQm01ZlpybVoyZHZlYlBmLzMxMTJ6NzFsdHZYVnlSZGJwNjFmUzUxbUQ1UDZPam96WHYvL2JiYjEvMjJsWTdJUVFBcUZ1cThRVDFLaFFLZFhmbldxamZmdnV0WnIvUkMvNHRSa3RMUzJ6WnNpVzJiTm1TNVBXcTFXcTg4ODQ3TlYyUit2cjY0cUdISHJybWRTMHRMZGxEKzhqSXlQK2U5OGNmZjhTUFAvNlk3YS9rd1BLSXk4SHVTaGZFSDM3NElTcVZTbDJEL0llSGgydjJOMjNhdEJMbHJXcXI3NzhKQUdpb1YxNTVaZG51ZGV6WXNTWE4zSFQwNk5GRmpRVzVNc05TZTN2N25LLy81NTkveGtjZmZWUnpyS09qWTNGRkxzQkxMNzIwNHEreGt0NTc3NzM0NXB0dnN2M096czQ0Y3VUSXZGM2x1cnE2c3U1THAwK2ZqcTZ1cnVqdjc4OEM1c3pNVEl5T2pzYUpFeWVpVkNwbDE5MTk5OTByOEM3K3RXblRwbXlOazVHUmtYanJyYmZpa1VjZWlRMGJOc3o1bnM2ZlB4OWZmZlZWVFFocGFtcGExQlRDYTUwUUFnQXNTTEZZWExaN2pZK1BMK242eFhhWit2enp6K1A5OTkrUGlNdGpMTmF0V3hldHJhMlJ6K2VqWEM3SDVPUmt6VmlLcHFhbUphM1FYYStySDdCWG13OCsrQ0NHaG9heS9Wd3VGMGVPSEtscmF0cHQyN1psSWFSVUtzWHg0OGZudmVhT08rNkl2cjYreFJkY2g4SEJ3WnFGRnIvOTl0czVwMDIrbHAwN2Q5YmRGZTFHWWgxNUFPQ0cwOXZibTIyWFNxVzRjT0ZDakkrUHgram9hRXhNVE5RRWtJaUlIVHQySkdrSldhMisrT0tMK1BEREQydU9IVGh3SUFZR0J1cTYvckhISGx2UUJBV3RyYTN4L1BQUEw2VEVSUmtjSEl6NzdydHYwZGYzOXZiRzAwOC92WXdWclIxYVFnQ0FCWG43N2JjYlhjS1NMV1Myb3Y3Ky9qaDA2TkFLVnZPdlJ2MXVEeDgrdktUcjc3MzMzaGdlSHM2bTVOMjdkMi9zMjdldjd1dTd1N3ZqMVZkZmpaTW5UOGIzMzM4ZnYvLytlMXk2ZEtubW5FS2hFRjFkWGJGMTY5WjQ5TkZIbDJXNjMvbGNhYzI1NTU1NzRzc3Z2NHl6WjgvR1gzLzlsUTFXbit2OHRyYTJ1UFBPTytQKysrK1BCeDk4TUpxYm0xZTh6dFZJQ0FFQWJqaTMzSEpMN042OU8yWm5aNk5hcldZUGxWZSt0N1MwWkErODlheDljcU5yYTJ1TG8wZVB4aHR2dkJGYnQyNk5nd2NQTHZnZTY5ZXZqMmVmZlhZRnFsdWFYQzRYZzRPRE1UZzQyT2hTMWhRaEJBQzQ0ZVJ5dVhqbW1XY2FYVVlVQ29WNVo0NUs0ZW9hNXBzRkxKZkx4UXN2dkpEdFgrbW0xdG5aR1MrLy9QS0N1bFd0dEh3K1h6UFkzeXhWMTQ5YzlmL2Frd0NBVmUzMDZkTkoxb1VBMHZycHA1OWl6NTQ5alM1alFYTC9tVTdNd0hRQUFDQXBJUVFBQUVoS0NBRUFBSklTUWdBQWdLU0VFQUFBSUNraEJBQUFTRW9JQVFBQWtoSkNBQUNBcElRUUFBQWdLU0VFQUFCSVNnZ0JBQUNTRWtJQUFJQ2toQkFBQUNBcElRUUFBRWhLQ0FFQUFKSVNRZ0JnaldwdWJvNUtwZExvTW9CbFZLbFVvcm01dWRGbExKa1FBZ0JyVkZ0Ylc1VEw1VWFYQVN5amNya2M3ZTN0alM1anlZUVFBRmlqTm03Y0dGTlRVNDB1QTFoR1UxTlQwZDNkM2VneWxrd0lBWUExYXZQbXpWRXFsV0o2ZXJyUnBRRExZSHA2T2txbFV2VDA5RFM2bENVVFFnQmdqY3JuOHpFd01CREZZbEVRZ1ZWdWVubzZpc1ZpREF3TXJJa3hJYmxxdFZwdGRCRUF3TXFabkp5TTc3NzdMbHBiVytQbW0yK09scGFXYUdyeU9TUmM3eXFWU3BUTDVaaWFtb3BTcVJRREF3T3hmdjM2UnBlMUtMbGNMbGV6TDRRQXdObzNNek1Udi96eVMweE1UTVRGaXhkamRuYTIwU1VCODJodWJvNzI5dmJvN3U2T3paczNSejZmYjNSSml5YUVBQUFBU2YwM2hHaUxCUUFBa2hKQ0FBQ0FwSVFRQUFBZ0tTRUVBQUJJU2dnQkFBQ1NFa0lBQUlDa2hCQUFBQ0FwSVFRQUFFaEtDQUVBQUpJU1FnQUFnS1NFRUFBQUlDa2hCQUFBU0VvSUFRQUFraEpDQUFDQXBJUVFBQUFnS1NFRUFBQklTZ2dCQUFDU0VrSUFBSUNraEJBQUFDQXBJUVFBQUVoS0NBRUFBSklTUWdBQWdLU0VFQUFBSUNraEJBQUFTRW9JQVFBQWtoSkNBQUNBcElRUUFBQWdLU0VFQUFCSVNnZ0JBQUNTRWtJQUFJQ2toQkFBQUNBcElRUUFBRWhLQ0FFQUFKSVNRZ0FBZ0tTRUVBQUFJQ2toQkFBQVNFb0lBUUFBa2hKQ0FBQ0FwSVFRQUFBZ0tTRUVBQUJJU2dnQkFBQ1NFa0lBQUlDa2hCQUFBQ0FwSVFRQUFFaEtDQUVBQUFBQUFBQUFBQUFBQUFBQUFPQ2EvZ0dmSFZDZFFDbGxuQUFBQUFCSlJVNUVya0pnZ2c9PSIsCgkiVGhlbWUiIDogIiIsCgkiVHlwZSIgOiAibWluZCIsCgkiVmVyc2lvbiIgOiAiNiIKfQo="/>
    </extobj>
    <extobj name="C9F754DE-2CAD-44b6-B708-469DEB6407EB-15">
      <extobjdata type="C9F754DE-2CAD-44b6-B708-469DEB6407EB" data="ewoJIkZpbGVJZCIgOiAiMjAzMDQzMjg5NjkwIiwKCSJHcm91cElkIiA6ICI0ODQ0NzQ4ODAiLAoJIkltYWdlIiA6ICJpVkJPUncwS0dnb0FBQUFOU1VoRVVnQUFBMXdBQUFFVkNBWUFBQUQwTGVSSkFBQUFDWEJJV1hNQUFBc1RBQUFMRXdFQW1wd1lBQUFnQUVsRVFWUjRuT3pkZDFSVVovNC84UGNVMnRCRnNOSkUwS2lBU0xXaWZyTnI4aldtZkRjYnowa3o2eWFiYkRZeHEvNWkzQ1RtWkdOeTBreXk4V1JOTDJiUG5tUlR0NlJvWWlPaW9sSUVCUkVWTENBb01BeGxtSUVwOS9jSG1ic3oxR21YWWZEOU9zY1RadWJlNXo3QWFPNTdudWY1UERKQkVBUVFFUkVSRVJHUlMyUXltYXozYzNKUGRJU0lpSWlJaU9ocXdNQkZSRVJFUkVRa0VRWXVJaUlpSWlJaWlUQndFUkVSRVJFUlNZU0JpNGlJaUlpSVNDSU1YRVJFUkVSRVJCSmg0Q0lpSWlJaUlwSUlBeGNSRVJFUkVaRkVHTGlJaUlpSWlJZ2t3c0JGUkVSRVJFUWtFUVl1SWlJaUlpSWlpVEJ3RVJFUkVSRVJTWVNCaTRpSWlJaUlTQ0lNWEVSRVJFUkVSQkpoNENJaUlpSWlJcElJQXhjUkVSRVJFWkZFR0xpSWlJaUlpSWdrd3NCRlJFUkVSRVFrRVFZdUlpSWlJaUlpaVRCd0VSRVJFUkVSU1lTQmk0aUlpSWlJU0NJTVhFUkVSRVJFUkJKaDRDSWlJaUlpSXBJSUF4Y1JFUkVSRVpGRUdMaUlpSWlJaUlna3dzQkZSRVJFUkVRa0VRWXVJaUlpSWlJaWlUQndFUkVSRVJFUlNZU0JpNGlJaUlpSVNDSU1YRVJFUkVSRVJCSmg0Q0lpSWlJaUlwSUlBeGNSRVJFUkVaRkVHTGlJaUlpSWlJZ2t3c0JGUkVSRVJFUWtFUVl1SWlJaUlpSWlpVEJ3RVJFUkVSRVJTWVNCaTRpSWlJaUlTQ0lNWEVSRVJFUkVSQkpoNENJaUlpSWlJcElJQXhjUkVSRVJFWkZFR0xpSWlJaUlpSWdrd3NCRlJFUkVSRVFrRVFZdUlpSWlJaUlpaVRCd0VSRVJFUkVSU1lTQmk0aUlpSWlJU0NKS1QzZUFpSWhvSkRJYWpUaC8vandhR3h1aDArbGdNcGs4M1NVaUlra3BGQW9FQkFRZ01qSVNzYkd4VUNvWkZkeEJKZ2lDNE9sT0VCRVJqU1JxdFJvVkZSVUlDQWhBV0ZnWS9QejhJSmR6VWdnUmpXNW1zeGxkWFYzUWFEVFE2WFNZTVdNR3hvd1o0K2x1ZVJXWlRDYnI4eHdERnhFUjBYK3AxV3FVbFpWaDh1VEpVS2xVbnU0T0VaRkhkSFoyb3JhMkZpa3BLUXhkRHVndmNQSGpPaUlpb3A4WmpVWlVWRlJnMHFSSkRGdEVkRlZUcVZTWVBIa3lLaW9xWURRYVBkMGRyOGJBUlVSRTlMUHo1ODhqSUNBQWdZR0JudTRLRVpISHFWUXFCQVFFNFB6NTg1N3VpbGRqNENJaUl2cFpZMk1qd3NMQ1BOME5JcUlSSXl3c0RFMU5UWjd1aGxkajRDSWlJdnFaVHFlRG41K2ZwN3RCUkRSaStQbjVvYk96MDlQZDhHb01YRVJFUkQ4em1VeXNSa2hFWkVVdWwzTmJEQmZ4L3lwRVJFUkVSRVFTWWVBaUlpSWlJaUtTQ0FNWEVSRVJFUkdSUkJpNGlJaUlpSWlJSk1MQVJVUkVSRVJFSkJFR0xpSWlJaUlpSW9rd2NCRVJFUkVSRVVtRWdZdUlpSWlJaUVnaURGeEVSRVJFUkVRU1llQWlJaUlpSWlLU0NBTVhFUkVSRVJHUlJCaTRpSWlJaUlpSUpNTEFSVVJFUkVSRUpCRUdMaUlpSWlJaUlva3djQkVSRVJFUkVVbUVnWXVJaUlpSWlFZ2lERnhFUkVRajJLcFZxN0JxMVNwY3ZuelowMTBaa2RyYjI3RisvWHFzWDcvZTRYT3JxNnZ4aHovOFFUelhaREtocEtURTNWMGNOcDkrK2luZWZQTk5GQlFVZUxvcm84Nm5uMzZLVHovOUZFVkZSWjd1Q25raHBhYzdRRVJFTk5ycDlYcDBkSFNndmIwZGJXMXRhR2xwZ1VhalFWTlRFNHhHSXg1NDRBRkpydHZVMUNSSnV4RVJFWkRKWkRiUG1jMW1kSGQzUzNJOUMzOS8vejdQbWMxbXA3OVBzOW1Nam80T21Fd21BTUNISDM2SS9mdjNJeWNuQi9mY2N3OENBZ0pjNnU5d01wbE0yTDkvUHpvNk9xRFQ2WkNUaytQcEx0bk5aREtodGJWMTJLNFhIaDdlNS8wN2xPKy8veDRBWURBWWtKNmVMa1czYUJSajRDSWlJcExBaFFzWDhPS0xMMEtuMDRrMzlBTzU0NDQ3RUJ3YzdOYnJtMHdtcDBaOTdQSG1tMjlDcFZMWlBGZGVYbzR0VzdaSWNqMkxOOTU0dzYwL0o3bmNkcUxQc21YTFVGbFppWUtDQXB3L2Z4NXIxNjdGdUhIajNIS3REejc0QU1lT0hjT1VLVk93WnMyYVB0ZDIxWWtUSjlEUjBRRUF1TzY2NjF4cWE5V3FWZTdva2wyV0wxK09oUXNYWXVQR2pjTjJ6YTFidHlJME5IVFlydWNJUVJEdzE3LytGVlZWVlpnOWV6WldyMTd0NlM2UkczQktJUkVSa1FRbVRweG9FN2FzUjJmUzB0S1FtNXVMRzIrOEVYZmRkUmNFUWZCVU42OXF2VU5QZEhRMG5uNzZhU1FtSnFLaG9RRzF0YlZ1dWM3T25UdVJsNWNIczltTVZhdFdPUlcyQkVHQXdXQVk4RTkrZmo0QUlDWW1Cb21KaVlNZTIvc1BqUnd5bVF4MzNYVVhBQ0F2THc4N2R1endjSS9JSFRqQ1JVUkVKQUdsVW9ubm4zOGUvdjcrQ0FvS1FtdHJLOWF1WFFzQStPTWYveWo1OVJVS0JiWnYzKzVTRzJhekdkOTg4dzMrK2M5L3dtUXlRYUZRNEpaYmJobHlxdDFUVHoyRjhQQndsNjdkbjZDZ0lMZTJwMUFvQU1BbThBWUZCZUd4eHg1RGVYazVacytlN2ZJMTZ1cnE4TmxubndFQTdyNzdicWQvTGcwTkRYYU5BbDI0Y0FIMzNudXZRMjMzZnArODhNSUxkcDlyNmRQY3VYTngwMDAzT1hSZG9PZm5IUndjN05CNzFXdzI0OEVISDRST3A4UHR0OStPWmN1V09YemRrU3cwTkJTLytjMXY4SmUvL0FXZmYvNDVaczJhaGNtVEozdTZXK1FDQmk0aUlpS0p1R3M2bWljME5UWGg3YmZmUmxWVkZRQmcvUGp4ZU9DQkJ4QWZIei9rdWFHaG9SZ3paZ3dBUUt2Vnd0L2ZYd3czOWlnckswTjFkVFZXckZqaDBIbldISmtXcDlmckJ6M2VsZUM2ZmZ0MkdJMUdKQ2NuSXlzcnkrbDJodE9FQ1JNY1BpY3dNTkNwODV4UlUxTURuVTRIbVV5R3pNek1ZYm5tY0V0TFMwTmFXaHBLU2tydzBVY2Y0Y2tubi9SMGw4Z0ZERnhFUkVRandGQUJZY09HRFFPKzV1cElWbThIRHg3RXh4OS9ESjFPQndCWXZIZ3g3cmpqRHZqNitqclVUbXRySzE1ODhVV0VoSVRnNFljZlJtQmc0SkRuTkRjMzQ2MjMzb0pXcThXcFU2ZncyR09QT2ZVOTJEdHR6MncyTzNTOEk0NGRPNFpUcDA0QkFHNjc3VGEzdGV1TzMzZDlmZjJ3cnB0eXArUEhqd01Ba3BLU3hHQS9HdjM2MTcvR3NXUEhjUHIwYVJRVkZiRlloeGRqNENJaUlocEIvUHo4YkI1M2RYVUJBSHg5ZmZ0VVZyTzg1aTZkblozNDZLT1BjUGp3WVFCQWNIQXdmdnZiM3lJdExjMnA5aW9ySzFGZlg0KzZ1am84ODh3eldMZHUzYUNqZmthakVXKzg4UWEwV2kxa01obXV2LzU2cDY0TDlGUWNISXBhclJhbmVYN3d3UWNPVjY0YnluZmZmUWNBbURsekptSmlZdHphOXRXc3JLd01BREJ2M2p3UDkwUmFreVpOUWtwS0NrcExTN0ZqeHc0R0xpL0d3RVZFUkNRQlFSREUwUk1BTmwvM3JscG9QVzF1NjlhdE5nVTJMQ05meno3N3JFMVkwZXYxdVAvKys5M1czNU1uVCtLZGQ5NkJXcTBHQUNRbkorTysrKzV6cVpwYmRuWTJmSDE5c1czYk5qUTBOT0RQZi80ejFxeFpnK25UcC9kNy9DZWZmSUxxNm1vQXdLMjMzb3FVbEpSK2ovdmIzLzZHWGJ0MjlYbmVlcFRRbmxFZ0h4OGY4V3VEd2VEd0NONWc2dXZyeGRHdEpVdVd1SzNka2F5cHFRa0dnOEhwcVlXT1ZrZjg4TU1QN1FyV0ZpKzg4SUxMMHg0RlFSaXk2cWcxWjZmRVdpeFpzZ1NscGFXb3FxcENmWDM5c0UzYkpQZGk0Q0lpSXBMQTFxMWJVVnhjM085cnZVczl1M3RLb0tQKzhZOS80UHZ2djRjZ0NQRHg4Y0hLbFN2eGkxLzh3aTF0cDZXbFllUEdqWGoxMVZmUjBkR0JsMTkrR2ZmZGQxK2ZmYUoyN2RvbGhxaXNyQ3pjY01NTkE3WXBrOGxzcGdBNk95M1FlalRSM1lHcnNMQVFRTS9JWkdwcXF0dmFIYWtzbzVNWExsekFzbVhMY05OTk4vVzdiNXEzMjcxN04zYnYzbTMzOFU4OTlSUVNFaEtjdnQ2c1diUGc3KzhQdlY2UHdzSkNyRml4d3VtMnlITVl1SWlJaUs1eWxxbHYwZEhSK1AzdmY0OUpreWE1dGYyRWhBUnMyclFKTDcvOE1wcWFtdkRXVzIraHVia1p5NWN2QndDVWxKVGc3My8vT3dBZ1BqNSt5Q3A3ZDk1NUorNjg4MDRBUGV2RTFxeFpBNkR2Tk1LQlJrejgvUHp3emp2dndNZkhCektaRElJZ1FLL1hpMnZNOUhvOU5tL2VqSXlNREZ4Ly9mVk9CWWZ5OG5JQVFHSmlvbHVESE5CM2hOUVoxaU91N2xCVlZZWExseS9EWkRMaHUrKyt3OEdEQjNINzdiY2pPenZiNGJhZWVPS0pQbE5QMVdvMW5uNzZhUUE5SDJaWU14Z000cDV6enozM1hKKzkyaXp2RDIvazQrT0R4TVJFSEQ5K0hCVVZGUXhjWG9xQmk0aUlTQUtQUFBLSXplUFBQdnNNMzM3N0xRRFBqMmdOWk9uU3BXNFBXeGJqeDQvSGswOCtpWmRmZmxrc2xhNVdxekYvL255OCtlYWJNSnZOaUl5TXhOcTFhL3VzWTNPRlRDYkQrUEhqeGNmMTlmVTJyL243KzBPbjA2R3pzeE1SRVJFQWdJS0NBdFRXMXFLMXRkV3BHMXhCRUZCVFV3TUFMbzF1REdRa2JvWTdZOFlNUFBUUVE5aStmVHRPblRvRmpVYURiZHUySVM4dkQ2dFdyWEtvWW1kd2NIQ2ZxYXpXKzRVTjlscC81N3JUdkhuemNQUE5OOXQ5dk9VOTVZcXBVNmZpK1BIanFLNnVoaUFJYmw5clNOSmo0Q0p5bzVhV0Z0VFYxYUd4c1JFNm5RNDZuYzd0bnlJU2tYU2syRHZLd2xLSVFtcE5UVTFPbjl2UjBlSHcrV1BIanJYNzJQRHdjRHp4eEJQWXNtVUxxcXVyc1d2WEx1elpzd2Rtc3huQndjRjQ5TkZIM1g2ejdPdnJhN092Vk85UnI0Q0FBREZ3V2V6YnR3OEFrSnViQzZYUzhWdWw1dVptNlBWNkFEMGJZRjh0SmsyYWhELzk2VS9ZdjM4L1B2MzBVMmkxV3BTWGwrUHh4eC9IaWhVcmNNTU5OemoxOHh4SlZDclZzRy8zWUZtM3BkZnIwZHJhaXJDd3NHRzlQcm5PdTkvMVJDUEVsU3RYVUZaV2hwYVdGc2psY293ZE94YVJrWkh3OS9lWHBOUXdFVW5EZXZURG5jNmNPV01UWkN6QkppNHV6dTNYc2t5dGNzYVhYMzZKTDcvODB1N2o1WEs1UTBVTGdKNzltaDU3N0RHODl0cHJxS3lzRkQrVXV2LysrejJ5YjFsUVVCRFVhalhhMjlzQjlHd2NYRk5UQTdsYzduU3hpK2JtWnZGclJ3S3B2VVp5V1hpWlRJWkZpeFloTlRVVkgzLzhNUW9MQzJFMEd2SDExMS9qeUpFaldMMTZOYVpPbmVyMjY0NW0xdStoNXVabUJpNHZ4TUJGNUFLVHlZVEN3a0pjdUhBQllXRmh5TW5Kd1lRSkU3eitFenlpcTVWVWdXdlBuajAyanpkdDJnU2RUb2VOR3pkS0VycEd1dGJXVmpRMk50bzg5OFVYWHlBdUxxN1AraHVwaFlTRWlIMENnUC84NXo4QWdJeU1ES2ZEa3ZWb21VcWxjckdIM2lrME5CUVBQL3d3amg0OWl1M2J0Nk85dlIxMWRYVjQ5dGxuc1d6Wk12enFWNzl5KzlxMjBjcDZEYUZsYnp6eUxyd3JKSEtTVHFmRGdRTUgwTmJXaHN6TVRNVEd4bkplTlJIMTBkYldoc09IRDhQWDF4ZmQzZDBBZ05UVVZPemR1eGRidG16QnBrMmIzRHF5NDh6b2gyV2EzYXBWcTdCMDZWSzM5YVUvZFhWMWVPbWxsNkRSYUtCVUtwR1VsSVNLaWdxY08zY096ejMzSERaczJEQ3NtOWxhcGpCcU5CcWNPM2NPUjQ4ZUJRQ3hvSWN6ck5jVVhlMmhJak16RTBsSlNYai8vZmRSV2xvS1FSQ3dZOGNPTkRjMzQ2R0hIdkowOTd5QzlYdkkrcjFGM29PQmk4Z0pKcE1KK2ZuNTZPcnF3dEtsU3ptOFQwUUQrdkhISDJFMEdqRi8vbndjT0hBQVFFK1Z2ZlBuejZPNnVocGJ0bXpCVTA4OUpSNC8wTjVhR3pac0dKYitTdW5VcVZONC9mWFhvZFZxb1ZRcXNXYk5HcVNrcE9EZGQ5L0ZnUU1IVUY5Zmo4MmJOMlBEaGcxdTIyK291N3Q3MEtsemxuVjdqWTJOK1B6enp5RUlBbEpTVWx3YWViU2U1V0EwR3AxdVo3UUlEUTNGdW5YcnNHdlhMbnp5eVNkUUtCUzQ5ZFpiUGQwdHIySDVvQVpnZ1BkV0RGeEVUaWdzTEVSN2V6dkRGaEVOcXIyOUhULzg4SU80cnNVU3VKUktKUjU4OEVGczJyUUpMUzB0dUhqeG9uaE83d3A5WFYxZEFIcHV0SHFQb2x0ZTh3WUZCUVY0OTkxM1lUUWE0ZWZuaHpWcjFtRFdyRmtBZ1B2dXV3OEtoUUkvL2ZRVDFHcTFPTklWRXhQajhuVUZRUmgwcW1oa1pDUUFvS3lzREZxdEZqS1p6T1V3WUQwRnpGSTh3NTBjM1NCNHBMajIybXVSbEpTRXhzWkdtOHFSTkRqckthb0JBUUVlN0FrNWE5UUVydWJtWmpRME5LQ2xwUVY2dmQ0dGUxUVFEU1l3TUhEWXFvN1I2S1pRS09Edjc0L3c4SENNSHovZUxXV0VhV1Q0K3V1dm9kZnJrWkdSZ2Fpb0tKdlhJaU1qY2UrOTl5SW9LQWpUcDA4WG45KzZkYXZORGJ2bDV2clpaNSsxbVhxbzErc0hIQTBiU2N4bU16Ny8vSE54cjYrZ29DQ3NXN2ZPcGx5NlRDYkQ2dFdySVpmTHNXL2ZQclMzdCtPRkYxN0ErdlhyWFM2cmJ0bHp5MkxqeG8wMm9kWnk0Ni9WYWdFQTJkblppSTJOZGVtYTFsTWltNXViRVI4ZjcxSjdvMGxNVEl4Ymd2VFZ4TG9JQy8vLzRKMjhQbkJaU282MnRMUjR1aXRFUkU0eG1VelFhclhRYXJXb3JhMUZlSGc0WnM2Y0tXN0NTdDdwOU9uVDJMTm5EMlF5MllCN09XVmtaSWhmV3phSXRiZm9qbEtwZEdwVDJlR2swV2p3OXR0dm82S2lBa0JQeUZ5L2ZuMi8wd1ZsTWhudXVlY2VBRDFsMmJWYUxWNTY2U1dzWGJ2V0pwQU9SaEFFbEpXVm9iS3lFaXRYcnNUbXpadjdWSXExTGhFUHdHYmZNVDgvUDZ4Y3VkS21QV2ZXNW80ZE94WUtoUUltazBtU1Fpd2ZmUENCeTIwME5EVGc4Y2NmZDBOdlNHcVc5MUJBUUlCWTVJVzhpMWNIcnBhV0ZoUVhGM04rTkJHTktpMHRMU2dvS01DY09YTWszUmVLcFBYdHQ5OUNFQVRNbXpjUGNYRnhVS3ZWZ3g3LzRJTVBPdFMrWlZyaVNGVmFXb3AzMzMxWExMZWVtSmlJUng1NVpOQXFoSmJRWlRRYWtaK2ZENzFlajFkZWVRVXZ2ZlNTWFg4WDFxMWJCN1ZhamREUVVLeGN1WExBa1JTVHlZUzZ1anJFeE1UQVpESkJxVlRDYURUaXV1dXVzeG1kZXYzMTE2RlNxWERERFRjNHRKK1dVcWxFVEV3TWFtcHFjUGJzV2J2UHM1ZENvWEM1RFc1WjRqMHM3Nkg0K0hnVzUvSlNYaHU0dEZvdHd4WVJqVnBHb3hIRnhjWEl5Y25oU0plWHlzN09SbFZWbGMySXlkVkVxVlNLaS8wWEwxNk11KzY2eTY3Uk81bE1obnZ2dlJkR294RUZCUVZZdVhKbHYyR3J0cllXaFlXRk9ITGtpUGljV3EyR1NxVkNabWFtK0p6UmFNU2xTNWR3N3R3NTFOVFVvS2FtQmhjdlhvVEpaTUw3NzcrUGJkdTJpZmNTbG5Cb29kRm9VRkpTZ3Rtelp6dThnZkdNR1ROUVUxT0RVNmRPd1dReXVTVWswZFhIYURUaTlPblRBSHJlVStTZHZEWndsWmVYTTJ3UjBhaG1OQnBSWGw2T3JLd3NUM2VGbkpDWm1RbVZTblhWRnRhWk9YTW1Ibjc0WVdnMEdpeGN1TkNoYzJVeUdYNzN1OTloM3J4NVNFMU43ZlA2bGkxYmNQejRjWnZqcDAyYmh0emNYTVRFeEtDa3BBVGJ0bTFEYlcwdEdob2ErcXpybHNsa2lJcUt3aWVmZklKVHAwNkp6eGNYRitQdXUrOFdSeEU2T2pvQS9MZXdoaU15TWpMdzdiZmZvck96RXhVVkZVaE9UbmE0RGFMang0K0xoVmZTMDlNOTNCdHlsbGNHcnVibVpxN1pJcUtyUWt0TEM1cWJtN2xRMmdzcGxjcCt3OEpJWXlrV0FiaHZtbGxyYXl2a2Nqa21UWnFFU1pNbURUbWRjaURSMGRFMjV3WUVCQ0FnSUVBYzhRb0pDY0dDQlF1d2VQRmlzYUJJYlcwdHZ2amlDNXQySWlNamtaQ1FnTGk0T01USHh5TTJOaFpWVlZWNDdiWFhBQUEzMzN3emR1ellBWTFHZzZOSGo0b2ZjbGcyUSs1ZDhNUWVVNlpNd2VUSmsxRmJXNHQ5Ky9hNU5YQzVZeSttcStWRDY4R0txRG16dms2cjFUcDFYbUJnb0ZQcnIvTHk4Z0FBVTZkT2RYaVVsVVlPcnd4Y0RRME5udTRDRWRHd2FXaG9ZT0FpbCtsME9seTVjZ1dob2FFSUNBaUFyNjh2OUhvOXZ2cnFLL0VZZDczUG5ubm1HYmUwMDl2eTVjdHgyMjIzWWU3Y3VVaE9Ua1o2ZW5xZnFYcVRKMDlHYm00dXdzUERrWkNRZ0NsVHBpQW9LTWptbU1yS1Nyenh4aHNRQkFFNU9UbTQ1Wlpib05QcHNIUG5UdnpyWC85Q2VubzYydHJhME4zZGplRGdZS2VuOVY1MzNYVjQ3NzMzVUZKU2dzYkdScWRHeXZwejc3MzN1cVdkMFVpajBVQVFCQVFHQmtJdWw0dGJNUURvODNzY2JIKzJnUnc2ZEFpSERoMXkrTHhmL3ZLWHVPT09PeHc2cDZHaEFjZU9IUVBRODE0aTcrV1ZnWXVqVzBSME5lRy9lZVFPR28zR1pvUGwzbFFxbGRlVUx4OXFMY3ZxMWFzSGZLMnlzaEt2dlBJS3VydTdFUmNYaDkvKzlyY0FnQlVyVmlBL1B4KzF0Ylg0MjkvK0poYlBjS1ZFL1B6NTgvSDk5OStqcnE0T1gzNzVKUjU0NEFHbjI3cmErZnI2WXM2Y09mMitKcGZMeGRjS0N3dng3My8vdTg4eEVSRVJYbGZoejdJUmQzeDh2RTFGVS9JK1hobTRwTmhFa0lob3BPSy9lZVFPa1pHUmtNbGtFQVNoejJ2QndjRll2WHAxbjVFZ1I4eWFOUXZ2dmZlZUsxMGNrcXRUSGk5ZHVvUlhYMzFWREZzYk5teUFyNjh2Z0o2ZndmMzMzNC9YWDM4ZGUvZnVGYzl4NVVaWExwZGoxYXBWZVA3NTUxRlFVSURGaXhmYlhlSitNRmRqV2ZpUWtCQTg4c2dqL2I2bVVDakUxNnpYOWxtb1ZDcHh5d0ZyMjdkdmQyc2YzZW5FaVJNb0xDeUVYQzYzV1ZkSTNza3JBeGMzTlNhaXF3bi96UnNkRkFwRnYvdFBEU1UwTkZRODN4VktwUktQUFBJSURBWURUQ1lUekdZejVISTV4b3daZzlqWVdKdk5scDBoazhuZzQrUGpVaHRTbXpoeEltNjc3VFlVRkJSZzNicDFVS2xVTnErbnBxYmkvLzIvLzRkUFB2a0U5ZlgxeU1qSXdLSkZpMXk2NXJScDA3QjgrWEo4ODgwM2VPKzk5N0I1ODJZRUJBUTQzSTVjTGhjRHNUc3FIaXFWU3BjQ3RzWFRUejhOQUc0WlBiSk1sWFNsME15TUdUUHc4c3N2bzd1N1d5ejVQMjdjT0x2M3R4c0p0Rm90M24vL2ZRREFqVGZlaUNsVHBuaTRSK1FxbWREZlIxMGozTTZkT3ozZEJTS2lZYlZzMlRKUGQrR3FzR3ZYTHBaZUpyY1RCQUd2dmZZYVNrdExrWmFXaGtjZWVZUWpGdFF2czltTVYxNTVCU2RPbk1EczJiUHh4ei8rY1VTOFZ5b3FLbkR0dGRkNnVodGVRZGJQTDh4NzRqNFJFUkdSRjVMSlpGaTNicDJudTBGZVFDNlg0OUZISC9WME44ak51TTA0RVJFUkVSR1JSQmk0aUlpSWlJaUlKTUxBUlVSRVJFUkVKQkVHTGlJaUlpSWlJb2t3Y0JFUkVSRVJFVW1FZ1l1SWlJaUlpRWdpREZ4RVJFUkVSRVFTWWVBaUlpSWlJaUtTQ0FNWEVSRVJFUkdSUkJpNGlJaUlpSWlJSk1MQVJVUkVSRVJFSkJFR0xpSWlJaUlpSW9rd2NCRVJFZjFNb1ZEQWJEWjd1aHRFUkNPRzJXeUdRcUh3ZERlOEdnTVhFUkhSendJQ0F0RFYxZVhwYmhBUmpSaGRYVjFRcVZTZTdvWlhZK0FpSWlMNldXUmtKRFFhamFlN1FVUTBZbWcwR293ZE85YlQzZkJxREZ4RVJFUS9pNDJOaFU2blEyZG5wNmU3UWtUa2NaMmRuZERwZElpTGkvTjBWN3dhQXhjUkVkSFBsRW9sWnN5WWdkcmFXb1l1SXJxcWRYWjJvcmEyRmpObXpPQWFMaGNwUGQwQklpS2lrV1RNbURGSVNVbEJSVVVGQWdJQ0VCWVdCajgvUDhqbC9JeVNpRVkzczltTXJxNHVhRFFhNkhRNnBLU2tZTXlZTVo3dWx0ZGo0Q0lpSXVwbHpKZ3h5TW5Kd2ZuejU5SFUxSVRPems2WVRDWlBkNHVJU0ZJS2hRSXFsUXBqeDQ1RmFtb3FsRXBHQlhmZ1Q1R0lpS2dmU3FVU0NRa0pTRWhJOEhSWGlJaklpM0YrQkJFUkVSRVJrVVFZdUlpSWlJaUlpQ1RDd0VWRVJFUkVSQ1FScnVGeTBObXpaOUhkM1EwQXVPYWFhMXh1NytUSmt3QUFYMTlmcmhNWVJuVjFkVEFZREFEZ2xyMGxCRUZBVlZVVkFNREh4d2RUcGt4eHVVMEFhRzF0UlZCUWtGUGxXTnZhMnFCU3FUeSs0TFc3dXhzWExsekFsQ2xUSktueVpqYWIzZGF1Mld4R1VWR1IrRGd6TTlNdDdSSVJFZEhWaTRITFFXZk9uSUZXcXdYZzNzQVZIQnpNd0RXTUtpb3EwTjdlRHNCOWdhdTh2QndBRUJBUUlBYXVrcElTaElhR09oWEFqRVlqOHZMeUlBZ0N4bzRkaThURVJFUkZSZGw5L3FGRGg5RFoyWWt4WThaZzFxeFppSWlJY0xnUHJqQ1pUS2lvcUVCTlRRMk1SaVBNWmpPU2twTGNlZzFCRUhEa3lCRUFRRVpHaHN2aDBtdzI0K0xGaStKakJpNGlJaUp5RmFjVUVybVpUQ1lEQURGc0hEdDJESWNQSHhaSDFPeDE2ZElsR0kxR21Fd21YTDU4MmFGUnJ0YldWbWkxV2dpQ2dPYm1admo3K3p0MGJYZFFLQlRRYURRd0dvMEFlajVjY1BkR3NrVkZSYmgwNlJJdVhicUVmZnYyb2FPanc2M3RFeEVSRWJtS0kxeGU3S3V2dnZMWXRaT1NrakJyMXF4K1gydHVic2IrL2Z1SHVVZTJwazJiNXBZUlNIdFpRcGExNk9obzFOYldvcU9qQTNWMWRXaHRiY1hjdVhNUkhCeHNWNXZXSXkzaDRlRU9qVkJkdW5SSi9Eb3NMQXlCZ1lGMm4rdE9xYW1wMkwxN053UkJnTWxrd3ZIang1R2RuZTIyOXNlTkc0ZmEybHFZeldhMHRiVmg3OTY5eU03T2RtZ2trSWlJaUVoS0RGd0RzRjdqWTgzeWFUMEFuRHQzem0zWE14Z01BN2Juamlsdnc4MXNObnYwK29JZ0RPdjErZ3Rjd2NIQldMSmtDUTRmUG93clY2NmdvNk1EZVhsNStPVXZmd2xmWDk5QjIrdnM3TVNWSzFmRXg0bUppUTcxcDc2K1h2dzZPanJhb1hQZEtTUWtCSEZ4Y2FpcHFRSFE4L2ZxeXBVcmJndEUwZEhSQ0FnSXdLRkRoMkF3R0dBd0dIRGd3QUhNbmowYjhmSHhicmtHRVJFUmtTc1l1QVpndmNabklNWEZ4VzY3bmw2dkg3QTlid3hjVnlPWlROWW42UG40K0dEZXZIa29LaXJDeFlzWGtaU1VOR1RZQW9DYW1ocXhMWlZLaFVtVEp0bmRqN2EyTm1nMEdyRlBuZ3hjUU05YXg0c1hMNG9mVmxSVlZibDFCR3JzMkxGWXRHZ1JEaHc0QUwxZUQwRVFVRkpTZ282T0RzeWFOYXZmTUV4RVJFUTBYQmk0dk5ndHQ5emkxSGt0TFMzWXQyK2Z5KzNZNi8vKzcvOGtiWCtrc0FTdTNxRkxMcGNqTXpNVEV5ZE90Q3M0Q1lLQTgrZlBpNDhURXhNZENnMFhMbHdRdng0elpnd0VRWUJPcDdQclhLVlNDUjhmSDd1dlpROS9mMzlNblRvVk5UVTFTRXBLY2xzRlIydWhvYUZZdEdnUjh2UHp4WFZpWjgrZVJYUjBOTUxDd3R4K1BTSWlJaUo3TVhBTllQSGl4ZjFPUzl1N2Q2OVlwZkNHRzI1dytUcmZmUE1OQUNBb0tBaUxGeTkyNkZ4blA3bnZmWjYzamdCY3VYSUZZV0ZoZG8wWU9hS3Fxc29tOE5qTE1vMVNyOWZqeHg5LzdQZVlpb29LOGV0Zi9PSVg0dGVEcmNjckxTMUZhV25wZ0s5YkIxcEJFR3dDVjNOek03Ny8vdnVoTy8remE2NjV4bWJ0VzFGUmtjM1VSbWVaeldZSWdvQXpaODdnekprekxyVjEvZlhYOS90OFVGQVFjbk56c1gvL2ZtaTFXbVJsWmRtRXJZRitKOVo2LzUyMzV4eWdaNVF0TFMzTnJtT0ppSWpvNnNMQU5RQjdQdVYzNTQyK1RDWnplM0FZcVM1ZnZneXRWdXZTU0VkcmF5c09IVG9FcFZLSk9YUG1ZTUtFQ1c3clgxZFgxNURUU1FjakNJSkw1N3Vpb2FFQmVyM2U2Zk43NzJmVjFkVmw5K2pZU0JBUUVJQkZpeFpCclZaajRzU0pOcTg1OHp1eDl4eFBGU1VoSWlLaWtZK0J5d1dOalkyZTdvTFhxYSt2eCtIRGgyRTJtOUhSMFlIazVHU0hSOWlNUmlNT0h6NE1rOGtFazhtRVE0Y080WC8rNTM4UUdob3FVYStIbHoxN1NWa1hiN0YyK3ZScDhXdC9mMys3UGpqbzdPeUV5V1FDMERkd2VTTi9mLzgrWVl1SWlJaklVeGk0WE9EcDB1ZmVxTHE2V3B4Nlo5bEVPak16MDZFTmE0dUxpMjMyVzdybW1tdmNHcmFTazVPUm5KenMwRGtkSFIzNDRZY2ZBQUFSRVJISXpjMTErdnIvKzcvL08ralB3MmcwNHQvLy9uZWY1MXRhV3REVTFBU2dKemd0WGJyVXJ2MjM4dkx5ME56Y0xKNW5iZDY4ZVhiMVdhL1g0N3Z2dmhNZkwxdTJiRmhHZmJSYXJkM1hzV2N0WWUrZjdkV3kvcENJaUlpa3c4QkZ3MnJ1M0xrb0xDeEViVzB0Z0o0UnI1OSsrZ256NXMyekt4eFVWMWVMNXdMQStQSGo3ZHB2cS9kYUhNczZ2UDVlaTR1TGM3Z011L1dteEpiUm91RldWVlVsZmgwYkcydjNac2ZXNjVhY0hlSHFQUUNWb3VZQUFDQUFTVVJCVk9MbVNJQjJWa05EQXc0ZE9vU0VoQVRNbWpWclZJek9FUkVSMGVqRHdPV0NnUmJ2TzhLUmdnYWpnVnd1UjFaV0Z2ejgvSEQyN0ZrQWdFYWp3ZDY5ZXpGLy9ueUVoSVFNZUc1TFN3dkt5c3JFeDBGQlFjak16TFRydW9PdHhlbjlXbGRYbDExdFdyTU9YSjdZZzB5ajBhQ3VyZzVBejNyQWFkT20yWDJ1T3dKWDcrL1ordWNoaGJhMk5odzVja1FzeEtGV3E1R1ZsUVdWU2lYcGRZbUlpSWdjeFkrRVhSQVFFT0R5bjZ0VmFtb3FaczZjS1Q3VzZYVEl5OHNUcDhUMTF0blppWU1IRDRvMzlrcWxFams1T1c0dlllNHNUNDl3SFQ5K1hQdzZOamJXb2VEaGpzRFZlNU53cVFPWFNxWEN1SEhqeE1kcXRScDc5dXpodWtvaUlpSWFjVGpDNVFLMVd1M3BMbmkxYWRPbXdkL2ZIOFhGeFJBRUFRYURBZm41K2NqTXpMVFpyOHBvTk9MZ3dZTTJJMDhaR1JtRGpvYjExbnN0em84Ly9paU9iUFczVHFlb3FNaXUwdkNXY3hVS2hiZ1BWMytCU3hBRTdOdTNENUdSa1lpTmpVVndjTERkZlI5S2MzT3pHRFNVU3FWTmtMV0g5ZWlVTzZZVUtwVkt5YmNhVUNxVnlNN094c21USjNIeTVFa0FRSGQzTi9Mejg1R2NuSXlwVTZkS2VuMGlJaUlpZXpGd3VjQjY4MkJ5VG14c0xIeDhmSERreUJHWXpXYVl6V1ljT1hJRXFhbXBtREpsQ2dSQndPSERoOUhXMWlhZWs1eWNQQ0tyMENtVlNoZ01oajZqUFVCUFJjdVdsaGEwdExTZ3NiRVJTNVlzY2R0MUl5SWlzSERoUWh3L2ZoeVRKazJDbjUrZjJBZDdSZ0N0UjdpY0habXkvcDZIWS8yV3hUWFhYSU9nb0NBVUZSV0plMzJWbFpWQm85RWdQVDNkYS9lWUl5SWlvdEdEZ2N1TE5EYzNJeTh2eiszdERyYnByajF5YzNNUkVSSGg5UGtUSjA3RXZIbnpVRkJRQUtQUkNFRVFjT3pZTWVoME9oZ01CbHkrZkZrOE5pRWh3ZUdDRnE1S1NVbXhlWHp4NGtXMHRMVDBPYzdIeHdjR2d3RW1rd21DSU5qYzdGdVBsc1hIeDd1OWo1R1JrVml5WkFrRVFZQmFyY2FSSTBjUUVoS0N1WFBuRGhrNjNEMmxVSy9YdS95ZXNsaXlaQW5DdzhNSFBTWTZPaHIrL3Y0b0tDZ1EreUdYeXhtMmlJaUlhRVJnNEhMQkwzLzVTNWZic0pRU3Y5cEZSVVZoL3Z6NU9IandvSGpUZk9yVUtadGpKa3lZMENmOERJZmUwOU5hVzF2N0RWeSt2cjdvN093RTBCTkFMQnRaR3d3R1hMcDBDVUJQS0l1T2pwYWtuektaRENhVENRY09ISURCWUVCblp5ZE9uanlKR1RObURIcWVPNllVT2xOb3hCNzJydEdMakl4RWJtNHVEaHc0Z05EUVVLU2xwVW5TSHlJaUlpSkhNWEM1SUNnb3lOTmRHRlVpSWlLd2FORWk1T2ZuOTdtQkR3OFBSMVpXMW9nZXRiQUVMS0FuZ0ZnZTE5YldpdXU2WW1KaUpDMG9vVlFxa1pxYWlzTENRZ0JBWldVbHdzTENCcDJDNlk3QXBkUHBiUHJnNStmblZEdG1zOW1tTFVlS29vU0VoR0R4NHNYdzhmRVIzeWRtc3htN2QrKzJ1dzNyMFQ2Zzc1WUJRMGxOVFVWVVZKUkQ1eEFSRWRIb3hzRFZqOEZLaUZ2ZmtBMTJuS1BNWnZPZzdRVUhCeU1pSXNJdEc3RzJ0TFJnNzk2OTR1T1J0TGxyYUdnbzR1UGpVVmxaYWZPOGo0OVBuNXZoa2NZNlpIUjFkWW1GTVdwcWFnRDBqRUFsSkNRTTJVNS9teG83SWlZbUJwY3ZYOGJGaXhjQjlCUUFDUWtKR2ZBREFuZXM0YktNN0FFOTYvSlNVMU9kYXFmM3RGbEhxMUQycnZ3cENJSkxmMDhkUGJmM2ZtUkVSRVJFREZ5OUdJMUd1ei9WZHZUVDc4Rm90ZHBCMjd2eHhodUh0UmlCcDV3OWU3WlAyQUtBSzFldUlEOC9IL1Bueng4eHBlQjdzOTVvdUx1N0cwRFA1cndhalFaQXoxcTE0Um9WVFV0TGcxcXRobGFyaGNGZ1FFRkJBWllzV2RKdm9ITEhDSmQxNEhMbGU3UU9MQXFGZ3BzWkV4RVJrZGNiL1hmdzVEWE9uRGxqczdHeHY3OC9GQW9GdEZvdGdKNHkvRC85OUJNV0xGamc5SlExS1ZtUHJ1ajFlZ0JBUlVXRitKeTl4VDZDZ29JR25Ub3BDQUk2T2pvR2JVT3BWQ0lyS3d2Nzl1MkRJQWhvYTJ0RFdWbFp2MnViWEExY0JvUEJwait1QkM3cjRodk9CT3Z1N202YnFaMEtoY0t1RWR6TGx5L2p3SUVENHVOcnJya0cxMXh6amNQWEp5SWlJdXFOZ2FzWGhVS0JuSnljUVk4eEdvMG9LeXNUUnpIR2pSdG5kK1U1czltTXNySXk4WVk4SWlMQ3JodHhxVGVTOWJTS2lncWJrUzEvZjM4c1hMZ1FTcVVTKy9mdkYyL29XMXRia1plWGg0VUxGdzdieHRHOTkrTWFLT3hZOTZlenN4UDE5ZlhpNkZaVVZCVEdqQmxqMS9XV0xsMDY2R2ltMFdpMGE5cGhlSGc0a3BLU3hPSWpOVFUxR0RkdVhKLzFYTmFCeTVuM1dWTlRrODIweExDd01JZmJzSEFsY0hWM2QrUDc3Ny9IK1BIak1XWEtGRVJHUnRwMW5xV1V2RVZRVUJDU2twSWN1allSRVJIUlFCaTRlcEhKWklNV0dPanU3c2FCQXdmRXNEVjI3RmprNU9UMHVWRzEzT1Q2K3ZyMkNXTWhJU0g0NmFlZjBOM2RqZWJtWmdRSEJ5TXRMVzFFRjRTUWlpQUlLQzR1dGdrMS92NytXTFJva1RoU3NuRGhRcHZRMWRIUmdieThQQ3hZc0dCWXB1Z1ZGUlhaZFp4MVh6bzdPM0hseWhYeDhWQ1ZBcVV5ZmZwMDFOWFZpVCs3NHVKaWpCa3pScHorYU5tN3lzS1pFYTZHaGdieDY1Q1FFSmRHSHkxL3J3RGJJaVQycUsrdmg4bGtRbDFkSFJvYUdyQjgrWEs3cHVHZVBYdldacTNXN05telIvMEhIRVJFUkRSOHVFRENBWlliZlV0SjhQRHdjTXliTjYvZm03UHk4bktVbDVlanFxcXF6MnNoSVNFMmE1SE9uVHVIL1B4OG0rcHNWd09Ed1lDREJ3L2FoQzJWU21VVHRvQ2VrYU9GQ3hmMkNUUS8vZlNUV3d1WHVDb3dNRkQ4Mm5wMGEvejQ4WGFQYnJtYlFxSEFuRGx6YkI1YnY4OHMxUk90WDNlRXlXUkNiVzJ0K05qZVVhV0J1RExDWlNtOUQvU01PdHNUdHJxN3UzSHk1RW54Y1hSMDlJQlZCbnYvcklpSWlJanN3UkV1TzEyNmRBbEZSVVhpRFdGa1pDVG16cDNyZENHTDhQQndMRnEwQ0FjUEhvUk9wME5qWXlOMjdkcUYxTlJVeE1URXVMUHJJMUo3ZXpzS0NncHNBbE53Y0RBV0xGalE3MVJCUytpeUh1blM2L1hpbXE3UTBGREorcnBpeFFxYng1V1ZsVGFqT2haS3BSS0JnWUhRYXJYaXpibE1Kc09zV2JNazY1czl4bzRkaTdpNE9CaU5ScVNscGRrRW1kNGh3dEVScnJxNk9wdVFOSG55WkpmNmFqM0M1Y2hJbWNsa3NobFJuRFJwa2wzbmxaYVdpdjMzOC9NYnNMcGliVzB0eXNyS2tKeWNMTmsrYWtSRVJEUTZNWEFOd1dnMDRzU0pFNml1cmhhZm16aHhJckt5c2x5dW9CWWFHb29sUzViZzRNR0QwR2cwTUJnTUtDd3NSRTFORFdiTm1vV0lpQWhYdXo4aU5UUTA0T2pSb3pZMzZ1SGg0WmcvZi82ZzA4Z3NvZXVubjM0U0MybDBkWFZoLy83OVdMQmdnVXRyaHdDZ3JhME50YlcxbURGakJxWk9uU3JldFBjZWFVbE9Ua1p5Y25LL2JZU0dob3A5QTRENCtIaUVoSVM0MUM5M21EMTdkci92Vit2QUpaZkxIWnJXS2dpQ3pibzd5OVlGcnJEZWY4MlJLWVVORFEzaTk2SlFLREJod29RaHo2bXZyeGRMNXdNOWUyajFkMDNyWWk3SGpoM0RtREZqYkVZemlZaUlpQWJEd0RXSWhvWUdsSlNVMkV6QkdqZHVIQzVkdW9SLy92T2ZkcldoMVdyeDFWZGZEWG5jNU1tVHhhbFpscjJJeG8wYmg2bFRweUlxS21wVXJPOHltODBvTHkvSDZkT25iWjZmT0hFaU1qTXo3WnJPWmdsZGVYbDU0dStsdTdzYisvZnZ4L3o1ODUyYXVsZFZWWVdMRnkraXRiVVZBSkNVbElUUTBGQ25SczNDdzhQRnFXMit2cjZZT1hPbXplc3RMUzI0ZlBreW9xT2poL1dtZmFBUEI2d0RsNlBUQ2MrZE8yZFRRTVRld2pHRGNUWncxZFhWaVY5SFJVVU5PZkpzTUJoUVVsSWlQcDQwYWRLQW8zT3hzYkU0ZmZvMGREb2REQVlEamg0OWl0emMzRkh4ZDVLSWlJaWt4elZjL1docGFVRitmcjQ0M1Evb3VSbE5UMDlIU2txS0pOZk16TXhFZW5xNnpZMmlwVlQxenAwN3hmVkEza3FyMVNJdkw2OVAyRXBNVEVSMmRyWkROL3NxbFFvTEZ5NjAyZmZLWUREZ3lKRWpOaFgzQnRMVjFXV3ozOU9KRXlmRXNBWDh0NlQ3UUV3bUU5UnFOYXFycTFGY1hDeE9nek1ZRERoMzdweDQzSVFKRS9xTWptbTFXbFJVVkdEbnpwMzlydThiYnRZL0IwZW14K3AwT3BTWGw0dVBBd0lDM0JLNHJILzI5azRwTkpsTU5sTTg3WmxPV0ZwYUtsN0wzOSsvMzNMNUZqNCtQa2hQVHhjZnE5VnFzU2dPRVJFUjBWQTR3dFdMUnFNUjl5NnlDQXdNUkhaMk5zTEN3bUF3R0d5S0VBeWt1TGdZUU05TlkrOVJqdjdJWkRMRXhzWWlJaUlDeGNYRmFHcHFFbDhMQ2dxU2RJM1NjRENielRZMzAzSzVITE5uejBaY1hKeFQ3UVVGQldIQmdnVml0VWVsVW9uczdPd0JSM0lNQmdQcTZ1cFFXMXVMeHNaR205K3ZSVmhZR09MaTR2cnNwOVhXMW9hMnRqWm9OQnBvTkJxMHQ3ZmJuRDl0MmpUNCt2cWlzTERRWmpxaDlab2k2MzVZaklSS2VNNzBSeEFFRkJZVzJxeTNtajU5dWx1K0gyZEd1SzVjdVNJR1I3bGNQdVIwd2dzWEx1RENoUXZpNC9UMDlDR3ZGUlVWaFNsVHBvaFRpeXNyS3pGdTNEaUVoNGZiMVVjaUlpSzZlakZ3OVJJV0ZvWnAwNmFoc3JJU01wa01DUWtKbURGamh2anB2NCtQajEwaHdSSzRsRXFsUTZFaUtDZ0lpeFl0d3FWTGwzRGl4QWtZREFaa1ptWjYvZlNsNE9CZzVPYm1ZdCsrZlpESlpNakp5WEg1WmpVa0pBUUxGaXpBd1lNSGtaMmRQV0I3bHk5ZnhxRkRoL29kL2ZMMTlVVjBkRFRpNHVKZ01wblEwdEtDc3JJeXRMZTNvNjJ0elNaVTlFY21rOEZvTktLaW9nTDE5ZlUycitsME9qUTNOOXVzYTdKdVQ2VlNPZkx0U3NJNjROZzd3blhpeEFrME5qYUtqeU1pSXB3T3p0YjBlcjNORkVmckVjekJXSy9EaW95TUhMUzZvVnF0eHJGang4VEhVNmRPeGJoeDQreTZ6cXhaczlEUTBJRE96azZZeldZVUZoWmk2ZEtsSXlJNEV4RVIwY2pGd05XUGE2NjVCbnE5SHZIeDhSNzdCSHZpeElrWVAzNDh0RnF0Uy9zYTlhZS8wWjNob0ZLcHNHREJBdmo1K2JudGV3b0xDOE95WmNzR3Zla05EQXpzRTdhaW9xSVFGeGVIaVJNbmlxTmlwYVdsT0h2MjdJRHRLQlFLaElTRUlDd3NET0hoNFFnTkRVVklTQWd1WHJ4b1V6eGl3b1FKWXZpcXFhbXhDVnpXbzN3RHJlSGF2WHYzSU4reGUxbFBwYlJuUkttcXFzcG1XcWhTcVVSR1JvWmJQaEN3RG5HQWZZSFVhRFRhQk4zQjl0QlRxOVU0ZVBDZ09CbzJac3dZaHlwSUtwVkt6Smt6Qi9uNStRQjZLbTFXVkZRTVdFQ0ZpSWlJQ0dEZzZwZE1Kck5yMnFEVTVISTVnb09EM2Q2dWRSRVFWeXN0T2txS2luMURqVEFFQlFYQno4OFBjcmtjc2JHeGlJdUw2L2RtUGlZbVJneGNjcmtjb2FHaENBOFBGd05XU0VoSW4yQng2ZElsbStJTEV5Wk1RRTVPRG5idjNpMVdQWncrZmJxNGgxaG5aNmQ0N0VDQnkzcGFvcFNNUnFOTnNZbit5dkZicTZxcXdva1RKMnllbXpObmpsdUtmNWpOWnBzMWJRRUJBWGFOY0ZrMk93WUczclRjYkRiajlPblRPSG55cEJpOGZYMTlrWldWQlVFUTBOWFZCWVBCWVBPbnU3c2JYVjFkNGgvcng5Yk9uRG1EaVJNbmp0cUtva1JFUk9RNkJxNUIxTlRVdU55RzBXaDB1cDJnb0NDSE41SVZCQUY2dlI0K1BqNzlUaEhyN3U2MkdjVnhkSE5aWjloVHBWRUsxMTEzblJpc0ZpeFkwRzlnc2hZZUhvNzA5SFNFaElRZ05EUjB5REI2NmRJbEhEbHlSQnd4REFzTEU2ZC9KaVltb3Fpb0NHYXpHYVdscFpnL2Z6NkFudEx6UU0vb2paUlQwU3lqUGlxVkNnRUJBWDFHcjlyYjIxRmFXbW9UQU1lT0hkdHZXNElnNE5peFkzM2V4OG5KeVVQdXUxVlRVNE91cmk2b1ZDcjQrL3ZEMzk4ZnZyNis4UEh4Z1Z3dWg5bHNoa2FqUVhsNXVjMW9tNzM3YUZsdnVqeG16SmgrUjA3MWVqMHFLaXBzUm5hTlJpTisrT0VIdTRxc0RNYXludTNhYTYvbDFFSWlJaUxxRndQWElLeEhMcHpWMWRYbGREdlIwZEVPQnk2WlRJWmR1M2JCWURCQUpwT0p3Y3R5YzZ2VDZXeHVQRjNkdThwYjJGdDBKRFkyMXE3akxseTRnS0tpSXZGbkdSUVVoUG56NTRzaE55WW1CcWRQbjBaYld4c3VYNzZNc3JJeWpCMDdWaHk5R215azc4WWJieHgwUFpYUmFNUy8vLzN2UWZ0MytmSmxtNzNqZ0o0cGNRcUZBaWFUeWFZNklkQXo0dE5meU9uczdNVFJvMGZSM054czgveTBhZE9RbUpnNGFCK0FudEU2UjZzeCt2ajQyTlYyZDNjM0xsKytMRDRlYURxaFNxWEM1TW1UYmRaNk9ScTBsRXFsT0JYV3o4OFBNcGxNTFArdjFXcFJYbDR1V1FWVElpSWk4bTRNWEtOUWVIZzRybHk1QWtFUTBOM2RQV2poaHlsVHByajkrbks1M08zcnpwd2hWYUdSeXNwS1ZGUlVpSStEZ29Ld2NPRkNtKzlaSnBNaFBUMGRlWGw1TUp2Tk9IUG1ETTZjT1NPK0hoVVZKVW5mTFBvTG1FYWpzVS9RQW5wK1h4a1pHWDFDWG5Oek13NGVQR2hUeVZBbWt5RWxKUVVKQ1FsMjljUFJLYkZLcFJKWldWbERUbThFZW9wbFdBZW53ZFp2SlNVbDJRUXVtVXdHWDE5ZitQdjd3OC9QVC95djVZOWxKTTd5dUwvUnF3TUhEb2lCNyt6WnM1ZzhlYkpUKzhEUnlHVTBHbkgrL0hrME5qWkNwOVBaRkhVaElpTDNVQ2dVQ0FnSVFHUmtKR0pqWXgzYXBzWmJqTDd2eUkxV3JGamgwZXM3dTc0cUtDaW8zNUxrMWl6bDZvY3FvZTJNOFBCd0xGKyszTzN0amdRR2c4R211SU9sVW1KLzY0MHNVeFFMQ3d0dFJoVjlmSHdRSFIwdGFUOHRhOFlHSTVmTEVSVVZoUmt6WnZRNzBoa1dGb2F3c0REeCs3WHNSelZZc09rdEpDUUUvdjcrTUJnTWc5NnMrdnI2WXZ6NDhaZzJiWnJkSVUydjE0c2p0eUVoSVlPdUpRc05EY1dpUll2ZzQrTmpNMHJsaXRteloyUFhybDB3bVV4UUtwWG83T3hrNEJwRjFHbzFLaW9xeEpzQXl6cFFJaUp5TDdQWmpLNnVMbWcwR3RUWDEyUEdqQm1qN3Yrbk1zRlRKZXRjc0hQblRrOTNZVVN6bERRSGV0YVlXSDdGZ2lCQXFWUkNwVkloTkRUVTYwdk5lNG9nQ0RoeDRnVGEydHFRbFpVMTVEcTRwcVltbkRoeEFpMHRMUWdNREVSYVdscWZxYUxXQVRreU10SXR2eHRCRU1SUkxaUEpCTFBaTEw0ZkxPK0RvVzRnalVZajh2THlvRlFxa1ptWjZWSXBlMHQvekdhejJCOEFZZ2h5aHNGZ1FIMTlQV1F5bWVRaHRqK1ZsWlhvNk9oQWNuS3k1S082eTVZdGs3UjkraSsxV28yeXNqSk1uang1Ukd6ZlFFUjB0ZWpzN0VSdGJTMVNVbEs4Tm5USitybUpZK0Fpb2tFWkRBWW9sVW9HZEE5ajRCb2VScU1SQlFVRkdEZHVuRnNxY0JJUmtXTTZPenZSME5DQW5Kd2NyNXhlMkYvZzR2d0lJaHFVajQ4UHd4WmROYzZmUDQrQWdBQ0dMU0lpRDdGVVdENS8vcnludStJMkRGeEVSRVEvYTJ4c3ZHcXF0eElSalZSaFlXRm9hbXJ5ZERmY2hvR0xpSWpvWnpxZGJrUlVXU1VpdXByNStmblo3QlhxN1JpNGlJaUlmbVl5bVZpTmtJakl3K1J5K2FqYWlvUC9WeUVpSWlJaUlwSUlBeGNSRVJFUkVaRkVHTGlJaUlpSWlJZ2t3c0JGUkVSRVJFUWtFUVl1SWlJaUlpSWlpVEJ3RVJFUkVSRVJTWVNCaTRpSWlJaUlTQ0lNWEVSRVJFUkVSQkpoNENJaUlpSWlJcElJQXhjUkVSRVJFWkZFR0xpSWlJaUlpSWdrd3NCRlJFUkVSRVFrRVFZdUlpSWlJaUlpaVRCd0VSRVJFUkVSU1lTQmk0aUlpSWlJU0NJTVhFUkVSRVJFUkJMeHlzQ2xVQ2c4M1FVaW9tSERmL09JaUlpOGwxY0dMbjkvZjA5M2dZaG8yUERmdk5GdDFhcFZXTFZxRmVycjYyMmVyNit2RjEvelZKOHVYNzQ4N05mMkJ1M3Q3VmkvZmozV3IxL3Y4TG5WMWRYNHd4LytJSjVyTXBsUVVsTGk3aTRPbTA4Ly9SUnZ2dmttQ2dvS2h2V2FuMzc2S1lxS2lvYnRta1N1VUhxNkE4NElEdytIVnF2MWREZUlpSVpGZUhpNHA3dEFYa2l2MTZPam93UHQ3ZTFvYTJ0RFMwc0xOQm9ObXBxYVlEUWE4Y0FERDBoeTNhYW1Ka25hallpSWdFd21zM25PYkRhanU3dGJrdXRaOVBlQmg5bHNkdnI3Tkp2TjZPam9nTWxrQWdCOCtPR0gyTDkvUDNKeWNuRFBQZmNnSUNEQXBmNE9KNVBKaFAzNzk2T2pvd002blE0NU9UbkRjdDN2di84ZUFHQXdHSkNlbnU1VUd5YVRDYTJ0cmU3czFxREN3OFA3dkgvcDZ1R1ZnV3Y4K1BHb3JhMzFkRGVJaUliRitQSGpQZDBGOGhJWExsekFpeSsrQ0oxT0o5N1FEK1NPTys1QWNIQ3dXNjl2TXBtY0d2V3h4NXR2dmdtVlNtWHpYSGw1T2JaczJTTEo5U3plZU9NTnQvNmM1SExieVVYTGxpMURaV1VsQ2dvS2NQNzhlYXhkdXhianhvMXp5N1UrK09BREhEdDJERk9tVE1HYU5XdjZYTnRWSjA2Y1FFZEhCd0RndXV1dWMydmJVcnR5NVFvMmJ0dzRiTmZidW5VclFrTkRoM1hFZXZueTVianR0dHVHUEU0UUJQejFyMzlGVlZVVlpzK2VqZFdyVnc5RDc2NHVYam1sTUNJaWdwLzRFdEZWSVR3OEhCRVJFWjd1Qm5tSmlSTW4yb1F0NjlHWnRMUTA1T2JtNHNZYmI4UmRkOTBGUVJBODFjMnJXdS9RRXgwZGphZWZmaHFKaVlsb2FHaHcyd2ZLTzNmdVJGNWVIc3htTTFhdFd1VlUyQklFQVFhRFljQS8rZm41QUlDWW1CZ2tKaVlPZW16dlB6Unl5R1F5M0hYWFhRQ0F2THc4N05peHc4TTlHbjI4Y29RTEFHYk9uSW1DZ2dJWWpVWlBkNFdJU0JJK1BqNllPWE9tcDd0QkxuaisrZWRSV1ZucGNqdERmU29lRXhPRHpaczNRNmxVNHZubm40ZS92eitDZ29MUTJ0cUt0V3ZYQWdEKytNYy91dHlQb1NnVUNtemZ2dDJsTnN4bU03NzU1aHY4ODUvL2hNbGtna0tod0MyMzNETGtWTHVubm5wS2tnOWpnNEtDM05xZXBRaU9kZUFOQ2dyQ1k0ODlodkx5Y3N5ZVBkdmxhOVRWMWVHenp6NERBTng5OTkxTy8xd2FHaHJzR2dXNmNPRUM3cjMzWG9mYWR2Vjk0cW9KRXlZNDFBZXoyWXdISDN3UU9wME90OTkrTzVZdFcrYlVkVjk0NFFXN2o3WDg3T2ZPbll1YmJycko0V3M1OHQ0TkRRM0ZiMzd6Ry96bEwzL0I1NTkvamxtelptSHk1TWtPWDVQNjU3V0JLekF3RUhQbXpFRnhjVEZERnhHTk9qNCtQa2hMUzBOZ1lLQ251MEpleGwzVDBUeWhxYWtKYjcvOU5xcXFxZ0QwVEtkOTRJRUhFQjhmUCtTNW9hR2hHRE5tREFCQXE5WEMzOS9mb1FxZlpXVmxxSzZ1eG9vVks1eXVET3JJZERHOVhqL284YTRFa3UzYnQ4Tm9OQ0k1T1JsWldWbE90MFAvVlZOVEE1MU9CNWxNaHN6TVRLZmJtVEJoZ3NQbkJBWUdPbldlbzlMUzBwQ1dsb2FTa2hKODlORkhlUExKSnlXLzV0WENhd01YMERQVkppY25CK1hsNVdocGFmRjBkNGlJM0NJOFBCd3paODVrMkJvRkhuMzAwU0duN3Rrek12RGVlKzhOK3JxemkvR0hDZ2diTm13WThEVjNqMUFjUEhnUUgzLzhNWFE2SFFCZzhlTEZ1T09PTytEcjYrdFFPNjJ0clhqeHhSY1JFaEtDaHg5KzJLNi9SODNOelhqcnJiZWcxV3B4NnRRcFBQYllZMDU5RC9aTzJ6T2J6UTRkNzRoang0N2gxS2xUQUdEWCtoMTd1ZVAzWFY5ZlA2enJwdHpwK1BIakFJQ2twQ1F4Mkk5R3YvNzFyM0hzMkRHY1BuMGFSVVZGVGhjbElWdGVIYmlBbnRTZmxaV0Y1dVptTkRRMG9LV2xCWHE5ZnNqRndrUkVJNFZDb1lDL3Z6L0N3OE14ZnZ4NHJ0a2FSWlJLOS94djFzZkh4eTN0RE1UUHo4L21jVmRYRndEQTE5ZTNUNWl6dk9ZdW5aMmQrT2lqajNENDhHRUFRSEJ3TUg3NzI5OGlMUzNOcWZZcUt5dFJYMStQdXJvNlBQUE1NMWkzYnQyZ28zNUdveEZ2dlBFR3RGb3RaRElacnIvK2VxZXVDL1JVSEJ5S1dxMFdwM2wrOE1FSGJxOWM5OTEzM3dIb1dYb1JFeFBqMXJhdlptVmxaUUNBZWZQbWViZ24wcG8wYVJKU1VsSlFXbHFLSFR0Mk1IQzVpZGNITG91SWlBamVwTkN3TVpsTTJMdDNML1I2UFJZc1dJQ3dzREJQZDRtSUNJSWdpS01uQUd5Kzd2MUJwUFcwdWExYnQ5b1UyTENNZkQzNzdMTTJZVVd2MStQKysrOTNXMzlQbmp5SmQ5NTVCMnExR2dDUW5KeU0rKzY3RDZHaG9VNjNtWjJkRFY5ZlgyemJ0ZzBORFEzNDg1Ly9qRFZyMW1ENjlPbjlIdi9KSjUrZ3Vyb2FBSERycmJjaUpTV2wzK1ArOXJlL1lkZXVYWDJldHg0bHRHY1V5RG84R3d3R2gwZndCbE5mWHkrT2JpMVpzc1J0N1k1VWdpQTQ5QUY3ZjFORkhhMGErT0dISDlvVnJDMWVlT0VGdDB3SGJHcHFnc0ZnR0phcGhVdVdMRUZwYVNtcXFxcFFYMTgvTE5jYzdVWk40Q0lhVGdxRkFnc1dMRUIrZmo3MjdObURPWFBtSURZMmxudHNFSkZIYmQyNkZjWEZ4ZjIrMXJ2VXM2ZUxGdnpqSC8vQTk5OS9EMEVRNE9Qamc1VXJWK0lYdi9pRlc5cE9TMHZEeG8wYjhlcXJyNktqb3dNdnYvd3k3cnZ2dmo3N1JPM2F0VXNNVVZsWldiamhoaHNHYkZNbWs5bE1BWFIyV3FEMWFLSzdBMWRoWVNHQW5wSEoxTlJVdDdVN1V1M2V2UnU3ZCsrMisvaW5ubm9LQ1FrSkV2WklHcFpSMkFzWExtRFpzbVc0NmFhYit0MGZ6bDFtelpvRmYzOS82UFY2RkJZV1lzV0tGWkpkNjJyQndFWGtKSDkvZnl4WnNnU0ZoWVU0ZXZRb1RwOCtqZW5UcDJQQ2hBbHVtMFpFUkRSYVdhYStSVWRINC9lLy96MG1UWnJrMXZZVEVoS3dhZE1tdlB6eXkyaHFhc0piYjcyRjV1Wm1MRisrSEFCUVVsS0N2Ly85N3dDQStQajRJZGZTM1hubm5ianp6anNCOUt3VFc3Tm1EWUMrMHdnSEdqSHg4L1BETysrOEF4OGZIOGhrTWdpQ0FMMWVMNjR4MCt2MTJMeDVNekl5TW5EOTlkYzdkVU5kWGw0T0FFaE1USFJya0FQNmpwQTZ3M3JFZGFSNTRva24ra3c5VmF2VmVQcnBwd0gwZkpoaHpXQXdpSHZPUGZmY2MzMzJhck84UDl5aHFxb0tseTlmaHNsa3duZmZmWWVEQncvaTl0dHZSM1oydHR1dVljM0h4d2VKaVlrNGZ2dzRLaW9xR0xqY2dIZUZSQzVRS0JUSXpzNUdmSHc4eXNyS1VGQlFBTGxjanJGangwS2xVc0hmMzErU1JkRkU1QjNNWmpPNnU3dGRia2V2MXcvNnVvK1BEeFFLQlI1NTVCR2I1ei83N0ROOCsrMjNBRHcvb2pXUXBVdVh1ajFzV1l3ZlB4NVBQdmtrWG43NVpiRlV1bHF0eHZ6NTgvSG1tMi9DYkRZak1qSVNhOWV1N2JPT3pSVXltY3htdy9MNitucWIxL3o5L2FIVDZkRFoyU2t1aHlnb0tFQnRiUzFhVzF1ZHVzRVZCQUUxTlRVQUlNa296a2pjREhmZXZIbTQrZWFiN1Q1K3NLVW53Y0hCZmFheVd1OFhOdGhyL1ozclRqTm16TUJERHoyRTdkdTM0OVNwVTlCb05OaTJiUnZ5OHZLd2F0VXFTU3FUVHAwNkZjZVBIMGQxZFRVRVFlQU1IaGN4Y0JHNVFWUlVGSzY5OWxxMHRMU2dycTRPalkyTmFHeHNoRTZuRzlHZjZCR1JMWGZ2NDFSV1ZvYlhYbnZONVhhR1dqZTFldlZxNU9ibTlubmVVb2hDYWsxTlRVNmYyOUhSNGZENVk4ZU90ZnZZOFBCd1BQSEVFOWl5WlF1cXE2dXhhOWN1N05tekIyYXpHY0hCd1hqMDBVZmRmclBzNit0cnM5OVM3MUd2Z0lBQU1YQlo3TnUzRHdDUW01dnIxQ3lKNXVabU1aaFBuRGpSaVY1N0g1Vks1ZFhiSURoaTBxUkorTk9mL29UOSsvZmowMDgvaFZhclJYbDVPUjUvL0hHc1dMRUNOOXh3ZzF0bjExaldiZW4xZXJTMnRuS3R1b3NZdUlqY0tEdzhYSktOTjRsb2VQUlhGTUZiblRsenhpYklXSUpOWEZ5YzI2OWxtVnJsakMrLy9CSmZmdm1sM2NmTDVYS0hpaFlBUFJXTkgzdnNNYnoyMm11b3JLd1VQd2k3Ly83N1BYTERIaFFVQkxWYWpmYjJkZ0E5R3dmWDFOUkFMcGM3WGV5aXVibFovTnFSUUdxdnE3MHMvRWdnazhtd2FORWlwS2FtNHVPUFAwWmhZU0dNUmlPKy92cHJIRGx5Qkt0WHI4YlVxVlBkY2kzcjkxQnpjek1EbDRzWXVJaUlpQ1F5ZS9ic0lXOVU3YW1TNXN6TjdwNDllMndlYjlxMENUcWREaHMzYnBRa2RJMTByYTJ0YUd4c3RIbnVpeSsrUUZ4Y1hKLzFOMUlMQ1FrUit3UUEvL25QZndBQUdSa1pUb2NsNjlFeWxVcmxZZzlwSkFzTjZJZHlGQUFBREF4SlJFRlVEY1hERHorTW8wZVBZdnYyN1dodmIwZGRYUjJlZmZaWkxGdTJETC82MWE5Y1hzTm52WWJRc2pjZU9ZK0JpNGlJYUpScGEydkQ0Y09INGV2cks2NGhTMDFOeGQ2OWU3Rmx5eFpzMnJUSnJTTTd6Z1JDUzlCY3RXb1ZsaTVkNnJhKzlLZXVyZzR2dmZRU05Cb05sRW9sa3BLU1VGRlJnWFBuenVHNTU1N0RoZzBiaG5Velc4c1VSbzFHZzNQbnp1SG8wYU1BSUJiMGNJYjFtaUozRjh5Z2tTa3pNeE5KU1VsNC8vMzNVVnBhQ2tFUXNHUEhEalEzTitPaGh4NXlxVzNyOTVEMWU0dWN3OEJGUkVRMHl2ejQ0NDh3R28yWVAzOCtEaHc0QUtDbnl0NzU4K2RSWFYyTkxWdTI0S21ubmhLUEgyaU4ySVlORzRhbHYxSTZkZW9VWG4vOWRXaTFXaWlWU3F4WnN3WXBLU2w0OTkxM2NlREFBZFRYMTJQejVzM1lzR0dEMi9ZYjZ1N3VIblRxbkdYcWVXTmpJejcvL0hNSWdvQ1VsQlNYUmg2dDErOFlqVWFuMnlIdkVob2FpblhyMW1IWHJsMzQ1Sk5Qb0ZBb2NPdXR0N3Jjcm5XeEh3WjQxekZ3RVJFUmpTTHQ3ZTM0NFljZnhQVWVsc0NsVkNyeDRJTVBZdE9tVFdocGFjSEZpeGZGYzNwWDZPdnE2Z0xRYzZQVnV6cVo1VFZ2VUZCUWdIZmZmUmRHb3hGK2ZuNVlzMllOWnMyYUJRQzQ3Nzc3b0ZBbzhOTlBQMEd0Vm9zalhURXhNUzVmVnhBRW04cUV2VVZHUmdMb0thcWkxV29oazhsY3ZrbTJuZ0kyVkZWTFp6aTZRVEFOcjJ1dnZSWkpTVWxvYkd5MHFaRHBMT3NwcWdFQkFTNjNkN1ZqNENJaUlocEZ2djc2YStqMWVtUmtaQ0FxS3NybXRjaklTTng3NzcwSUNnckM5T25UeGVlM2J0MXFjOE51dWJsKzl0bG5iYVllNnZYNklTc21qZ1Jtc3htZmYvNjV1TmRYVUZBUTFxMWJaMU11WFNhVFlmWHExWkRMNWRpM2J4L2EyOXZ4d2dzdllQMzY5UzZYVmJmc3VXV3hjZU5HbTFCcnVTSFdhclVBZ096c2JNVEd4cnAwVGVzcGtjM056WWlQajNlcFBmSStNVEV4YnZuQUFMQXR3akpZT1gyeUR3TVhFUkdSQklxS2l2cHNsdW9zZTBZWGJyLzlka3laTWdWNzl1eUJUQ1liY0MrbmpJd004V3ZMeHFuMmxwTldLcFdTYmJicUxocU5CbSsvL1RZcUtpb0E5SVRNOWV2WDl6dGRVQ2FUNFo1NzdnSFFVNVpkcTlYaXBaZGV3dHExYTIwQzZXQUVRVUJaV1JrcUt5dXhjdVZLYk42OHVjLytpOVlsNGdIWTdEdm01K2VIbFN0WDJyVG56SjVIWThlT2hVS2hnTWxrR25SMHpWa2ZmUENCeTIwME5EVGc4Y2NmZDBOdlNHcVc5MUJBUUlCWTVJV2N4OEJGUkVRMFNuejc3YmNRQkFIejVzMURYRndjMUdyMW9NYy8rT0NERHJWdm1aWTRVcFdXbHVMZGQ5OFZ5NjBuSmliaWtVY2VHYlFLb1NWMEdZMUc1T2ZuUTYvWDQ1VlhYc0ZMTDcxazF6WWY2OWF0ZzFxdFJtaG9LRmF1WERuZ0NJUEpaRUpkWFIxaVltSmdNcG1nVkNwaE5CcHgzWFhYMll4T3ZmNzY2MUNwVkxqaGhoc2MyazlMcVZRaUppWUdOVFUxT0h2MnJOM24yVXVoVUxqY1J1OGdTaU9YNVQwVUh4L1BUWS9kZ0lHTGlJaElBbWxwYVhqNzdiZUhQTTZlS1hyMnRPUGo0NE9Ra0JCVVZWWFpqSmhjVFpSS3BiallmL0hpeGJqcnJydnNHcjJUeVdTNDk5NTdZVFFhVVZCUWdKVXJWL1lidG1wcmExRllXSWdqUjQ2SXo2blZhcWhVS21SbVpvclBHWTFHWExwMENlZk9uVU5OVFExcWFtcHc4ZUpGbUV3bXZQLysrOWkyYlp0WTJNSVNEaTAwR2cxS1Nrb3dlL1pzaHpjd25qRmpCbXBxYW5EcTFDbVlUQ2EzaENTNitoaU5ScHcrZlJwQXozdUtYTWZBUlVSRUpBRzVYRzZ6THNvVjlyYVRtWmtKbFVwMTFXNVNPblBtVER6ODhNUFFhRFJZdUhDaFErZktaREw4N25lL3c3eDU4NUNhbXRybjlTMWJ0dUQ0OGVNMngwK2JOZzI1dWJtSWlZbEJTVWtKdG0zYmh0cmFXalEwTk1Ca012VnBQeW9xQ3A5ODhnbE9uVG9sUGw5Y1hJeTc3NzViSEVYbzZPZ0E4Ti9DR283SXlNakF0OTkraTg3T1RsUlVWQ0E1T2RuaE5vaU9Iejh1Rmw1SlQwLzNjRzlHQndZdUlpS2lVVUtwVlBZYkZrWWFTN0VJd0gzVHpGcGJXeUdYeXpGcDBpUk1talJweU9tVUE0bU9qclk1TnlBZ0FBRUJBZUtJVjBoSUNCWXNXSURGaXhlTEJVVnFhMnZ4eFJkZjJMUVRHUm1KaElRRXhNWEZJVDQrSHJHeHNhaXFxc0pycjcwR0FMajU1cHV4WThjT2FEUWFIRDE2RkZsWldlTDNBYUJQd1JON1RKa3lCWk1uVDBadGJTMzI3ZHZuMXNEbGpyMllCaXRYNzh5Nk02MVc2OVI1Z1lHQmtxNUw2aDIydlUxZVhoNEFZT3JVcVE2UHNsTC9HTGlJaUloSUVqcWREbGV1WEVGb2FDZ0NBZ0xnNitzTHZWNlByNzc2U2p6R1hSWFFubm5tR2JlMDA5dnk1Y3R4MjIyM1llN2N1VWhPVGtaNmVucWZxWHFUSjA5R2JtNHV3c1BEa1pDUWdDbFRwaUFvS01qbW1NcktTcnp4eGhzUUJBRTVPVG00NVpaYm9OUHBzSFBuVHZ6clgvOUNlbm82MnRyK2YzdjNEOXJVRmdkdy9KZWJXRWxxVldxTDRKTHFJZ1RCUDdnSjRpQ2lpSTR1RGtJVmRJdUlPQXNPRGxMRnZRN2k0T1FpZ292Z0lyUkRRWVZTWElYNkJ4UUpEMHhKdGNrYlhnM1AxL2I1MnZTOHFQMTh4cDdlbTBPYW9kL2NlOC81STJablo2T3ZyeTk2ZTN0WE5OK2pSNC9HNk9ob1BILytQRDU4K0xDaUsyV0xPWGZ1M0txY1p5bi90bS9aVXNiR3htSnNiR3paeHgwNWNpUk9uejY5N09PV1VxdlZvdFZxUlc5dmIyUloxdDZLSVNKVy9IZnNsdmZ2MzhlTEZ5OGk0cS9QRXF0RGNBRUFTZFJxdGU4MldQNm5VcW4weXl4Zi9xTm5XWWFIaDVjY2UvWHFWWXlNak1UczdHd01EUTNGMmJObkl5TGl4SWtUOGV6WnM1aWVubzU3OSs2MUY4L29aSW40QXdjT3hPUEhqK1BObXpmeDRNR0R1SERod29yUHRkYjE5UFRFdm4zN0ZoM0xzcXc5TmpFeEVROGZQbHp3TzF1MmJQbmxWdmo3dGhIMzl1M2J2MXZSbE00SUxnQWdpY0hCd2NqbGN0RnF0UmFNOWZYMXhmRHc4SUlyUWN1eGE5ZXVHQjBkN1dTS1A5VHBMWTl2Mzc2Tm16ZHZ0bVByeXBVcjBkUFRFeEYvdlFmbno1K1AyN2R2eDlPblQ5dkhkUEtQYnBabGNlYk1tYmgrL1hxTWo0L0hvVU9IL3ZNUzkvOG05Ykx3ZCsvZTdmajhxMjNqeG8xUnJWWVhIY3ZuOCsyeHZ6L2I5MDJwVkdwdk9mQ3JtSnljakltSmljaXk3THZuQ3VtYzRBS0FManAyN0ZoRXhJTHcyTEJoUTN0c3BmTDUvS0w3VC8zSXBrMmIyc2Qzb2xBb1JMVmFqUzlmdnNUYzNGdzBtODNJc2l6NisvdWpYQzUzdktoSUxwZUxkZXZXZFhTTzFMWnQyeGFuVHAySzhmSHh1SFRwVXBSS3BlL0dkKy9lSFpjdlg0Nzc5Ky9IdTNmdll2LysvWEh3NE1HT1huUG56cDF4L1BqeGVQVG9VWXlPanNhMWE5ZWlXQ3d1K3p4WmxyVS9sNnV4NG1HaFVPZ29zRlA0ZHF0a0p3dk5WQ3FWdUhIalJzek96cmFYL04rNmRldC8zdDl1S1ZldlhvMkkrRit1a24zKy9EbnUzTGtURVJFblQ1Nk1IVHQySkgvTnRTVFhXdXhySndCWWc1NDhlV0laWkg0THJWWXJidDI2RlM5ZnZveTllL2RHdFZwMXhZSkZOWnZOR0JrWmljbkp5ZGl6WjA5Y3ZIanhwL2lzVEUxTnhlSERoN3M5aldYTExmTG1DUzRBbUNlNEFINE92MU53MmZJYkFBQWdFY0VGQUFDUWlPQUNBQUJJUkhBQkFBQWtJcmdBQUFBU0VWd0FBQUNKQ0M0QUFJQkVCQmNBQUVBaWdnc0FBQ0FSd1FVQUFKQ0k0QUlBQUVoRWNBSEF2SHcrSDgxbXM5dlRBRmpUbXMxbTVQUDViazlqMVFndUFKaFhMQmFqMFdoMGV4b0FhMXFqMFloU3FkVHRhYXdhd1FVQTh3WUhCNk5XcTNWN0dnQnJXcTFXaTRHQmdXNVBZOVVJTGdDWVZ5NlhZMlptSnVyMWVyZW5BckFtMWV2MW1KbVppYUdob1c1UFpkVUlMZ0NZVnlnVW9sS3B4UFQwdE9nQytKL1Y2L1dZbnA2T1NxWHlXejNEbFd1MVdxMXVUd0lBZmlhZlBuMktxYW1wS0JhTHNYbno1bGkvZm4xa21lOG9BVlpiczltTVJxTVJ0Vm90Wm1abW9sS3BSSDkvZjdlbnRXSzVYQzYzNEdlQ0N3QVcrdnIxYTd4Ky9UbytmdndZOVhvOTV1Ym11ajBsZ045T1BwK1BVcWtVQXdNRFVTNlhvMUFvZEh0S0hSRmNBQUFBaVN3V1hPNlBBQUFBU0VSd0FRQUFKQ0s0QUFBQUVoRmNBQUFBaVFndUFBQ0FSQVFYQUFCQUlvSUxBQUFnRWNFRkFBQ1FpT0FDQUFCSVJIQUJBQUFrSXJnQUFBQVNFVndBQUFDSkNDNEFBSUJFQkJjQUFFQWlnZ3NBQUNBUndRVUFBSkNJNEFJQUFFaEVjQUVBQUNRaXVBQUFBQklSWEFBQUFJa0lMZ0FBZ0VRRUZ3QUFRQ0tDQ3dBQUlCSEJCUUFBa0lqZ0FnQUFTRVJ3QVFBQUpDSzRBQUFBRWhGY0FBQUFpUWd1QUFDQVJBUVhBQUJBSW9JTEFBQWdFY0VGQUFDUWlPQUNBQUJJUkhBQkFBQWtJcmdBQUFBU0VWd0FBQUNKQ0M0QUFJQkVCQmNBQUVBaWdnc0FBQ0FSd1FVQUFKQ0k0QUlBQUVoRWNBRUFBQ1FpdUFBQUFCSVJYQUFBQUFBQUFQeGEvZ1NQemxQQ1Z2VjhTUUFBQUFCSlJVNUVya0pnZ2c9PSIsCgkiVGhlbWUiIDogIiIsCgkiVHlwZSIgOiAibWluZCIsCgkiVmVyc2lvbiIgOiAiM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5004</Words>
  <Application>WPS 演示</Application>
  <PresentationFormat>宽屏</PresentationFormat>
  <Paragraphs>250</Paragraphs>
  <Slides>16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Tahoma</vt:lpstr>
      <vt:lpstr>Verdana</vt:lpstr>
      <vt:lpstr>微软雅黑</vt:lpstr>
      <vt:lpstr>Arial Unicode MS</vt:lpstr>
      <vt:lpstr>Calibri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随风</cp:lastModifiedBy>
  <cp:revision>450</cp:revision>
  <cp:lastPrinted>2019-07-31T16:00:00Z</cp:lastPrinted>
  <dcterms:created xsi:type="dcterms:W3CDTF">2019-07-31T16:00:00Z</dcterms:created>
  <dcterms:modified xsi:type="dcterms:W3CDTF">2022-11-15T03:02:47Z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0A7734458E7D4127886D1C84211F4E15</vt:lpwstr>
  </property>
  <property fmtid="{D5CDD505-2E9C-101B-9397-08002B2CF9AE}" pid="4" name="commondata">
    <vt:lpwstr>eyJoZGlkIjoiNGE1MmQ4Y2Y1ZDdjNzE3MTI2OGRmYzEzMjYyMWQ3MWUifQ==</vt:lpwstr>
  </property>
  <property fmtid="{D5CDD505-2E9C-101B-9397-08002B2CF9AE}" pid="5" name="KSOProductBuildVer">
    <vt:lpwstr>2052-11.1.0.12763</vt:lpwstr>
  </property>
</Properties>
</file>