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D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8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58086-C42B-4DE6-BC69-03C13C38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FED000-8A64-40BE-AD6D-596BC284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0CE0A-C855-4E65-89B6-CE80066B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BDBC2-1AC8-4FF7-B1EB-EB1EAE0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057AAF-4F66-4953-A719-6D3A6077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1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B3975-C9D8-4FD0-952C-F17E76DB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6D37CA-ED49-4F01-8317-4545B594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47F18-FB67-4454-8252-E7DDA4B0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ABA24-FD39-447B-9106-52208ED3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B044B-FFBF-49CF-A31A-BBACA314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AFAE88-CA21-4809-9667-F9CF08F7E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1C7E44-6788-42AB-8FBB-45759BDE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A57BC1-116B-47B6-8BE3-E6DAA649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9C4FD-283F-4DF2-9650-B6C08BAF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50000-3D06-44F4-A5C9-1124FE19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2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3773D-115B-4848-A0F0-3CB101C4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CB784-05D6-4F30-A9E1-CDA3A2BA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9D284-F19E-4E07-8A65-B559C600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5F51B-DB96-4C42-990B-BFC691CB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7EE0AD-FD99-4923-9402-907C8F13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1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20F2-D0CF-449C-98DA-705527EA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762C3-041E-4FAC-AC19-EA4AACF73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7613A-72A6-4DEA-AC69-6C6440D7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432C6-04A2-4CA4-987A-D8245313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FD29B-227A-473C-8D47-1CA3909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9FA45-24E6-4A8A-A36E-1D7378BB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A456E-3253-44B9-8834-8E382009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1F4DF-C8DE-4ADA-8200-CEE7512B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EF752-A28E-4ECA-9778-8625B440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13828-45CF-4BFE-920B-D96BB30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C9AAE-5437-482D-81D4-D821589B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7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4B2D5-285B-4D54-9552-4BF477F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D3C13-C607-494A-BF42-E4F61296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F5EF0-3057-45FE-AC91-3362C35D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18B60-F01A-4F86-B6C5-909C6209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61D171-7229-42F8-9F1C-165370517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4D84A2-E5FE-469B-9E7D-14F6578F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2CCE26-55D4-416F-8056-EA4F8E5B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B5A465-059A-4801-8DC1-612FFB72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6B45-FDBE-4CB7-A949-83AE7F57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B71AD5-652D-4F8D-A114-C8E3664E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B57636-6DAE-479D-83DD-740C405A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FE3CE5-6B15-41A0-94AA-B4822D74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96ECD0-2FA3-42A2-A244-4FAE55C6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9699B5-0712-4055-BF20-6FC7D02C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4DBAAD-F854-4C78-ABF9-B3A95FCF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6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7B0A5-5F23-40FA-878F-8C7387B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3551E-C3BA-468A-B0A1-E15439F8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4A6F93-9489-4F38-8FE9-3BA970811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9FED88-696D-4B00-B95C-3A3737EA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9950E2-117D-4594-88CF-B2C293AF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0013DC-2DE9-48C6-8442-C2C236DF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D6D4F-E54A-49EF-A226-C6050E1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03A8B0-3819-4ED2-A575-617D0D4C0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FB831-57D7-44D1-9259-1AAEB9F15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5BBDE-81B0-42C7-A8A5-4D47A9F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256E1-1F92-47EB-B1C2-9E2A494D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B76453-C415-49FD-A46B-D2747C5D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8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5B15A-50C0-4787-A57E-82F900C4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DA52DB-B030-4FD1-8EDF-FFEA86EE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7C7D4-F910-4913-B714-1740463E1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D6FE-943D-4DF4-9AB4-ADE43B18A09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F490D-C1F8-4719-9915-7FE57D42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1F988-8CD0-4E16-ABBD-0E4C3469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28C9-9C9E-49B1-900F-BF854E40CF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6CE44A-E18A-0FA0-B083-3CE990661440}"/>
              </a:ext>
            </a:extLst>
          </p:cNvPr>
          <p:cNvGrpSpPr/>
          <p:nvPr/>
        </p:nvGrpSpPr>
        <p:grpSpPr>
          <a:xfrm>
            <a:off x="3511296" y="877824"/>
            <a:ext cx="7220064" cy="4462271"/>
            <a:chOff x="3511296" y="877824"/>
            <a:chExt cx="7220064" cy="4462271"/>
          </a:xfrm>
        </p:grpSpPr>
        <p:sp>
          <p:nvSpPr>
            <p:cNvPr id="30" name="Corde 29">
              <a:extLst>
                <a:ext uri="{FF2B5EF4-FFF2-40B4-BE49-F238E27FC236}">
                  <a16:creationId xmlns:a16="http://schemas.microsoft.com/office/drawing/2014/main" id="{BAEDF8DF-37C1-41DB-AF67-28992DF2DA42}"/>
                </a:ext>
              </a:extLst>
            </p:cNvPr>
            <p:cNvSpPr/>
            <p:nvPr/>
          </p:nvSpPr>
          <p:spPr>
            <a:xfrm rot="5400000">
              <a:off x="4058414" y="1380927"/>
              <a:ext cx="4114798" cy="3803537"/>
            </a:xfrm>
            <a:prstGeom prst="chord">
              <a:avLst>
                <a:gd name="adj1" fmla="val 5417601"/>
                <a:gd name="adj2" fmla="val 16192492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493CF1-4A22-9F09-AF2A-04C82A9D1A2D}"/>
                </a:ext>
              </a:extLst>
            </p:cNvPr>
            <p:cNvGrpSpPr/>
            <p:nvPr/>
          </p:nvGrpSpPr>
          <p:grpSpPr>
            <a:xfrm>
              <a:off x="3511296" y="877824"/>
              <a:ext cx="7220064" cy="4038966"/>
              <a:chOff x="3511296" y="877824"/>
              <a:chExt cx="7220064" cy="4038966"/>
            </a:xfrm>
          </p:grpSpPr>
          <p:sp>
            <p:nvSpPr>
              <p:cNvPr id="7" name="Corde 6">
                <a:extLst>
                  <a:ext uri="{FF2B5EF4-FFF2-40B4-BE49-F238E27FC236}">
                    <a16:creationId xmlns:a16="http://schemas.microsoft.com/office/drawing/2014/main" id="{7D72B125-4660-402A-87E3-837C4B0706F9}"/>
                  </a:ext>
                </a:extLst>
              </p:cNvPr>
              <p:cNvSpPr/>
              <p:nvPr/>
            </p:nvSpPr>
            <p:spPr>
              <a:xfrm rot="5400000">
                <a:off x="4461906" y="1747267"/>
                <a:ext cx="3268186" cy="3070859"/>
              </a:xfrm>
              <a:prstGeom prst="chord">
                <a:avLst>
                  <a:gd name="adj1" fmla="val 5417601"/>
                  <a:gd name="adj2" fmla="val 16192492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96E3701C-BA24-659F-A3B8-1C6740A5A7BA}"/>
                  </a:ext>
                </a:extLst>
              </p:cNvPr>
              <p:cNvGrpSpPr/>
              <p:nvPr/>
            </p:nvGrpSpPr>
            <p:grpSpPr>
              <a:xfrm>
                <a:off x="3511296" y="877824"/>
                <a:ext cx="7220064" cy="3785616"/>
                <a:chOff x="3511296" y="877824"/>
                <a:chExt cx="7220064" cy="3785616"/>
              </a:xfrm>
            </p:grpSpPr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93225BD6-2E7C-4E44-8887-A061DFB87C64}"/>
                    </a:ext>
                  </a:extLst>
                </p:cNvPr>
                <p:cNvSpPr txBox="1"/>
                <p:nvPr/>
              </p:nvSpPr>
              <p:spPr>
                <a:xfrm>
                  <a:off x="7484950" y="1113784"/>
                  <a:ext cx="32464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Capteur d’épaisseur e placé dans l’encoche de rayon R0</a:t>
                  </a:r>
                </a:p>
              </p:txBody>
            </p:sp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D936C79C-7C20-D9C8-9522-9C4118AF8B73}"/>
                    </a:ext>
                  </a:extLst>
                </p:cNvPr>
                <p:cNvGrpSpPr/>
                <p:nvPr/>
              </p:nvGrpSpPr>
              <p:grpSpPr>
                <a:xfrm>
                  <a:off x="3511296" y="877824"/>
                  <a:ext cx="6736200" cy="3785616"/>
                  <a:chOff x="3511296" y="877824"/>
                  <a:chExt cx="6736200" cy="3785616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D913FD58-BEAD-D113-7E3D-B54EB47F1A63}"/>
                      </a:ext>
                    </a:extLst>
                  </p:cNvPr>
                  <p:cNvSpPr/>
                  <p:nvPr/>
                </p:nvSpPr>
                <p:spPr>
                  <a:xfrm>
                    <a:off x="8766167" y="2805433"/>
                    <a:ext cx="1481329" cy="78299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" name="Trapèze 1">
                    <a:extLst>
                      <a:ext uri="{FF2B5EF4-FFF2-40B4-BE49-F238E27FC236}">
                        <a16:creationId xmlns:a16="http://schemas.microsoft.com/office/drawing/2014/main" id="{6492375C-4C68-625C-B3F8-D550F9DC9FBF}"/>
                      </a:ext>
                    </a:extLst>
                  </p:cNvPr>
                  <p:cNvSpPr/>
                  <p:nvPr/>
                </p:nvSpPr>
                <p:spPr>
                  <a:xfrm>
                    <a:off x="7598572" y="3156464"/>
                    <a:ext cx="137160" cy="228600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Corde 30">
                    <a:extLst>
                      <a:ext uri="{FF2B5EF4-FFF2-40B4-BE49-F238E27FC236}">
                        <a16:creationId xmlns:a16="http://schemas.microsoft.com/office/drawing/2014/main" id="{076C53F5-0D00-46BF-85EE-B0D8C4768D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019" y="2147832"/>
                    <a:ext cx="2628941" cy="2260957"/>
                  </a:xfrm>
                  <a:prstGeom prst="chord">
                    <a:avLst>
                      <a:gd name="adj1" fmla="val 5417601"/>
                      <a:gd name="adj2" fmla="val 1619249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C21C712B-C308-43F3-A08B-7022EE2F318A}"/>
                      </a:ext>
                    </a:extLst>
                  </p:cNvPr>
                  <p:cNvSpPr txBox="1"/>
                  <p:nvPr/>
                </p:nvSpPr>
                <p:spPr>
                  <a:xfrm>
                    <a:off x="6076188" y="3219099"/>
                    <a:ext cx="7101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O</a:t>
                    </a:r>
                  </a:p>
                </p:txBody>
              </p:sp>
              <p:cxnSp>
                <p:nvCxnSpPr>
                  <p:cNvPr id="24" name="Connecteur droit avec flèche 23">
                    <a:extLst>
                      <a:ext uri="{FF2B5EF4-FFF2-40B4-BE49-F238E27FC236}">
                        <a16:creationId xmlns:a16="http://schemas.microsoft.com/office/drawing/2014/main" id="{9C43C2A4-6F4B-4B1D-972D-9D21E5B5FC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0176" y="1403437"/>
                    <a:ext cx="106314" cy="232924"/>
                  </a:xfrm>
                  <a:prstGeom prst="straightConnector1">
                    <a:avLst/>
                  </a:prstGeom>
                  <a:ln>
                    <a:solidFill>
                      <a:srgbClr val="F32D2D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1CD08438-44FC-4708-A3FB-BF2D8B905D6B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724" y="1195364"/>
                    <a:ext cx="7101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e</a:t>
                    </a:r>
                  </a:p>
                </p:txBody>
              </p:sp>
              <p:sp>
                <p:nvSpPr>
                  <p:cNvPr id="28" name="Forme libre : forme 27">
                    <a:extLst>
                      <a:ext uri="{FF2B5EF4-FFF2-40B4-BE49-F238E27FC236}">
                        <a16:creationId xmlns:a16="http://schemas.microsoft.com/office/drawing/2014/main" id="{C3CA6CE2-CD7F-4747-B972-BFFEF9761F2B}"/>
                      </a:ext>
                    </a:extLst>
                  </p:cNvPr>
                  <p:cNvSpPr/>
                  <p:nvPr/>
                </p:nvSpPr>
                <p:spPr>
                  <a:xfrm>
                    <a:off x="6073801" y="1576938"/>
                    <a:ext cx="1598015" cy="1696614"/>
                  </a:xfrm>
                  <a:custGeom>
                    <a:avLst/>
                    <a:gdLst>
                      <a:gd name="connsiteX0" fmla="*/ 1598015 w 1598015"/>
                      <a:gd name="connsiteY0" fmla="*/ 1696614 h 1696614"/>
                      <a:gd name="connsiteX1" fmla="*/ 1378559 w 1598015"/>
                      <a:gd name="connsiteY1" fmla="*/ 846222 h 1696614"/>
                      <a:gd name="connsiteX2" fmla="*/ 784199 w 1598015"/>
                      <a:gd name="connsiteY2" fmla="*/ 224430 h 1696614"/>
                      <a:gd name="connsiteX3" fmla="*/ 25247 w 1598015"/>
                      <a:gd name="connsiteY3" fmla="*/ 23262 h 1696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98015" h="1696614">
                        <a:moveTo>
                          <a:pt x="1598015" y="1696614"/>
                        </a:moveTo>
                        <a:cubicBezTo>
                          <a:pt x="1556105" y="1394100"/>
                          <a:pt x="1514195" y="1091586"/>
                          <a:pt x="1378559" y="846222"/>
                        </a:cubicBezTo>
                        <a:cubicBezTo>
                          <a:pt x="1242923" y="600858"/>
                          <a:pt x="1009751" y="361590"/>
                          <a:pt x="784199" y="224430"/>
                        </a:cubicBezTo>
                        <a:cubicBezTo>
                          <a:pt x="558647" y="87270"/>
                          <a:pt x="-140869" y="-57510"/>
                          <a:pt x="25247" y="2326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5" name="Connecteur droit avec flèche 14">
                    <a:extLst>
                      <a:ext uri="{FF2B5EF4-FFF2-40B4-BE49-F238E27FC236}">
                        <a16:creationId xmlns:a16="http://schemas.microsoft.com/office/drawing/2014/main" id="{49CF0146-8CDF-433D-B0C7-21578E09A1BA}"/>
                      </a:ext>
                    </a:extLst>
                  </p:cNvPr>
                  <p:cNvCxnSpPr>
                    <a:stCxn id="7" idx="2"/>
                  </p:cNvCxnSpPr>
                  <p:nvPr/>
                </p:nvCxnSpPr>
                <p:spPr>
                  <a:xfrm flipV="1">
                    <a:off x="6096007" y="2084832"/>
                    <a:ext cx="1036313" cy="1192258"/>
                  </a:xfrm>
                  <a:prstGeom prst="straightConnector1">
                    <a:avLst/>
                  </a:prstGeom>
                  <a:ln w="28575">
                    <a:solidFill>
                      <a:srgbClr val="F32D2D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34C3C6F3-392C-48E9-BBF0-2BA4EAAD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608" y="2364280"/>
                    <a:ext cx="7101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R0</a:t>
                    </a:r>
                  </a:p>
                </p:txBody>
              </p:sp>
              <p:cxnSp>
                <p:nvCxnSpPr>
                  <p:cNvPr id="5" name="Connecteur droit 4">
                    <a:extLst>
                      <a:ext uri="{FF2B5EF4-FFF2-40B4-BE49-F238E27FC236}">
                        <a16:creationId xmlns:a16="http://schemas.microsoft.com/office/drawing/2014/main" id="{FBA61200-E854-49B8-B24C-C67662CEB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1296" y="3282696"/>
                    <a:ext cx="5129784" cy="0"/>
                  </a:xfrm>
                  <a:prstGeom prst="line">
                    <a:avLst/>
                  </a:prstGeom>
                  <a:ln w="19050">
                    <a:prstDash val="sysDash"/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necteur droit avec flèche 11">
                    <a:extLst>
                      <a:ext uri="{FF2B5EF4-FFF2-40B4-BE49-F238E27FC236}">
                        <a16:creationId xmlns:a16="http://schemas.microsoft.com/office/drawing/2014/main" id="{23E896BA-3F10-42DD-9392-5FCF399C0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76188" y="877824"/>
                    <a:ext cx="0" cy="378561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avec flèche 32">
                    <a:extLst>
                      <a:ext uri="{FF2B5EF4-FFF2-40B4-BE49-F238E27FC236}">
                        <a16:creationId xmlns:a16="http://schemas.microsoft.com/office/drawing/2014/main" id="{D2D60008-5273-424B-B152-2225878DCC92}"/>
                      </a:ext>
                    </a:extLst>
                  </p:cNvPr>
                  <p:cNvCxnSpPr>
                    <a:cxnSpLocks/>
                    <a:stCxn id="27" idx="1"/>
                  </p:cNvCxnSpPr>
                  <p:nvPr/>
                </p:nvCxnSpPr>
                <p:spPr>
                  <a:xfrm flipH="1">
                    <a:off x="6872808" y="1436950"/>
                    <a:ext cx="612142" cy="323165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Forme libre : forme 3">
                    <a:extLst>
                      <a:ext uri="{FF2B5EF4-FFF2-40B4-BE49-F238E27FC236}">
                        <a16:creationId xmlns:a16="http://schemas.microsoft.com/office/drawing/2014/main" id="{AC33897A-E0D2-BDA1-79E0-9276DB186362}"/>
                      </a:ext>
                    </a:extLst>
                  </p:cNvPr>
                  <p:cNvSpPr/>
                  <p:nvPr/>
                </p:nvSpPr>
                <p:spPr>
                  <a:xfrm>
                    <a:off x="7687495" y="3319272"/>
                    <a:ext cx="1154753" cy="331555"/>
                  </a:xfrm>
                  <a:custGeom>
                    <a:avLst/>
                    <a:gdLst>
                      <a:gd name="connsiteX0" fmla="*/ 2609 w 1154753"/>
                      <a:gd name="connsiteY0" fmla="*/ 45720 h 331555"/>
                      <a:gd name="connsiteX1" fmla="*/ 75761 w 1154753"/>
                      <a:gd name="connsiteY1" fmla="*/ 301752 h 331555"/>
                      <a:gd name="connsiteX2" fmla="*/ 505529 w 1154753"/>
                      <a:gd name="connsiteY2" fmla="*/ 292608 h 331555"/>
                      <a:gd name="connsiteX3" fmla="*/ 1154753 w 1154753"/>
                      <a:gd name="connsiteY3" fmla="*/ 0 h 3315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54753" h="331555">
                        <a:moveTo>
                          <a:pt x="2609" y="45720"/>
                        </a:moveTo>
                        <a:cubicBezTo>
                          <a:pt x="-2725" y="153162"/>
                          <a:pt x="-8059" y="260604"/>
                          <a:pt x="75761" y="301752"/>
                        </a:cubicBezTo>
                        <a:cubicBezTo>
                          <a:pt x="159581" y="342900"/>
                          <a:pt x="325697" y="342900"/>
                          <a:pt x="505529" y="292608"/>
                        </a:cubicBezTo>
                        <a:cubicBezTo>
                          <a:pt x="685361" y="242316"/>
                          <a:pt x="920057" y="121158"/>
                          <a:pt x="115475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" name="Forme libre : forme 5">
                    <a:extLst>
                      <a:ext uri="{FF2B5EF4-FFF2-40B4-BE49-F238E27FC236}">
                        <a16:creationId xmlns:a16="http://schemas.microsoft.com/office/drawing/2014/main" id="{CDF963F7-5A2B-C990-933C-563027362A49}"/>
                      </a:ext>
                    </a:extLst>
                  </p:cNvPr>
                  <p:cNvSpPr/>
                  <p:nvPr/>
                </p:nvSpPr>
                <p:spPr>
                  <a:xfrm>
                    <a:off x="7598572" y="3366603"/>
                    <a:ext cx="1243675" cy="395735"/>
                  </a:xfrm>
                  <a:custGeom>
                    <a:avLst/>
                    <a:gdLst>
                      <a:gd name="connsiteX0" fmla="*/ 59037 w 1256901"/>
                      <a:gd name="connsiteY0" fmla="*/ 0 h 425653"/>
                      <a:gd name="connsiteX1" fmla="*/ 49893 w 1256901"/>
                      <a:gd name="connsiteY1" fmla="*/ 329184 h 425653"/>
                      <a:gd name="connsiteX2" fmla="*/ 598533 w 1256901"/>
                      <a:gd name="connsiteY2" fmla="*/ 411480 h 425653"/>
                      <a:gd name="connsiteX3" fmla="*/ 1256901 w 1256901"/>
                      <a:gd name="connsiteY3" fmla="*/ 82296 h 425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6901" h="425653">
                        <a:moveTo>
                          <a:pt x="59037" y="0"/>
                        </a:moveTo>
                        <a:cubicBezTo>
                          <a:pt x="9507" y="130302"/>
                          <a:pt x="-40023" y="260604"/>
                          <a:pt x="49893" y="329184"/>
                        </a:cubicBezTo>
                        <a:cubicBezTo>
                          <a:pt x="139809" y="397764"/>
                          <a:pt x="397365" y="452628"/>
                          <a:pt x="598533" y="411480"/>
                        </a:cubicBezTo>
                        <a:cubicBezTo>
                          <a:pt x="799701" y="370332"/>
                          <a:pt x="1144125" y="138684"/>
                          <a:pt x="1256901" y="8229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A9453228-34EF-3D9F-B05E-E65644EF2618}"/>
                      </a:ext>
                    </a:extLst>
                  </p:cNvPr>
                  <p:cNvSpPr/>
                  <p:nvPr/>
                </p:nvSpPr>
                <p:spPr>
                  <a:xfrm>
                    <a:off x="9076725" y="2964319"/>
                    <a:ext cx="566928" cy="431967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E15D208-111C-2ABA-347B-C42349BCA46D}"/>
                      </a:ext>
                    </a:extLst>
                  </p:cNvPr>
                  <p:cNvSpPr/>
                  <p:nvPr/>
                </p:nvSpPr>
                <p:spPr>
                  <a:xfrm>
                    <a:off x="9135372" y="3072497"/>
                    <a:ext cx="451043" cy="293203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FCE37D0-EE68-81C9-E3FF-DAC93A6F14F4}"/>
                      </a:ext>
                    </a:extLst>
                  </p:cNvPr>
                  <p:cNvSpPr/>
                  <p:nvPr/>
                </p:nvSpPr>
                <p:spPr>
                  <a:xfrm>
                    <a:off x="8852868" y="2901923"/>
                    <a:ext cx="45719" cy="30923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D897B23-B910-7FC1-1F2C-C783F54429E1}"/>
                      </a:ext>
                    </a:extLst>
                  </p:cNvPr>
                  <p:cNvSpPr/>
                  <p:nvPr/>
                </p:nvSpPr>
                <p:spPr>
                  <a:xfrm>
                    <a:off x="8641080" y="3017996"/>
                    <a:ext cx="227544" cy="88713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F990F02-EBCE-2549-8265-1A951F9F9C0F}"/>
                      </a:ext>
                    </a:extLst>
                  </p:cNvPr>
                  <p:cNvSpPr/>
                  <p:nvPr/>
                </p:nvSpPr>
                <p:spPr>
                  <a:xfrm>
                    <a:off x="9017000" y="3485049"/>
                    <a:ext cx="396240" cy="70123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CD4C0DA-B189-FA34-AD06-208F7CD8B27E}"/>
                      </a:ext>
                    </a:extLst>
                  </p:cNvPr>
                  <p:cNvSpPr/>
                  <p:nvPr/>
                </p:nvSpPr>
                <p:spPr>
                  <a:xfrm>
                    <a:off x="8815027" y="2964320"/>
                    <a:ext cx="53597" cy="18104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A15A3BC-8111-FFCB-7E4C-A95F1012D978}"/>
                      </a:ext>
                    </a:extLst>
                  </p:cNvPr>
                  <p:cNvSpPr/>
                  <p:nvPr/>
                </p:nvSpPr>
                <p:spPr>
                  <a:xfrm>
                    <a:off x="9706669" y="3372142"/>
                    <a:ext cx="230244" cy="158886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3475AED-7D88-BE1C-EF84-EC7826E68433}"/>
                      </a:ext>
                    </a:extLst>
                  </p:cNvPr>
                  <p:cNvSpPr/>
                  <p:nvPr/>
                </p:nvSpPr>
                <p:spPr>
                  <a:xfrm>
                    <a:off x="9904180" y="3166584"/>
                    <a:ext cx="230244" cy="158886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7" name="Groupe 36">
                    <a:extLst>
                      <a:ext uri="{FF2B5EF4-FFF2-40B4-BE49-F238E27FC236}">
                        <a16:creationId xmlns:a16="http://schemas.microsoft.com/office/drawing/2014/main" id="{2C1B1DAC-3E5C-76FA-999C-7ABB3FE3C067}"/>
                      </a:ext>
                    </a:extLst>
                  </p:cNvPr>
                  <p:cNvGrpSpPr/>
                  <p:nvPr/>
                </p:nvGrpSpPr>
                <p:grpSpPr>
                  <a:xfrm>
                    <a:off x="9711502" y="3075560"/>
                    <a:ext cx="248107" cy="50800"/>
                    <a:chOff x="9774767" y="2192867"/>
                    <a:chExt cx="248107" cy="50800"/>
                  </a:xfrm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DC0CBBF0-17C0-18B1-6C1C-068594CF5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1791" y="2192867"/>
                      <a:ext cx="154059" cy="50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25" name="Connecteur droit 24">
                      <a:extLst>
                        <a:ext uri="{FF2B5EF4-FFF2-40B4-BE49-F238E27FC236}">
                          <a16:creationId xmlns:a16="http://schemas.microsoft.com/office/drawing/2014/main" id="{C714AB13-51AE-F9BC-B13B-BA58C462B861}"/>
                        </a:ext>
                      </a:extLst>
                    </p:cNvPr>
                    <p:cNvCxnSpPr>
                      <a:cxnSpLocks/>
                      <a:stCxn id="20" idx="1"/>
                    </p:cNvCxnSpPr>
                    <p:nvPr/>
                  </p:nvCxnSpPr>
                  <p:spPr>
                    <a:xfrm flipH="1">
                      <a:off x="9774767" y="2218267"/>
                      <a:ext cx="47024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eur droit 34">
                      <a:extLst>
                        <a:ext uri="{FF2B5EF4-FFF2-40B4-BE49-F238E27FC236}">
                          <a16:creationId xmlns:a16="http://schemas.microsoft.com/office/drawing/2014/main" id="{105BA3B3-8BA5-1F7C-8C5A-FBBCE6F05F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975850" y="2218267"/>
                      <a:ext cx="47024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e 37">
                    <a:extLst>
                      <a:ext uri="{FF2B5EF4-FFF2-40B4-BE49-F238E27FC236}">
                        <a16:creationId xmlns:a16="http://schemas.microsoft.com/office/drawing/2014/main" id="{944DEBB4-2F3B-F655-D02D-E0430B914A1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942590" y="2951507"/>
                    <a:ext cx="248107" cy="50800"/>
                    <a:chOff x="9774767" y="2192867"/>
                    <a:chExt cx="248107" cy="50800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BAA09084-1490-D071-2E79-EB8762399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1791" y="2192867"/>
                      <a:ext cx="154059" cy="50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Connecteur droit 39">
                      <a:extLst>
                        <a:ext uri="{FF2B5EF4-FFF2-40B4-BE49-F238E27FC236}">
                          <a16:creationId xmlns:a16="http://schemas.microsoft.com/office/drawing/2014/main" id="{99FC020E-E0AC-7007-CF11-34364CF05013}"/>
                        </a:ext>
                      </a:extLst>
                    </p:cNvPr>
                    <p:cNvCxnSpPr>
                      <a:cxnSpLocks/>
                      <a:stCxn id="39" idx="1"/>
                    </p:cNvCxnSpPr>
                    <p:nvPr/>
                  </p:nvCxnSpPr>
                  <p:spPr>
                    <a:xfrm flipH="1">
                      <a:off x="9774767" y="2218267"/>
                      <a:ext cx="47024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40">
                      <a:extLst>
                        <a:ext uri="{FF2B5EF4-FFF2-40B4-BE49-F238E27FC236}">
                          <a16:creationId xmlns:a16="http://schemas.microsoft.com/office/drawing/2014/main" id="{89F60AD0-B524-C454-7966-F24F4845B9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975850" y="2218267"/>
                      <a:ext cx="47024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B29379A-D358-866D-A904-A4300AC944BF}"/>
                      </a:ext>
                    </a:extLst>
                  </p:cNvPr>
                  <p:cNvSpPr/>
                  <p:nvPr/>
                </p:nvSpPr>
                <p:spPr>
                  <a:xfrm>
                    <a:off x="8828035" y="3289592"/>
                    <a:ext cx="45719" cy="825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4C0BABF-4D80-C352-5989-181461270FB9}"/>
                      </a:ext>
                    </a:extLst>
                  </p:cNvPr>
                  <p:cNvSpPr/>
                  <p:nvPr/>
                </p:nvSpPr>
                <p:spPr>
                  <a:xfrm>
                    <a:off x="8828035" y="3417820"/>
                    <a:ext cx="45719" cy="825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03996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cuculiere</dc:creator>
  <cp:lastModifiedBy>remi cuculiere</cp:lastModifiedBy>
  <cp:revision>6</cp:revision>
  <dcterms:created xsi:type="dcterms:W3CDTF">2022-04-30T15:40:37Z</dcterms:created>
  <dcterms:modified xsi:type="dcterms:W3CDTF">2022-05-04T18:40:40Z</dcterms:modified>
</cp:coreProperties>
</file>