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p:scale>
          <a:sx n="61" d="100"/>
          <a:sy n="61" d="100"/>
        </p:scale>
        <p:origin x="2984" y="1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19/05/2025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19/05/2025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19/05/2025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19/05/2025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19/05/2025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19/05/2025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19/05/2025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19/05/2025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2926304"/>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159233" y="1698263"/>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1" name="ZoneTexte 20">
            <a:extLst>
              <a:ext uri="{FF2B5EF4-FFF2-40B4-BE49-F238E27FC236}">
                <a16:creationId xmlns:a16="http://schemas.microsoft.com/office/drawing/2014/main" id="{1F091296-1DF4-AB2A-06F2-975A135F539E}"/>
              </a:ext>
            </a:extLst>
          </p:cNvPr>
          <p:cNvSpPr txBox="1"/>
          <p:nvPr/>
        </p:nvSpPr>
        <p:spPr>
          <a:xfrm>
            <a:off x="265353" y="4429373"/>
            <a:ext cx="5761040" cy="646331"/>
          </a:xfrm>
          <a:prstGeom prst="rect">
            <a:avLst/>
          </a:prstGeom>
          <a:noFill/>
        </p:spPr>
        <p:txBody>
          <a:bodyPr wrap="square" rtlCol="0">
            <a:spAutoFit/>
          </a:bodyPr>
          <a:lstStyle/>
          <a:p>
            <a:r>
              <a:rPr lang="en-US" noProof="0" dirty="0" err="1"/>
              <a:t>Courbes</a:t>
            </a:r>
            <a:r>
              <a:rPr lang="en-US" noProof="0" dirty="0"/>
              <a:t> de </a:t>
            </a:r>
            <a:r>
              <a:rPr lang="en-US" noProof="0" dirty="0" err="1"/>
              <a:t>deltaR</a:t>
            </a:r>
            <a:r>
              <a:rPr lang="en-US" noProof="0" dirty="0"/>
              <a:t>/R0 </a:t>
            </a:r>
            <a:r>
              <a:rPr lang="en-US" noProof="0" dirty="0" err="1"/>
              <a:t>en</a:t>
            </a:r>
            <a:r>
              <a:rPr lang="en-US" noProof="0" dirty="0"/>
              <a:t> </a:t>
            </a:r>
            <a:r>
              <a:rPr lang="en-US" noProof="0" dirty="0" err="1"/>
              <a:t>fonction</a:t>
            </a:r>
            <a:r>
              <a:rPr lang="en-US" noProof="0" dirty="0"/>
              <a:t> de la deformation </a:t>
            </a:r>
            <a:r>
              <a:rPr lang="en-US" noProof="0" dirty="0" err="1"/>
              <a:t>soit</a:t>
            </a:r>
            <a:r>
              <a:rPr lang="en-US" noProof="0" dirty="0"/>
              <a:t> </a:t>
            </a:r>
            <a:r>
              <a:rPr lang="en-US" noProof="0" dirty="0" err="1"/>
              <a:t>en</a:t>
            </a:r>
            <a:r>
              <a:rPr lang="en-US" noProof="0" dirty="0"/>
              <a:t> % </a:t>
            </a:r>
            <a:r>
              <a:rPr lang="en-US" noProof="0" dirty="0" err="1"/>
              <a:t>soit</a:t>
            </a:r>
            <a:r>
              <a:rPr lang="en-US" noProof="0" dirty="0"/>
              <a:t> </a:t>
            </a:r>
            <a:r>
              <a:rPr lang="en-US" noProof="0" dirty="0" err="1"/>
              <a:t>en</a:t>
            </a:r>
            <a:r>
              <a:rPr lang="en-US" noProof="0" dirty="0"/>
              <a:t> cm</a:t>
            </a:r>
          </a:p>
        </p:txBody>
      </p:sp>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990268B-324A-E3BD-5462-E3FA86D1B626}"/>
              </a:ext>
            </a:extLst>
          </p:cNvPr>
          <p:cNvSpPr>
            <a:spLocks noGrp="1"/>
          </p:cNvSpPr>
          <p:nvPr>
            <p:ph type="title"/>
          </p:nvPr>
        </p:nvSpPr>
        <p:spPr/>
        <p:txBody>
          <a:bodyPr/>
          <a:lstStyle/>
          <a:p>
            <a:endParaRPr lang="en-US" noProof="0" dirty="0"/>
          </a:p>
        </p:txBody>
      </p:sp>
      <p:sp>
        <p:nvSpPr>
          <p:cNvPr id="3" name="Espace réservé du contenu 2">
            <a:extLst>
              <a:ext uri="{FF2B5EF4-FFF2-40B4-BE49-F238E27FC236}">
                <a16:creationId xmlns:a16="http://schemas.microsoft.com/office/drawing/2014/main" id="{C832128D-AC11-56DD-C132-CFC302EA7E16}"/>
              </a:ext>
            </a:extLst>
          </p:cNvPr>
          <p:cNvSpPr>
            <a:spLocks noGrp="1"/>
          </p:cNvSpPr>
          <p:nvPr>
            <p:ph idx="1"/>
          </p:nvPr>
        </p:nvSpPr>
        <p:spPr/>
        <p:txBody>
          <a:bodyPr/>
          <a:lstStyle/>
          <a:p>
            <a:endParaRPr lang="en-US" noProof="0" dirty="0"/>
          </a:p>
        </p:txBody>
      </p:sp>
      <p:sp>
        <p:nvSpPr>
          <p:cNvPr id="4" name="ZoneTexte 3">
            <a:extLst>
              <a:ext uri="{FF2B5EF4-FFF2-40B4-BE49-F238E27FC236}">
                <a16:creationId xmlns:a16="http://schemas.microsoft.com/office/drawing/2014/main" id="{E723174D-DA9A-B1D4-1AAF-24789B090C3F}"/>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003466D4-26E2-246C-D429-03323C58E5D3}"/>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294D0207-601E-AAC2-3F5C-BBE6E06836A5}"/>
              </a:ext>
            </a:extLst>
          </p:cNvPr>
          <p:cNvSpPr txBox="1"/>
          <p:nvPr/>
        </p:nvSpPr>
        <p:spPr>
          <a:xfrm>
            <a:off x="6286500" y="9484518"/>
            <a:ext cx="308098" cy="369332"/>
          </a:xfrm>
          <a:prstGeom prst="rect">
            <a:avLst/>
          </a:prstGeom>
          <a:noFill/>
        </p:spPr>
        <p:txBody>
          <a:bodyPr wrap="none" rtlCol="0">
            <a:spAutoFit/>
          </a:bodyPr>
          <a:lstStyle/>
          <a:p>
            <a:r>
              <a:rPr lang="en-US" noProof="0" dirty="0"/>
              <a:t>5</a:t>
            </a:r>
          </a:p>
        </p:txBody>
      </p:sp>
      <p:cxnSp>
        <p:nvCxnSpPr>
          <p:cNvPr id="7" name="Connecteur droit 6">
            <a:extLst>
              <a:ext uri="{FF2B5EF4-FFF2-40B4-BE49-F238E27FC236}">
                <a16:creationId xmlns:a16="http://schemas.microsoft.com/office/drawing/2014/main" id="{88922098-C172-D1BE-8919-5F867EDEA7D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29539393-5BB9-2AB6-0A51-C38FCAE420DC}"/>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AD78DBC9-9482-7C9F-CF6A-0D8E7AB0F89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8239DFEF-71B8-D876-01FE-05DA1CD94B8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Tree>
    <p:extLst>
      <p:ext uri="{BB962C8B-B14F-4D97-AF65-F5344CB8AC3E}">
        <p14:creationId xmlns:p14="http://schemas.microsoft.com/office/powerpoint/2010/main" val="3652695754"/>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213</TotalTime>
  <Words>595</Words>
  <Application>Microsoft Office PowerPoint</Application>
  <PresentationFormat>Format A4 (210 x 297 mm)</PresentationFormat>
  <Paragraphs>79</Paragraphs>
  <Slides>5</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16</cp:revision>
  <dcterms:created xsi:type="dcterms:W3CDTF">2025-03-28T07:28:16Z</dcterms:created>
  <dcterms:modified xsi:type="dcterms:W3CDTF">2025-05-19T13:22:21Z</dcterms:modified>
</cp:coreProperties>
</file>