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60" d="100"/>
          <a:sy n="60" d="100"/>
        </p:scale>
        <p:origin x="1005"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19/05/2025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19/05/2025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19/05/2025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19/05/2025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pic>
        <p:nvPicPr>
          <p:cNvPr id="1026" name="Picture 2" descr="var_R/RO_crayons">
            <a:extLst>
              <a:ext uri="{FF2B5EF4-FFF2-40B4-BE49-F238E27FC236}">
                <a16:creationId xmlns:a16="http://schemas.microsoft.com/office/drawing/2014/main" id="{425D0CA8-FB5B-A774-EF68-3649DC975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86"/>
          <a:stretch/>
        </p:blipFill>
        <p:spPr bwMode="auto">
          <a:xfrm>
            <a:off x="605873" y="5061094"/>
            <a:ext cx="5505450" cy="4143769"/>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a:t>
            </a:r>
            <a:r>
              <a:rPr lang="fr-FR" sz="900" i="1" dirty="0" err="1"/>
              <a:t>tensile</a:t>
            </a:r>
            <a:r>
              <a:rPr lang="fr-FR" sz="900" i="1" dirty="0"/>
              <a:t>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=compressive </a:t>
            </a:r>
            <a:r>
              <a:rPr lang="fr-FR" sz="900" i="1" dirty="0" err="1"/>
              <a:t>strain</a:t>
            </a:r>
            <a:r>
              <a:rPr lang="fr-FR" sz="900" i="1" dirty="0"/>
              <a:t>  </a:t>
            </a:r>
          </a:p>
        </p:txBody>
      </p:sp>
      <mc:AlternateContent xmlns:mc="http://schemas.openxmlformats.org/markup-compatibility/2006">
        <mc:Choice xmlns:a14="http://schemas.microsoft.com/office/drawing/2010/main"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38352436"/>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16405">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38352436"/>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220290" r="-300971" b="-400000"/>
                          </a:stretch>
                        </a:blip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325000" r="-300971" b="-305882"/>
                          </a:stretch>
                        </a:blip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418841" r="-300971" b="-201449"/>
                          </a:stretch>
                        </a:blip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526471" r="-300971" b="-104412"/>
                          </a:stretch>
                        </a:blipFill>
                      </a:tcPr>
                    </a:tc>
                    <a:tc>
                      <a:txBody>
                        <a:bodyPr/>
                        <a:lstStyle/>
                        <a:p>
                          <a:pPr algn="ctr"/>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617391" r="-300971" b="-2899"/>
                          </a:stretch>
                        </a:blip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656</Words>
  <Application>Microsoft Office PowerPoint</Application>
  <PresentationFormat>Format A4 (210 x 297 mm)</PresentationFormat>
  <Paragraphs>99</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18</cp:revision>
  <dcterms:created xsi:type="dcterms:W3CDTF">2025-03-28T07:28:16Z</dcterms:created>
  <dcterms:modified xsi:type="dcterms:W3CDTF">2025-05-19T15:14:59Z</dcterms:modified>
</cp:coreProperties>
</file>