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89" d="100"/>
          <a:sy n="89" d="100"/>
        </p:scale>
        <p:origin x="2376" y="-15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36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9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42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59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7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97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51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7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1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68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5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3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A Toulouse">
            <a:extLst>
              <a:ext uri="{FF2B5EF4-FFF2-40B4-BE49-F238E27FC236}">
                <a16:creationId xmlns:a16="http://schemas.microsoft.com/office/drawing/2014/main" id="{6EABA415-B04B-0216-6081-12BB5EDC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6" y="1559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478F77-1F46-7A3C-2CFB-BF3B1D1C76A5}"/>
              </a:ext>
            </a:extLst>
          </p:cNvPr>
          <p:cNvCxnSpPr/>
          <p:nvPr/>
        </p:nvCxnSpPr>
        <p:spPr>
          <a:xfrm>
            <a:off x="221146" y="1128713"/>
            <a:ext cx="627490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BC95A5A-33CA-B5D9-62C6-4688CDA209D7}"/>
              </a:ext>
            </a:extLst>
          </p:cNvPr>
          <p:cNvCxnSpPr/>
          <p:nvPr/>
        </p:nvCxnSpPr>
        <p:spPr>
          <a:xfrm>
            <a:off x="221146" y="1905000"/>
            <a:ext cx="627490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BF3A956-D3D6-CFDB-34E1-9A9F0A8DF544}"/>
              </a:ext>
            </a:extLst>
          </p:cNvPr>
          <p:cNvCxnSpPr/>
          <p:nvPr/>
        </p:nvCxnSpPr>
        <p:spPr>
          <a:xfrm>
            <a:off x="221146" y="2047875"/>
            <a:ext cx="627490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397E69C-553D-9663-290B-430961458613}"/>
              </a:ext>
            </a:extLst>
          </p:cNvPr>
          <p:cNvCxnSpPr/>
          <p:nvPr/>
        </p:nvCxnSpPr>
        <p:spPr>
          <a:xfrm>
            <a:off x="221146" y="1004887"/>
            <a:ext cx="627490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5800A26-12E7-3591-6D54-46FE0271F17B}"/>
              </a:ext>
            </a:extLst>
          </p:cNvPr>
          <p:cNvSpPr txBox="1"/>
          <p:nvPr/>
        </p:nvSpPr>
        <p:spPr>
          <a:xfrm>
            <a:off x="125896" y="9484518"/>
            <a:ext cx="2890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" panose="020B0604020104020204" pitchFamily="34" charset="0"/>
              </a:rPr>
              <a:t>HAMADI </a:t>
            </a:r>
            <a:r>
              <a:rPr lang="fr-FR" sz="1200" dirty="0" err="1">
                <a:latin typeface="Abadi" panose="020B0604020104020204" pitchFamily="34" charset="0"/>
              </a:rPr>
              <a:t>Maoulida</a:t>
            </a:r>
            <a:r>
              <a:rPr lang="fr-FR" sz="1200" dirty="0">
                <a:latin typeface="Abadi" panose="020B0604020104020204" pitchFamily="34" charset="0"/>
              </a:rPr>
              <a:t> - TARTERA Maëlys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62DCD18-2D97-5437-304A-33C9A0A302FA}"/>
              </a:ext>
            </a:extLst>
          </p:cNvPr>
          <p:cNvSpPr txBox="1"/>
          <p:nvPr/>
        </p:nvSpPr>
        <p:spPr>
          <a:xfrm>
            <a:off x="1054582" y="1342787"/>
            <a:ext cx="544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badi" panose="020B0604020104020204" pitchFamily="34" charset="0"/>
              </a:rPr>
              <a:t>GT-LGT2803-Low Tech Graphite </a:t>
            </a:r>
            <a:r>
              <a:rPr lang="fr-FR" b="1" dirty="0" err="1">
                <a:latin typeface="Abadi" panose="020B0604020104020204" pitchFamily="34" charset="0"/>
              </a:rPr>
              <a:t>Strain</a:t>
            </a:r>
            <a:r>
              <a:rPr lang="fr-FR" b="1" dirty="0">
                <a:latin typeface="Abadi" panose="020B0604020104020204" pitchFamily="34" charset="0"/>
              </a:rPr>
              <a:t> </a:t>
            </a:r>
            <a:r>
              <a:rPr lang="fr-FR" b="1" dirty="0" err="1">
                <a:latin typeface="Abadi" panose="020B0604020104020204" pitchFamily="34" charset="0"/>
              </a:rPr>
              <a:t>Sensor</a:t>
            </a:r>
            <a:endParaRPr lang="fr-FR" b="1" dirty="0">
              <a:latin typeface="Abadi" panose="020B0604020104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7E141D-D8C5-C69D-10E5-725AEB25F462}"/>
              </a:ext>
            </a:extLst>
          </p:cNvPr>
          <p:cNvSpPr txBox="1"/>
          <p:nvPr/>
        </p:nvSpPr>
        <p:spPr>
          <a:xfrm>
            <a:off x="176213" y="2189873"/>
            <a:ext cx="2857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Abadi" panose="020B0604020104020204" pitchFamily="34" charset="0"/>
              </a:rPr>
              <a:t>General </a:t>
            </a:r>
            <a:r>
              <a:rPr lang="fr-FR" b="1" u="sng" dirty="0" err="1">
                <a:latin typeface="Abadi" panose="020B0604020104020204" pitchFamily="34" charset="0"/>
              </a:rPr>
              <a:t>Features</a:t>
            </a:r>
            <a:r>
              <a:rPr lang="fr-FR" dirty="0">
                <a:latin typeface="Abadi" panose="020B0604020104020204" pitchFamily="34" charset="0"/>
              </a:rPr>
              <a:t>: </a:t>
            </a:r>
          </a:p>
          <a:p>
            <a:r>
              <a:rPr lang="en-US" sz="1400" dirty="0"/>
              <a:t>-Low power consumption</a:t>
            </a:r>
          </a:p>
          <a:p>
            <a:r>
              <a:rPr lang="en-US" sz="1400" dirty="0"/>
              <a:t>-Low cost</a:t>
            </a:r>
          </a:p>
          <a:p>
            <a:r>
              <a:rPr lang="en-US" sz="1400" dirty="0"/>
              <a:t>-Light and small</a:t>
            </a:r>
          </a:p>
          <a:p>
            <a:r>
              <a:rPr lang="en-US" sz="1400" dirty="0"/>
              <a:t>-Flexible </a:t>
            </a:r>
          </a:p>
          <a:p>
            <a:r>
              <a:rPr lang="en-US" sz="1400" dirty="0"/>
              <a:t>-Easy-to-use </a:t>
            </a:r>
          </a:p>
          <a:p>
            <a:r>
              <a:rPr lang="en-US" sz="1400" dirty="0"/>
              <a:t>-Environment friendly </a:t>
            </a:r>
          </a:p>
          <a:p>
            <a:r>
              <a:rPr lang="en-US" sz="1400" dirty="0"/>
              <a:t>-Bluetooth connection possible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1592417-1564-3A69-45B2-F100A545BE29}"/>
              </a:ext>
            </a:extLst>
          </p:cNvPr>
          <p:cNvSpPr txBox="1"/>
          <p:nvPr/>
        </p:nvSpPr>
        <p:spPr>
          <a:xfrm>
            <a:off x="221146" y="4159956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Abadi" panose="020B0604020104020204" pitchFamily="34" charset="0"/>
              </a:rPr>
              <a:t>Description</a:t>
            </a:r>
            <a:r>
              <a:rPr lang="fr-FR" dirty="0">
                <a:latin typeface="Abadi" panose="020B0604020104020204" pitchFamily="34" charset="0"/>
              </a:rPr>
              <a:t>: 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djf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9C43DD-3F6E-92AE-AADF-92313F1B94F0}"/>
              </a:ext>
            </a:extLst>
          </p:cNvPr>
          <p:cNvSpPr txBox="1"/>
          <p:nvPr/>
        </p:nvSpPr>
        <p:spPr>
          <a:xfrm>
            <a:off x="125896" y="6775014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Abadi" panose="020B0604020104020204" pitchFamily="34" charset="0"/>
              </a:rPr>
              <a:t>Pin configuration</a:t>
            </a:r>
            <a:r>
              <a:rPr lang="fr-FR" dirty="0">
                <a:latin typeface="Abadi" panose="020B0604020104020204" pitchFamily="34" charset="0"/>
              </a:rPr>
              <a:t>: 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914FCBC-00C6-489B-166D-97FB114314E6}"/>
              </a:ext>
            </a:extLst>
          </p:cNvPr>
          <p:cNvCxnSpPr/>
          <p:nvPr/>
        </p:nvCxnSpPr>
        <p:spPr>
          <a:xfrm>
            <a:off x="221146" y="9446805"/>
            <a:ext cx="6274904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3BBAC4BB-29FE-E34A-5049-F4C9BE2F7A1F}"/>
              </a:ext>
            </a:extLst>
          </p:cNvPr>
          <p:cNvSpPr txBox="1"/>
          <p:nvPr/>
        </p:nvSpPr>
        <p:spPr>
          <a:xfrm>
            <a:off x="6286500" y="94845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01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156EE0-08B9-DC66-26F6-E2345D070200}"/>
              </a:ext>
            </a:extLst>
          </p:cNvPr>
          <p:cNvSpPr txBox="1"/>
          <p:nvPr/>
        </p:nvSpPr>
        <p:spPr>
          <a:xfrm>
            <a:off x="49696" y="352698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Abadi" panose="020B0604020104020204" pitchFamily="34" charset="0"/>
              </a:rPr>
              <a:t>Technical</a:t>
            </a:r>
            <a:r>
              <a:rPr lang="fr-FR" b="1" u="sng" dirty="0">
                <a:latin typeface="Abadi" panose="020B0604020104020204" pitchFamily="34" charset="0"/>
              </a:rPr>
              <a:t> </a:t>
            </a:r>
            <a:r>
              <a:rPr lang="fr-FR" b="1" u="sng" dirty="0" err="1">
                <a:latin typeface="Abadi" panose="020B0604020104020204" pitchFamily="34" charset="0"/>
              </a:rPr>
              <a:t>specifications</a:t>
            </a:r>
            <a:r>
              <a:rPr lang="fr-FR" dirty="0">
                <a:latin typeface="Abadi" panose="020B0604020104020204" pitchFamily="34" charset="0"/>
              </a:rPr>
              <a:t>: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05DD31-7AD0-42D3-F545-09D66AA3667D}"/>
              </a:ext>
            </a:extLst>
          </p:cNvPr>
          <p:cNvSpPr txBox="1"/>
          <p:nvPr/>
        </p:nvSpPr>
        <p:spPr>
          <a:xfrm>
            <a:off x="221146" y="2288381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Abadi" panose="020B0604020104020204" pitchFamily="34" charset="0"/>
              </a:rPr>
              <a:t>Standard use conditions</a:t>
            </a:r>
            <a:r>
              <a:rPr lang="fr-FR" dirty="0">
                <a:latin typeface="Abadi" panose="020B0604020104020204" pitchFamily="34" charset="0"/>
              </a:rPr>
              <a:t>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FF8382-C9ED-DF6C-5CD9-6867B383F8BB}"/>
              </a:ext>
            </a:extLst>
          </p:cNvPr>
          <p:cNvSpPr txBox="1"/>
          <p:nvPr/>
        </p:nvSpPr>
        <p:spPr>
          <a:xfrm>
            <a:off x="125896" y="9484518"/>
            <a:ext cx="2890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" panose="020B0604020104020204" pitchFamily="34" charset="0"/>
              </a:rPr>
              <a:t>HAMADI </a:t>
            </a:r>
            <a:r>
              <a:rPr lang="fr-FR" sz="1200" dirty="0" err="1">
                <a:latin typeface="Abadi" panose="020B0604020104020204" pitchFamily="34" charset="0"/>
              </a:rPr>
              <a:t>Maoulida</a:t>
            </a:r>
            <a:r>
              <a:rPr lang="fr-FR" sz="1200" dirty="0">
                <a:latin typeface="Abadi" panose="020B0604020104020204" pitchFamily="34" charset="0"/>
              </a:rPr>
              <a:t> - TARTERA Maëlys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0D2799A-C5FA-7A28-A278-4BF74BE17105}"/>
              </a:ext>
            </a:extLst>
          </p:cNvPr>
          <p:cNvCxnSpPr/>
          <p:nvPr/>
        </p:nvCxnSpPr>
        <p:spPr>
          <a:xfrm>
            <a:off x="221146" y="9446805"/>
            <a:ext cx="6274904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6D59B3B-2F55-2B0E-6B58-F37103B54ED2}"/>
              </a:ext>
            </a:extLst>
          </p:cNvPr>
          <p:cNvSpPr txBox="1"/>
          <p:nvPr/>
        </p:nvSpPr>
        <p:spPr>
          <a:xfrm>
            <a:off x="6286500" y="94845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580B1B-ABCE-3160-3AFA-5F19319715B2}"/>
              </a:ext>
            </a:extLst>
          </p:cNvPr>
          <p:cNvSpPr txBox="1"/>
          <p:nvPr/>
        </p:nvSpPr>
        <p:spPr>
          <a:xfrm>
            <a:off x="159233" y="4170284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Abadi" panose="020B0604020104020204" pitchFamily="34" charset="0"/>
              </a:rPr>
              <a:t>Electrical</a:t>
            </a:r>
            <a:r>
              <a:rPr lang="fr-FR" b="1" u="sng" dirty="0">
                <a:latin typeface="Abadi" panose="020B0604020104020204" pitchFamily="34" charset="0"/>
              </a:rPr>
              <a:t> </a:t>
            </a:r>
            <a:r>
              <a:rPr lang="fr-FR" b="1" u="sng" dirty="0" err="1">
                <a:latin typeface="Abadi" panose="020B0604020104020204" pitchFamily="34" charset="0"/>
              </a:rPr>
              <a:t>characteristics</a:t>
            </a:r>
            <a:r>
              <a:rPr lang="fr-FR" dirty="0">
                <a:latin typeface="Abadi" panose="020B0604020104020204" pitchFamily="34" charset="0"/>
              </a:rPr>
              <a:t>: 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8C58B28-D071-5EC1-384F-AF7136B15B07}"/>
              </a:ext>
            </a:extLst>
          </p:cNvPr>
          <p:cNvCxnSpPr/>
          <p:nvPr/>
        </p:nvCxnSpPr>
        <p:spPr>
          <a:xfrm>
            <a:off x="221146" y="966787"/>
            <a:ext cx="627490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0483FA9-286B-8DA2-C6FB-610581D17EBF}"/>
              </a:ext>
            </a:extLst>
          </p:cNvPr>
          <p:cNvCxnSpPr/>
          <p:nvPr/>
        </p:nvCxnSpPr>
        <p:spPr>
          <a:xfrm>
            <a:off x="221146" y="1109662"/>
            <a:ext cx="627490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NSA Toulouse">
            <a:extLst>
              <a:ext uri="{FF2B5EF4-FFF2-40B4-BE49-F238E27FC236}">
                <a16:creationId xmlns:a16="http://schemas.microsoft.com/office/drawing/2014/main" id="{B75D9C47-0774-25D5-50EA-F02B8FB73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29"/>
          <a:stretch/>
        </p:blipFill>
        <p:spPr bwMode="auto">
          <a:xfrm>
            <a:off x="221146" y="15590"/>
            <a:ext cx="1066800" cy="89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8F89DAD-D5E1-9D5A-0D64-4B0A0FBC125D}"/>
              </a:ext>
            </a:extLst>
          </p:cNvPr>
          <p:cNvSpPr txBox="1"/>
          <p:nvPr/>
        </p:nvSpPr>
        <p:spPr>
          <a:xfrm>
            <a:off x="1892782" y="454283"/>
            <a:ext cx="544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badi" panose="020B0604020104020204" pitchFamily="34" charset="0"/>
              </a:rPr>
              <a:t>GT-LGT2803-Low Tech Graphite </a:t>
            </a:r>
            <a:r>
              <a:rPr lang="fr-FR" b="1" dirty="0" err="1">
                <a:latin typeface="Abadi" panose="020B0604020104020204" pitchFamily="34" charset="0"/>
              </a:rPr>
              <a:t>Strain</a:t>
            </a:r>
            <a:r>
              <a:rPr lang="fr-FR" b="1" dirty="0">
                <a:latin typeface="Abadi" panose="020B0604020104020204" pitchFamily="34" charset="0"/>
              </a:rPr>
              <a:t> </a:t>
            </a:r>
            <a:r>
              <a:rPr lang="fr-FR" b="1" dirty="0" err="1">
                <a:latin typeface="Abadi" panose="020B0604020104020204" pitchFamily="34" charset="0"/>
              </a:rPr>
              <a:t>Sensor</a:t>
            </a:r>
            <a:endParaRPr lang="fr-FR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3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FBE2980-E895-80C8-658C-C968657A06B2}"/>
              </a:ext>
            </a:extLst>
          </p:cNvPr>
          <p:cNvSpPr txBox="1"/>
          <p:nvPr/>
        </p:nvSpPr>
        <p:spPr>
          <a:xfrm>
            <a:off x="125896" y="9484518"/>
            <a:ext cx="2890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" panose="020B0604020104020204" pitchFamily="34" charset="0"/>
              </a:rPr>
              <a:t>HAMADI </a:t>
            </a:r>
            <a:r>
              <a:rPr lang="fr-FR" sz="1200" dirty="0" err="1">
                <a:latin typeface="Abadi" panose="020B0604020104020204" pitchFamily="34" charset="0"/>
              </a:rPr>
              <a:t>Maoulida</a:t>
            </a:r>
            <a:r>
              <a:rPr lang="fr-FR" sz="1200" dirty="0">
                <a:latin typeface="Abadi" panose="020B0604020104020204" pitchFamily="34" charset="0"/>
              </a:rPr>
              <a:t> - TARTERA Maëlys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4D8C972-D0CB-17D5-5E96-A29CD2945B6D}"/>
              </a:ext>
            </a:extLst>
          </p:cNvPr>
          <p:cNvCxnSpPr/>
          <p:nvPr/>
        </p:nvCxnSpPr>
        <p:spPr>
          <a:xfrm>
            <a:off x="221146" y="9446805"/>
            <a:ext cx="6274904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B0BA993-DA52-65EC-94E7-44544DD3B4B1}"/>
              </a:ext>
            </a:extLst>
          </p:cNvPr>
          <p:cNvSpPr txBox="1"/>
          <p:nvPr/>
        </p:nvSpPr>
        <p:spPr>
          <a:xfrm>
            <a:off x="6286500" y="94845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155D59-CA5B-2958-8733-A692391BF23A}"/>
              </a:ext>
            </a:extLst>
          </p:cNvPr>
          <p:cNvSpPr txBox="1"/>
          <p:nvPr/>
        </p:nvSpPr>
        <p:spPr>
          <a:xfrm>
            <a:off x="125896" y="1377971"/>
            <a:ext cx="36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Abadi" panose="020B0604020104020204" pitchFamily="34" charset="0"/>
              </a:rPr>
              <a:t>Typical</a:t>
            </a:r>
            <a:r>
              <a:rPr lang="fr-FR" b="1" u="sng" dirty="0">
                <a:latin typeface="Abadi" panose="020B0604020104020204" pitchFamily="34" charset="0"/>
              </a:rPr>
              <a:t> performance </a:t>
            </a:r>
            <a:r>
              <a:rPr lang="fr-FR" b="1" u="sng" dirty="0" err="1">
                <a:latin typeface="Abadi" panose="020B0604020104020204" pitchFamily="34" charset="0"/>
              </a:rPr>
              <a:t>characteristics</a:t>
            </a:r>
            <a:r>
              <a:rPr lang="fr-FR" dirty="0">
                <a:latin typeface="Abadi" panose="020B0604020104020204" pitchFamily="34" charset="0"/>
              </a:rPr>
              <a:t>: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B98622D-3AAE-88BF-09DA-D8D11E20ACF0}"/>
              </a:ext>
            </a:extLst>
          </p:cNvPr>
          <p:cNvCxnSpPr/>
          <p:nvPr/>
        </p:nvCxnSpPr>
        <p:spPr>
          <a:xfrm>
            <a:off x="221146" y="966787"/>
            <a:ext cx="627490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3E2A14E-3C18-125D-67D4-552F837AA3F1}"/>
              </a:ext>
            </a:extLst>
          </p:cNvPr>
          <p:cNvCxnSpPr/>
          <p:nvPr/>
        </p:nvCxnSpPr>
        <p:spPr>
          <a:xfrm>
            <a:off x="221146" y="1109662"/>
            <a:ext cx="627490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INSA Toulouse">
            <a:extLst>
              <a:ext uri="{FF2B5EF4-FFF2-40B4-BE49-F238E27FC236}">
                <a16:creationId xmlns:a16="http://schemas.microsoft.com/office/drawing/2014/main" id="{CC13CC23-A198-1EB3-D0EA-07D640B2B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29"/>
          <a:stretch/>
        </p:blipFill>
        <p:spPr bwMode="auto">
          <a:xfrm>
            <a:off x="221146" y="15590"/>
            <a:ext cx="1066800" cy="89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B181849-EFC5-0ED7-106E-52FA445054BF}"/>
              </a:ext>
            </a:extLst>
          </p:cNvPr>
          <p:cNvSpPr txBox="1"/>
          <p:nvPr/>
        </p:nvSpPr>
        <p:spPr>
          <a:xfrm>
            <a:off x="1892782" y="454283"/>
            <a:ext cx="544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badi" panose="020B0604020104020204" pitchFamily="34" charset="0"/>
              </a:rPr>
              <a:t>GT-LGT2803-Low Tech Graphite </a:t>
            </a:r>
            <a:r>
              <a:rPr lang="fr-FR" b="1" dirty="0" err="1">
                <a:latin typeface="Abadi" panose="020B0604020104020204" pitchFamily="34" charset="0"/>
              </a:rPr>
              <a:t>Strain</a:t>
            </a:r>
            <a:r>
              <a:rPr lang="fr-FR" b="1" dirty="0">
                <a:latin typeface="Abadi" panose="020B0604020104020204" pitchFamily="34" charset="0"/>
              </a:rPr>
              <a:t> </a:t>
            </a:r>
            <a:r>
              <a:rPr lang="fr-FR" b="1" dirty="0" err="1">
                <a:latin typeface="Abadi" panose="020B0604020104020204" pitchFamily="34" charset="0"/>
              </a:rPr>
              <a:t>Sensor</a:t>
            </a:r>
            <a:endParaRPr lang="fr-FR" b="1" dirty="0">
              <a:latin typeface="Abadi" panose="020B0604020104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97E5605-BAD3-3266-C4AD-15F8796B4CC9}"/>
              </a:ext>
            </a:extLst>
          </p:cNvPr>
          <p:cNvSpPr txBox="1"/>
          <p:nvPr/>
        </p:nvSpPr>
        <p:spPr>
          <a:xfrm>
            <a:off x="159233" y="4170284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Abadi" panose="020B0604020104020204" pitchFamily="34" charset="0"/>
              </a:rPr>
              <a:t>Dimensions</a:t>
            </a:r>
            <a:r>
              <a:rPr lang="fr-FR" dirty="0">
                <a:latin typeface="Abadi" panose="020B0604020104020204" pitchFamily="34" charset="0"/>
              </a:rPr>
              <a:t>: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7B9815-65DE-3CEF-5303-ED5DA52BEEFD}"/>
              </a:ext>
            </a:extLst>
          </p:cNvPr>
          <p:cNvSpPr txBox="1"/>
          <p:nvPr/>
        </p:nvSpPr>
        <p:spPr>
          <a:xfrm>
            <a:off x="125896" y="610385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Abadi" panose="020B0604020104020204" pitchFamily="34" charset="0"/>
              </a:rPr>
              <a:t>Typical</a:t>
            </a:r>
            <a:r>
              <a:rPr lang="fr-FR" b="1" u="sng" dirty="0">
                <a:latin typeface="Abadi" panose="020B0604020104020204" pitchFamily="34" charset="0"/>
              </a:rPr>
              <a:t> application </a:t>
            </a:r>
            <a:r>
              <a:rPr lang="fr-FR" dirty="0">
                <a:latin typeface="Abadi" panose="020B0604020104020204" pitchFamily="34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233950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83</Words>
  <Application>Microsoft Office PowerPoint</Application>
  <PresentationFormat>Format A4 (210 x 297 mm)</PresentationFormat>
  <Paragraphs>26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Abadi</vt:lpstr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Maelys Tartera</dc:creator>
  <cp:lastModifiedBy>Maelys Tartera</cp:lastModifiedBy>
  <cp:revision>2</cp:revision>
  <dcterms:created xsi:type="dcterms:W3CDTF">2025-03-28T07:28:16Z</dcterms:created>
  <dcterms:modified xsi:type="dcterms:W3CDTF">2025-03-28T07:50:21Z</dcterms:modified>
</cp:coreProperties>
</file>