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2" r:id="rId3"/>
    <p:sldId id="274" r:id="rId4"/>
    <p:sldId id="275" r:id="rId5"/>
    <p:sldId id="276" r:id="rId6"/>
    <p:sldId id="279" r:id="rId7"/>
    <p:sldId id="277" r:id="rId8"/>
    <p:sldId id="278" r:id="rId9"/>
    <p:sldId id="280" r:id="rId10"/>
    <p:sldId id="27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B55D1-2A7A-4AA0-BE43-4A5DFC170F7E}" v="698" dt="2024-01-16T17:38:21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1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81BF139-0AF7-8D25-A1EB-0E90B18132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B8356B-568E-B160-F555-B1F3514C1B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F9C09-55CE-0242-B103-F9B688081586}" type="datetimeFigureOut">
              <a:rPr lang="fr-FR" smtClean="0"/>
              <a:t>21/04/2024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01DAFB-D195-133D-EF3D-2A2D5E4C4C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90BE29-1F39-60BC-9AE1-047D4F0E76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DC94C-6DB3-B044-B849-E57EC1DD2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831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2DD1E-121C-9345-9887-068F9D3EBFAC}" type="datetimeFigureOut">
              <a:rPr lang="fr-FR" smtClean="0"/>
              <a:t>21/04/2024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DD726-8782-B74A-A6F8-03ACFEDD81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658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DD726-8782-B74A-A6F8-03ACFEDD81A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36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raphique 318">
            <a:extLst>
              <a:ext uri="{FF2B5EF4-FFF2-40B4-BE49-F238E27FC236}">
                <a16:creationId xmlns:a16="http://schemas.microsoft.com/office/drawing/2014/main" id="{8ABE870C-5D00-A545-993A-D768B3F30F1D}"/>
              </a:ext>
            </a:extLst>
          </p:cNvPr>
          <p:cNvSpPr/>
          <p:nvPr userDrawn="1"/>
        </p:nvSpPr>
        <p:spPr>
          <a:xfrm>
            <a:off x="11414400" y="5306400"/>
            <a:ext cx="777600" cy="777600"/>
          </a:xfrm>
          <a:custGeom>
            <a:avLst/>
            <a:gdLst>
              <a:gd name="connsiteX0" fmla="*/ 1196285 w 1196832"/>
              <a:gd name="connsiteY0" fmla="*/ 4093699 h 4093961"/>
              <a:gd name="connsiteX1" fmla="*/ 1196285 w 1196832"/>
              <a:gd name="connsiteY1" fmla="*/ -262 h 4093961"/>
              <a:gd name="connsiteX2" fmla="*/ 1136385 w 1196832"/>
              <a:gd name="connsiteY2" fmla="*/ 4093699 h 4093961"/>
              <a:gd name="connsiteX3" fmla="*/ 1136385 w 1196832"/>
              <a:gd name="connsiteY3" fmla="*/ -262 h 4093961"/>
              <a:gd name="connsiteX4" fmla="*/ 1076614 w 1196832"/>
              <a:gd name="connsiteY4" fmla="*/ 4093699 h 4093961"/>
              <a:gd name="connsiteX5" fmla="*/ 1076614 w 1196832"/>
              <a:gd name="connsiteY5" fmla="*/ -262 h 4093961"/>
              <a:gd name="connsiteX6" fmla="*/ 1016714 w 1196832"/>
              <a:gd name="connsiteY6" fmla="*/ 4093699 h 4093961"/>
              <a:gd name="connsiteX7" fmla="*/ 1016714 w 1196832"/>
              <a:gd name="connsiteY7" fmla="*/ -262 h 4093961"/>
              <a:gd name="connsiteX8" fmla="*/ 956944 w 1196832"/>
              <a:gd name="connsiteY8" fmla="*/ 4093699 h 4093961"/>
              <a:gd name="connsiteX9" fmla="*/ 956944 w 1196832"/>
              <a:gd name="connsiteY9" fmla="*/ -262 h 4093961"/>
              <a:gd name="connsiteX10" fmla="*/ 897044 w 1196832"/>
              <a:gd name="connsiteY10" fmla="*/ 4093699 h 4093961"/>
              <a:gd name="connsiteX11" fmla="*/ 897044 w 1196832"/>
              <a:gd name="connsiteY11" fmla="*/ -262 h 4093961"/>
              <a:gd name="connsiteX12" fmla="*/ 837274 w 1196832"/>
              <a:gd name="connsiteY12" fmla="*/ 4093699 h 4093961"/>
              <a:gd name="connsiteX13" fmla="*/ 837274 w 1196832"/>
              <a:gd name="connsiteY13" fmla="*/ -262 h 4093961"/>
              <a:gd name="connsiteX14" fmla="*/ 777374 w 1196832"/>
              <a:gd name="connsiteY14" fmla="*/ 4093699 h 4093961"/>
              <a:gd name="connsiteX15" fmla="*/ 777374 w 1196832"/>
              <a:gd name="connsiteY15" fmla="*/ -262 h 4093961"/>
              <a:gd name="connsiteX16" fmla="*/ 717602 w 1196832"/>
              <a:gd name="connsiteY16" fmla="*/ 4093699 h 4093961"/>
              <a:gd name="connsiteX17" fmla="*/ 717602 w 1196832"/>
              <a:gd name="connsiteY17" fmla="*/ -262 h 4093961"/>
              <a:gd name="connsiteX18" fmla="*/ 657832 w 1196832"/>
              <a:gd name="connsiteY18" fmla="*/ 4093699 h 4093961"/>
              <a:gd name="connsiteX19" fmla="*/ 657832 w 1196832"/>
              <a:gd name="connsiteY19" fmla="*/ -262 h 4093961"/>
              <a:gd name="connsiteX20" fmla="*/ 597932 w 1196832"/>
              <a:gd name="connsiteY20" fmla="*/ 4093699 h 4093961"/>
              <a:gd name="connsiteX21" fmla="*/ 597932 w 1196832"/>
              <a:gd name="connsiteY21" fmla="*/ -262 h 4093961"/>
              <a:gd name="connsiteX22" fmla="*/ 538162 w 1196832"/>
              <a:gd name="connsiteY22" fmla="*/ 4093699 h 4093961"/>
              <a:gd name="connsiteX23" fmla="*/ 538162 w 1196832"/>
              <a:gd name="connsiteY23" fmla="*/ -262 h 4093961"/>
              <a:gd name="connsiteX24" fmla="*/ 478262 w 1196832"/>
              <a:gd name="connsiteY24" fmla="*/ 4093699 h 4093961"/>
              <a:gd name="connsiteX25" fmla="*/ 478262 w 1196832"/>
              <a:gd name="connsiteY25" fmla="*/ -262 h 4093961"/>
              <a:gd name="connsiteX26" fmla="*/ 419134 w 1196832"/>
              <a:gd name="connsiteY26" fmla="*/ 4093699 h 4093961"/>
              <a:gd name="connsiteX27" fmla="*/ 419134 w 1196832"/>
              <a:gd name="connsiteY27" fmla="*/ -262 h 4093961"/>
              <a:gd name="connsiteX28" fmla="*/ 359235 w 1196832"/>
              <a:gd name="connsiteY28" fmla="*/ 4093699 h 4093961"/>
              <a:gd name="connsiteX29" fmla="*/ 359235 w 1196832"/>
              <a:gd name="connsiteY29" fmla="*/ -262 h 4093961"/>
              <a:gd name="connsiteX30" fmla="*/ 299464 w 1196832"/>
              <a:gd name="connsiteY30" fmla="*/ 4093699 h 4093961"/>
              <a:gd name="connsiteX31" fmla="*/ 299464 w 1196832"/>
              <a:gd name="connsiteY31" fmla="*/ -262 h 4093961"/>
              <a:gd name="connsiteX32" fmla="*/ 239179 w 1196832"/>
              <a:gd name="connsiteY32" fmla="*/ 4093699 h 4093961"/>
              <a:gd name="connsiteX33" fmla="*/ 239179 w 1196832"/>
              <a:gd name="connsiteY33" fmla="*/ -262 h 4093961"/>
              <a:gd name="connsiteX34" fmla="*/ 179279 w 1196832"/>
              <a:gd name="connsiteY34" fmla="*/ 4093699 h 4093961"/>
              <a:gd name="connsiteX35" fmla="*/ 179279 w 1196832"/>
              <a:gd name="connsiteY35" fmla="*/ -262 h 4093961"/>
              <a:gd name="connsiteX36" fmla="*/ 119508 w 1196832"/>
              <a:gd name="connsiteY36" fmla="*/ 4093699 h 4093961"/>
              <a:gd name="connsiteX37" fmla="*/ 119508 w 1196832"/>
              <a:gd name="connsiteY37" fmla="*/ -262 h 4093961"/>
              <a:gd name="connsiteX38" fmla="*/ 59223 w 1196832"/>
              <a:gd name="connsiteY38" fmla="*/ 4093699 h 4093961"/>
              <a:gd name="connsiteX39" fmla="*/ 59223 w 1196832"/>
              <a:gd name="connsiteY39" fmla="*/ -262 h 4093961"/>
              <a:gd name="connsiteX40" fmla="*/ -548 w 1196832"/>
              <a:gd name="connsiteY40" fmla="*/ 4093699 h 4093961"/>
              <a:gd name="connsiteX41" fmla="*/ -548 w 1196832"/>
              <a:gd name="connsiteY41" fmla="*/ -262 h 409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96832" h="4093961">
                <a:moveTo>
                  <a:pt x="1196285" y="4093699"/>
                </a:moveTo>
                <a:lnTo>
                  <a:pt x="1196285" y="-262"/>
                </a:lnTo>
                <a:moveTo>
                  <a:pt x="1136385" y="4093699"/>
                </a:moveTo>
                <a:lnTo>
                  <a:pt x="1136385" y="-262"/>
                </a:lnTo>
                <a:moveTo>
                  <a:pt x="1076614" y="4093699"/>
                </a:moveTo>
                <a:lnTo>
                  <a:pt x="1076614" y="-262"/>
                </a:lnTo>
                <a:moveTo>
                  <a:pt x="1016714" y="4093699"/>
                </a:moveTo>
                <a:lnTo>
                  <a:pt x="1016714" y="-262"/>
                </a:lnTo>
                <a:moveTo>
                  <a:pt x="956944" y="4093699"/>
                </a:moveTo>
                <a:lnTo>
                  <a:pt x="956944" y="-262"/>
                </a:lnTo>
                <a:moveTo>
                  <a:pt x="897044" y="4093699"/>
                </a:moveTo>
                <a:lnTo>
                  <a:pt x="897044" y="-262"/>
                </a:lnTo>
                <a:moveTo>
                  <a:pt x="837274" y="4093699"/>
                </a:moveTo>
                <a:lnTo>
                  <a:pt x="837274" y="-262"/>
                </a:lnTo>
                <a:moveTo>
                  <a:pt x="777374" y="4093699"/>
                </a:moveTo>
                <a:lnTo>
                  <a:pt x="777374" y="-262"/>
                </a:lnTo>
                <a:moveTo>
                  <a:pt x="717602" y="4093699"/>
                </a:moveTo>
                <a:lnTo>
                  <a:pt x="717602" y="-262"/>
                </a:lnTo>
                <a:moveTo>
                  <a:pt x="657832" y="4093699"/>
                </a:moveTo>
                <a:lnTo>
                  <a:pt x="657832" y="-262"/>
                </a:lnTo>
                <a:moveTo>
                  <a:pt x="597932" y="4093699"/>
                </a:moveTo>
                <a:lnTo>
                  <a:pt x="597932" y="-262"/>
                </a:lnTo>
                <a:moveTo>
                  <a:pt x="538162" y="4093699"/>
                </a:moveTo>
                <a:lnTo>
                  <a:pt x="538162" y="-262"/>
                </a:lnTo>
                <a:moveTo>
                  <a:pt x="478262" y="4093699"/>
                </a:moveTo>
                <a:lnTo>
                  <a:pt x="478262" y="-262"/>
                </a:lnTo>
                <a:moveTo>
                  <a:pt x="419134" y="4093699"/>
                </a:moveTo>
                <a:lnTo>
                  <a:pt x="419134" y="-262"/>
                </a:lnTo>
                <a:moveTo>
                  <a:pt x="359235" y="4093699"/>
                </a:moveTo>
                <a:lnTo>
                  <a:pt x="359235" y="-262"/>
                </a:lnTo>
                <a:moveTo>
                  <a:pt x="299464" y="4093699"/>
                </a:moveTo>
                <a:lnTo>
                  <a:pt x="299464" y="-262"/>
                </a:lnTo>
                <a:moveTo>
                  <a:pt x="239179" y="4093699"/>
                </a:moveTo>
                <a:lnTo>
                  <a:pt x="239179" y="-262"/>
                </a:lnTo>
                <a:moveTo>
                  <a:pt x="179279" y="4093699"/>
                </a:moveTo>
                <a:lnTo>
                  <a:pt x="179279" y="-262"/>
                </a:lnTo>
                <a:moveTo>
                  <a:pt x="119508" y="4093699"/>
                </a:moveTo>
                <a:lnTo>
                  <a:pt x="119508" y="-262"/>
                </a:lnTo>
                <a:moveTo>
                  <a:pt x="59223" y="4093699"/>
                </a:moveTo>
                <a:lnTo>
                  <a:pt x="59223" y="-262"/>
                </a:lnTo>
                <a:moveTo>
                  <a:pt x="-548" y="4093699"/>
                </a:moveTo>
                <a:lnTo>
                  <a:pt x="-548" y="-262"/>
                </a:lnTo>
              </a:path>
            </a:pathLst>
          </a:custGeom>
          <a:noFill/>
          <a:ln w="952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EBCF5BF-8D81-D644-BDDA-C4CFF0FA1166}"/>
              </a:ext>
            </a:extLst>
          </p:cNvPr>
          <p:cNvSpPr/>
          <p:nvPr userDrawn="1"/>
        </p:nvSpPr>
        <p:spPr>
          <a:xfrm>
            <a:off x="11418000" y="6084000"/>
            <a:ext cx="774000" cy="77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8339353-86E8-5F4C-8AAE-A8CC29CA3CDD}"/>
              </a:ext>
            </a:extLst>
          </p:cNvPr>
          <p:cNvGrpSpPr/>
          <p:nvPr userDrawn="1"/>
        </p:nvGrpSpPr>
        <p:grpSpPr>
          <a:xfrm rot="5400000">
            <a:off x="10900537" y="-2246218"/>
            <a:ext cx="3514831" cy="2448605"/>
            <a:chOff x="3416300" y="1562100"/>
            <a:chExt cx="5361017" cy="3734749"/>
          </a:xfrm>
        </p:grpSpPr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2CF4CD20-33AC-084A-A220-BACC7195E0A9}"/>
                </a:ext>
              </a:extLst>
            </p:cNvPr>
            <p:cNvSpPr/>
            <p:nvPr/>
          </p:nvSpPr>
          <p:spPr>
            <a:xfrm>
              <a:off x="3416300" y="524735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7E9F8D44-95DB-8D43-8AF3-6CE31D8B0330}"/>
                </a:ext>
              </a:extLst>
            </p:cNvPr>
            <p:cNvSpPr/>
            <p:nvPr/>
          </p:nvSpPr>
          <p:spPr>
            <a:xfrm>
              <a:off x="3465895" y="519785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2563C85F-D919-7943-A6AE-95DD8BCA65BE}"/>
                </a:ext>
              </a:extLst>
            </p:cNvPr>
            <p:cNvSpPr/>
            <p:nvPr/>
          </p:nvSpPr>
          <p:spPr>
            <a:xfrm>
              <a:off x="3416300" y="484337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 15">
              <a:extLst>
                <a:ext uri="{FF2B5EF4-FFF2-40B4-BE49-F238E27FC236}">
                  <a16:creationId xmlns:a16="http://schemas.microsoft.com/office/drawing/2014/main" id="{350E9F83-085A-B643-80D7-A4BA87E9955C}"/>
                </a:ext>
              </a:extLst>
            </p:cNvPr>
            <p:cNvSpPr/>
            <p:nvPr/>
          </p:nvSpPr>
          <p:spPr>
            <a:xfrm>
              <a:off x="3465895" y="479387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 16">
              <a:extLst>
                <a:ext uri="{FF2B5EF4-FFF2-40B4-BE49-F238E27FC236}">
                  <a16:creationId xmlns:a16="http://schemas.microsoft.com/office/drawing/2014/main" id="{D5A61D9E-AD76-D947-A780-2711FB028ABD}"/>
                </a:ext>
              </a:extLst>
            </p:cNvPr>
            <p:cNvSpPr/>
            <p:nvPr/>
          </p:nvSpPr>
          <p:spPr>
            <a:xfrm>
              <a:off x="3416300" y="443940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orme libre 17">
              <a:extLst>
                <a:ext uri="{FF2B5EF4-FFF2-40B4-BE49-F238E27FC236}">
                  <a16:creationId xmlns:a16="http://schemas.microsoft.com/office/drawing/2014/main" id="{DE7ACC9C-1A15-664C-A3EE-C2B7FC188DFB}"/>
                </a:ext>
              </a:extLst>
            </p:cNvPr>
            <p:cNvSpPr/>
            <p:nvPr/>
          </p:nvSpPr>
          <p:spPr>
            <a:xfrm>
              <a:off x="3465895" y="438990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 18">
              <a:extLst>
                <a:ext uri="{FF2B5EF4-FFF2-40B4-BE49-F238E27FC236}">
                  <a16:creationId xmlns:a16="http://schemas.microsoft.com/office/drawing/2014/main" id="{BFB8EB91-D341-B34A-BF0F-26533A16BF3E}"/>
                </a:ext>
              </a:extLst>
            </p:cNvPr>
            <p:cNvSpPr/>
            <p:nvPr/>
          </p:nvSpPr>
          <p:spPr>
            <a:xfrm>
              <a:off x="3416300" y="403543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 19">
              <a:extLst>
                <a:ext uri="{FF2B5EF4-FFF2-40B4-BE49-F238E27FC236}">
                  <a16:creationId xmlns:a16="http://schemas.microsoft.com/office/drawing/2014/main" id="{781D124E-219E-7342-A046-8D0B71C1CC5E}"/>
                </a:ext>
              </a:extLst>
            </p:cNvPr>
            <p:cNvSpPr/>
            <p:nvPr/>
          </p:nvSpPr>
          <p:spPr>
            <a:xfrm>
              <a:off x="3465895" y="398593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 20">
              <a:extLst>
                <a:ext uri="{FF2B5EF4-FFF2-40B4-BE49-F238E27FC236}">
                  <a16:creationId xmlns:a16="http://schemas.microsoft.com/office/drawing/2014/main" id="{49C999CD-6B51-A548-8F3F-195FD8C2AA19}"/>
                </a:ext>
              </a:extLst>
            </p:cNvPr>
            <p:cNvSpPr/>
            <p:nvPr/>
          </p:nvSpPr>
          <p:spPr>
            <a:xfrm>
              <a:off x="3416300" y="363146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orme libre 21">
              <a:extLst>
                <a:ext uri="{FF2B5EF4-FFF2-40B4-BE49-F238E27FC236}">
                  <a16:creationId xmlns:a16="http://schemas.microsoft.com/office/drawing/2014/main" id="{7F4A2AD2-54F6-4846-94BF-0EB015342C6A}"/>
                </a:ext>
              </a:extLst>
            </p:cNvPr>
            <p:cNvSpPr/>
            <p:nvPr/>
          </p:nvSpPr>
          <p:spPr>
            <a:xfrm>
              <a:off x="3465895" y="358196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D5614A6E-4502-0A4A-A10C-B4CBEA4D3E01}"/>
                </a:ext>
              </a:extLst>
            </p:cNvPr>
            <p:cNvSpPr/>
            <p:nvPr/>
          </p:nvSpPr>
          <p:spPr>
            <a:xfrm>
              <a:off x="3416300" y="322748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orme libre 23">
              <a:extLst>
                <a:ext uri="{FF2B5EF4-FFF2-40B4-BE49-F238E27FC236}">
                  <a16:creationId xmlns:a16="http://schemas.microsoft.com/office/drawing/2014/main" id="{7980990B-9C5A-744D-9620-8BBCC7C817B5}"/>
                </a:ext>
              </a:extLst>
            </p:cNvPr>
            <p:cNvSpPr/>
            <p:nvPr/>
          </p:nvSpPr>
          <p:spPr>
            <a:xfrm>
              <a:off x="3465895" y="317798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E0773674-FDC1-A647-B7E1-FEE51F1D6717}"/>
                </a:ext>
              </a:extLst>
            </p:cNvPr>
            <p:cNvSpPr/>
            <p:nvPr/>
          </p:nvSpPr>
          <p:spPr>
            <a:xfrm>
              <a:off x="3416300" y="282351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78646905-34C3-6D4C-8818-BC656B3F41F2}"/>
                </a:ext>
              </a:extLst>
            </p:cNvPr>
            <p:cNvSpPr/>
            <p:nvPr/>
          </p:nvSpPr>
          <p:spPr>
            <a:xfrm>
              <a:off x="3465895" y="277401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7ED2AAE2-0B13-BC47-8C5E-ADAD593C6CC5}"/>
                </a:ext>
              </a:extLst>
            </p:cNvPr>
            <p:cNvSpPr/>
            <p:nvPr/>
          </p:nvSpPr>
          <p:spPr>
            <a:xfrm>
              <a:off x="3416300" y="241954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 27">
              <a:extLst>
                <a:ext uri="{FF2B5EF4-FFF2-40B4-BE49-F238E27FC236}">
                  <a16:creationId xmlns:a16="http://schemas.microsoft.com/office/drawing/2014/main" id="{50690E96-94AC-894D-8C26-FA76E0829EC3}"/>
                </a:ext>
              </a:extLst>
            </p:cNvPr>
            <p:cNvSpPr/>
            <p:nvPr/>
          </p:nvSpPr>
          <p:spPr>
            <a:xfrm>
              <a:off x="3465895" y="237004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06332B0E-5A1F-0543-AB10-DAD2198458E8}"/>
                </a:ext>
              </a:extLst>
            </p:cNvPr>
            <p:cNvSpPr/>
            <p:nvPr/>
          </p:nvSpPr>
          <p:spPr>
            <a:xfrm>
              <a:off x="3416300" y="201557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orme libre 29">
              <a:extLst>
                <a:ext uri="{FF2B5EF4-FFF2-40B4-BE49-F238E27FC236}">
                  <a16:creationId xmlns:a16="http://schemas.microsoft.com/office/drawing/2014/main" id="{21E6C128-0B3D-6845-B231-CC90517EED26}"/>
                </a:ext>
              </a:extLst>
            </p:cNvPr>
            <p:cNvSpPr/>
            <p:nvPr/>
          </p:nvSpPr>
          <p:spPr>
            <a:xfrm>
              <a:off x="3465895" y="196607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E14C11FD-3DF0-DF48-BB59-140700BFA188}"/>
                </a:ext>
              </a:extLst>
            </p:cNvPr>
            <p:cNvSpPr/>
            <p:nvPr/>
          </p:nvSpPr>
          <p:spPr>
            <a:xfrm>
              <a:off x="3416300" y="161159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DFBA913D-F748-5F4F-8807-A8CE7DBAA4FE}"/>
                </a:ext>
              </a:extLst>
            </p:cNvPr>
            <p:cNvSpPr/>
            <p:nvPr/>
          </p:nvSpPr>
          <p:spPr>
            <a:xfrm>
              <a:off x="3465895" y="1562100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EA025D6B-2ACF-EA47-ABE9-1BCD00288446}"/>
                </a:ext>
              </a:extLst>
            </p:cNvPr>
            <p:cNvSpPr/>
            <p:nvPr/>
          </p:nvSpPr>
          <p:spPr>
            <a:xfrm>
              <a:off x="3821063" y="524735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orme libre 33">
              <a:extLst>
                <a:ext uri="{FF2B5EF4-FFF2-40B4-BE49-F238E27FC236}">
                  <a16:creationId xmlns:a16="http://schemas.microsoft.com/office/drawing/2014/main" id="{BA7612D2-C2B9-344C-AB31-3FA003CD9DBB}"/>
                </a:ext>
              </a:extLst>
            </p:cNvPr>
            <p:cNvSpPr/>
            <p:nvPr/>
          </p:nvSpPr>
          <p:spPr>
            <a:xfrm>
              <a:off x="3870659" y="519785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orme libre 34">
              <a:extLst>
                <a:ext uri="{FF2B5EF4-FFF2-40B4-BE49-F238E27FC236}">
                  <a16:creationId xmlns:a16="http://schemas.microsoft.com/office/drawing/2014/main" id="{C202104E-CF13-F74E-9C15-CAF42B8E09A0}"/>
                </a:ext>
              </a:extLst>
            </p:cNvPr>
            <p:cNvSpPr/>
            <p:nvPr/>
          </p:nvSpPr>
          <p:spPr>
            <a:xfrm>
              <a:off x="3821063" y="484337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orme libre 35">
              <a:extLst>
                <a:ext uri="{FF2B5EF4-FFF2-40B4-BE49-F238E27FC236}">
                  <a16:creationId xmlns:a16="http://schemas.microsoft.com/office/drawing/2014/main" id="{60586E47-423C-514A-80CA-98EE5CB2B4DD}"/>
                </a:ext>
              </a:extLst>
            </p:cNvPr>
            <p:cNvSpPr/>
            <p:nvPr/>
          </p:nvSpPr>
          <p:spPr>
            <a:xfrm>
              <a:off x="3870659" y="479387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orme libre 36">
              <a:extLst>
                <a:ext uri="{FF2B5EF4-FFF2-40B4-BE49-F238E27FC236}">
                  <a16:creationId xmlns:a16="http://schemas.microsoft.com/office/drawing/2014/main" id="{DBB012C4-ED8E-6949-A553-C3A188FB44F6}"/>
                </a:ext>
              </a:extLst>
            </p:cNvPr>
            <p:cNvSpPr/>
            <p:nvPr/>
          </p:nvSpPr>
          <p:spPr>
            <a:xfrm>
              <a:off x="3821063" y="443940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316147DF-8959-DE4B-9433-1047CAA6D64B}"/>
                </a:ext>
              </a:extLst>
            </p:cNvPr>
            <p:cNvSpPr/>
            <p:nvPr/>
          </p:nvSpPr>
          <p:spPr>
            <a:xfrm>
              <a:off x="3870659" y="438990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E487C7DA-05C1-4946-9AAA-7A7F484212C3}"/>
                </a:ext>
              </a:extLst>
            </p:cNvPr>
            <p:cNvSpPr/>
            <p:nvPr/>
          </p:nvSpPr>
          <p:spPr>
            <a:xfrm>
              <a:off x="3821063" y="403543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A95F64E1-1542-3A46-9A98-B03F3049B72D}"/>
                </a:ext>
              </a:extLst>
            </p:cNvPr>
            <p:cNvSpPr/>
            <p:nvPr/>
          </p:nvSpPr>
          <p:spPr>
            <a:xfrm>
              <a:off x="3870659" y="398593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" name="Forme libre 40">
              <a:extLst>
                <a:ext uri="{FF2B5EF4-FFF2-40B4-BE49-F238E27FC236}">
                  <a16:creationId xmlns:a16="http://schemas.microsoft.com/office/drawing/2014/main" id="{EFF0541F-44EB-1C44-A770-93FD7F4D563D}"/>
                </a:ext>
              </a:extLst>
            </p:cNvPr>
            <p:cNvSpPr/>
            <p:nvPr/>
          </p:nvSpPr>
          <p:spPr>
            <a:xfrm>
              <a:off x="3821063" y="363146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orme libre 41">
              <a:extLst>
                <a:ext uri="{FF2B5EF4-FFF2-40B4-BE49-F238E27FC236}">
                  <a16:creationId xmlns:a16="http://schemas.microsoft.com/office/drawing/2014/main" id="{F6FAC347-807E-2E47-A91B-BE06F826F21F}"/>
                </a:ext>
              </a:extLst>
            </p:cNvPr>
            <p:cNvSpPr/>
            <p:nvPr/>
          </p:nvSpPr>
          <p:spPr>
            <a:xfrm>
              <a:off x="3870659" y="358196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orme libre 42">
              <a:extLst>
                <a:ext uri="{FF2B5EF4-FFF2-40B4-BE49-F238E27FC236}">
                  <a16:creationId xmlns:a16="http://schemas.microsoft.com/office/drawing/2014/main" id="{0D41F0C6-A7A1-3342-92BA-9185D3BA969B}"/>
                </a:ext>
              </a:extLst>
            </p:cNvPr>
            <p:cNvSpPr/>
            <p:nvPr/>
          </p:nvSpPr>
          <p:spPr>
            <a:xfrm>
              <a:off x="3821063" y="322748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Forme libre 43">
              <a:extLst>
                <a:ext uri="{FF2B5EF4-FFF2-40B4-BE49-F238E27FC236}">
                  <a16:creationId xmlns:a16="http://schemas.microsoft.com/office/drawing/2014/main" id="{A0FFD9F7-D768-CC46-94F4-F5A804F9FFE6}"/>
                </a:ext>
              </a:extLst>
            </p:cNvPr>
            <p:cNvSpPr/>
            <p:nvPr/>
          </p:nvSpPr>
          <p:spPr>
            <a:xfrm>
              <a:off x="3870659" y="317798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orme libre 44">
              <a:extLst>
                <a:ext uri="{FF2B5EF4-FFF2-40B4-BE49-F238E27FC236}">
                  <a16:creationId xmlns:a16="http://schemas.microsoft.com/office/drawing/2014/main" id="{4A517174-41F3-444D-B35D-E09F97CA1E09}"/>
                </a:ext>
              </a:extLst>
            </p:cNvPr>
            <p:cNvSpPr/>
            <p:nvPr/>
          </p:nvSpPr>
          <p:spPr>
            <a:xfrm>
              <a:off x="3821063" y="282351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Forme libre 45">
              <a:extLst>
                <a:ext uri="{FF2B5EF4-FFF2-40B4-BE49-F238E27FC236}">
                  <a16:creationId xmlns:a16="http://schemas.microsoft.com/office/drawing/2014/main" id="{6C16CC2D-110A-A446-95FF-7076CA8BAA72}"/>
                </a:ext>
              </a:extLst>
            </p:cNvPr>
            <p:cNvSpPr/>
            <p:nvPr/>
          </p:nvSpPr>
          <p:spPr>
            <a:xfrm>
              <a:off x="3870659" y="277401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orme libre 46">
              <a:extLst>
                <a:ext uri="{FF2B5EF4-FFF2-40B4-BE49-F238E27FC236}">
                  <a16:creationId xmlns:a16="http://schemas.microsoft.com/office/drawing/2014/main" id="{BF1E271C-39D0-B74B-BCDA-CD41E2D6227F}"/>
                </a:ext>
              </a:extLst>
            </p:cNvPr>
            <p:cNvSpPr/>
            <p:nvPr/>
          </p:nvSpPr>
          <p:spPr>
            <a:xfrm>
              <a:off x="3821063" y="241954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orme libre 47">
              <a:extLst>
                <a:ext uri="{FF2B5EF4-FFF2-40B4-BE49-F238E27FC236}">
                  <a16:creationId xmlns:a16="http://schemas.microsoft.com/office/drawing/2014/main" id="{7B13756D-9166-E24F-9388-F83FC4FE2373}"/>
                </a:ext>
              </a:extLst>
            </p:cNvPr>
            <p:cNvSpPr/>
            <p:nvPr/>
          </p:nvSpPr>
          <p:spPr>
            <a:xfrm>
              <a:off x="3870659" y="237004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orme libre 48">
              <a:extLst>
                <a:ext uri="{FF2B5EF4-FFF2-40B4-BE49-F238E27FC236}">
                  <a16:creationId xmlns:a16="http://schemas.microsoft.com/office/drawing/2014/main" id="{ECECE08A-2D4E-E048-8AF8-6739D843FD88}"/>
                </a:ext>
              </a:extLst>
            </p:cNvPr>
            <p:cNvSpPr/>
            <p:nvPr/>
          </p:nvSpPr>
          <p:spPr>
            <a:xfrm>
              <a:off x="3821063" y="201557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orme libre 49">
              <a:extLst>
                <a:ext uri="{FF2B5EF4-FFF2-40B4-BE49-F238E27FC236}">
                  <a16:creationId xmlns:a16="http://schemas.microsoft.com/office/drawing/2014/main" id="{8AD0663C-D869-D74B-8504-99BFBE36F2D0}"/>
                </a:ext>
              </a:extLst>
            </p:cNvPr>
            <p:cNvSpPr/>
            <p:nvPr/>
          </p:nvSpPr>
          <p:spPr>
            <a:xfrm>
              <a:off x="3870659" y="196607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Forme libre 50">
              <a:extLst>
                <a:ext uri="{FF2B5EF4-FFF2-40B4-BE49-F238E27FC236}">
                  <a16:creationId xmlns:a16="http://schemas.microsoft.com/office/drawing/2014/main" id="{BCD3478E-14B6-2C44-9A74-7CC9C5604B8E}"/>
                </a:ext>
              </a:extLst>
            </p:cNvPr>
            <p:cNvSpPr/>
            <p:nvPr/>
          </p:nvSpPr>
          <p:spPr>
            <a:xfrm>
              <a:off x="3821063" y="161159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orme libre 51">
              <a:extLst>
                <a:ext uri="{FF2B5EF4-FFF2-40B4-BE49-F238E27FC236}">
                  <a16:creationId xmlns:a16="http://schemas.microsoft.com/office/drawing/2014/main" id="{834BA309-F9AB-6240-8419-278020FD491E}"/>
                </a:ext>
              </a:extLst>
            </p:cNvPr>
            <p:cNvSpPr/>
            <p:nvPr/>
          </p:nvSpPr>
          <p:spPr>
            <a:xfrm>
              <a:off x="3870659" y="1562100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orme libre 52">
              <a:extLst>
                <a:ext uri="{FF2B5EF4-FFF2-40B4-BE49-F238E27FC236}">
                  <a16:creationId xmlns:a16="http://schemas.microsoft.com/office/drawing/2014/main" id="{5AE0CAB1-876B-3849-A4F5-E27DFB0D0FB2}"/>
                </a:ext>
              </a:extLst>
            </p:cNvPr>
            <p:cNvSpPr/>
            <p:nvPr/>
          </p:nvSpPr>
          <p:spPr>
            <a:xfrm>
              <a:off x="4225826" y="524735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orme libre 53">
              <a:extLst>
                <a:ext uri="{FF2B5EF4-FFF2-40B4-BE49-F238E27FC236}">
                  <a16:creationId xmlns:a16="http://schemas.microsoft.com/office/drawing/2014/main" id="{3E0186D9-4A9D-E94B-9107-D744A3EDF331}"/>
                </a:ext>
              </a:extLst>
            </p:cNvPr>
            <p:cNvSpPr/>
            <p:nvPr/>
          </p:nvSpPr>
          <p:spPr>
            <a:xfrm>
              <a:off x="4275422" y="519785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orme libre 54">
              <a:extLst>
                <a:ext uri="{FF2B5EF4-FFF2-40B4-BE49-F238E27FC236}">
                  <a16:creationId xmlns:a16="http://schemas.microsoft.com/office/drawing/2014/main" id="{8D56B752-5743-EF4D-8376-F70564923BA7}"/>
                </a:ext>
              </a:extLst>
            </p:cNvPr>
            <p:cNvSpPr/>
            <p:nvPr/>
          </p:nvSpPr>
          <p:spPr>
            <a:xfrm>
              <a:off x="4225826" y="484337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orme libre 55">
              <a:extLst>
                <a:ext uri="{FF2B5EF4-FFF2-40B4-BE49-F238E27FC236}">
                  <a16:creationId xmlns:a16="http://schemas.microsoft.com/office/drawing/2014/main" id="{2735D13E-7DEE-4546-8C76-F0FEFFD813DC}"/>
                </a:ext>
              </a:extLst>
            </p:cNvPr>
            <p:cNvSpPr/>
            <p:nvPr/>
          </p:nvSpPr>
          <p:spPr>
            <a:xfrm>
              <a:off x="4275422" y="479387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orme libre 56">
              <a:extLst>
                <a:ext uri="{FF2B5EF4-FFF2-40B4-BE49-F238E27FC236}">
                  <a16:creationId xmlns:a16="http://schemas.microsoft.com/office/drawing/2014/main" id="{CFA2D761-22D0-ED4D-BB42-244E43D406F4}"/>
                </a:ext>
              </a:extLst>
            </p:cNvPr>
            <p:cNvSpPr/>
            <p:nvPr/>
          </p:nvSpPr>
          <p:spPr>
            <a:xfrm>
              <a:off x="4225826" y="443940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orme libre 57">
              <a:extLst>
                <a:ext uri="{FF2B5EF4-FFF2-40B4-BE49-F238E27FC236}">
                  <a16:creationId xmlns:a16="http://schemas.microsoft.com/office/drawing/2014/main" id="{410B1214-EBF0-6E4C-B345-7230F17B7EAB}"/>
                </a:ext>
              </a:extLst>
            </p:cNvPr>
            <p:cNvSpPr/>
            <p:nvPr/>
          </p:nvSpPr>
          <p:spPr>
            <a:xfrm>
              <a:off x="4275422" y="438990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9" name="Forme libre 58">
              <a:extLst>
                <a:ext uri="{FF2B5EF4-FFF2-40B4-BE49-F238E27FC236}">
                  <a16:creationId xmlns:a16="http://schemas.microsoft.com/office/drawing/2014/main" id="{14E242DF-6FC5-D346-B999-5751EC2F1906}"/>
                </a:ext>
              </a:extLst>
            </p:cNvPr>
            <p:cNvSpPr/>
            <p:nvPr/>
          </p:nvSpPr>
          <p:spPr>
            <a:xfrm>
              <a:off x="4225826" y="403543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0" name="Forme libre 59">
              <a:extLst>
                <a:ext uri="{FF2B5EF4-FFF2-40B4-BE49-F238E27FC236}">
                  <a16:creationId xmlns:a16="http://schemas.microsoft.com/office/drawing/2014/main" id="{1C48FD67-D3DA-9542-8089-774263044466}"/>
                </a:ext>
              </a:extLst>
            </p:cNvPr>
            <p:cNvSpPr/>
            <p:nvPr/>
          </p:nvSpPr>
          <p:spPr>
            <a:xfrm>
              <a:off x="4275422" y="398593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1" name="Forme libre 60">
              <a:extLst>
                <a:ext uri="{FF2B5EF4-FFF2-40B4-BE49-F238E27FC236}">
                  <a16:creationId xmlns:a16="http://schemas.microsoft.com/office/drawing/2014/main" id="{1EB3F7B0-AA57-CA43-8CF1-3C4E6F65E354}"/>
                </a:ext>
              </a:extLst>
            </p:cNvPr>
            <p:cNvSpPr/>
            <p:nvPr/>
          </p:nvSpPr>
          <p:spPr>
            <a:xfrm>
              <a:off x="4225826" y="363146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2" name="Forme libre 61">
              <a:extLst>
                <a:ext uri="{FF2B5EF4-FFF2-40B4-BE49-F238E27FC236}">
                  <a16:creationId xmlns:a16="http://schemas.microsoft.com/office/drawing/2014/main" id="{7DC793B2-5C1B-664A-8E18-6FCA01B0C9D3}"/>
                </a:ext>
              </a:extLst>
            </p:cNvPr>
            <p:cNvSpPr/>
            <p:nvPr/>
          </p:nvSpPr>
          <p:spPr>
            <a:xfrm>
              <a:off x="4275422" y="358196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3" name="Forme libre 62">
              <a:extLst>
                <a:ext uri="{FF2B5EF4-FFF2-40B4-BE49-F238E27FC236}">
                  <a16:creationId xmlns:a16="http://schemas.microsoft.com/office/drawing/2014/main" id="{F47438D2-73F3-1A44-829C-46AADA85223C}"/>
                </a:ext>
              </a:extLst>
            </p:cNvPr>
            <p:cNvSpPr/>
            <p:nvPr/>
          </p:nvSpPr>
          <p:spPr>
            <a:xfrm>
              <a:off x="4225826" y="322748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4" name="Forme libre 63">
              <a:extLst>
                <a:ext uri="{FF2B5EF4-FFF2-40B4-BE49-F238E27FC236}">
                  <a16:creationId xmlns:a16="http://schemas.microsoft.com/office/drawing/2014/main" id="{BF613CC7-6EDB-8349-A500-6D5D86F8D935}"/>
                </a:ext>
              </a:extLst>
            </p:cNvPr>
            <p:cNvSpPr/>
            <p:nvPr/>
          </p:nvSpPr>
          <p:spPr>
            <a:xfrm>
              <a:off x="4275422" y="317798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5" name="Forme libre 64">
              <a:extLst>
                <a:ext uri="{FF2B5EF4-FFF2-40B4-BE49-F238E27FC236}">
                  <a16:creationId xmlns:a16="http://schemas.microsoft.com/office/drawing/2014/main" id="{0158135C-A4A5-254B-B14F-99801DB063D8}"/>
                </a:ext>
              </a:extLst>
            </p:cNvPr>
            <p:cNvSpPr/>
            <p:nvPr/>
          </p:nvSpPr>
          <p:spPr>
            <a:xfrm>
              <a:off x="4225826" y="282351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6" name="Forme libre 65">
              <a:extLst>
                <a:ext uri="{FF2B5EF4-FFF2-40B4-BE49-F238E27FC236}">
                  <a16:creationId xmlns:a16="http://schemas.microsoft.com/office/drawing/2014/main" id="{2ABB456A-CF40-3E4A-B10B-648ED95309A0}"/>
                </a:ext>
              </a:extLst>
            </p:cNvPr>
            <p:cNvSpPr/>
            <p:nvPr/>
          </p:nvSpPr>
          <p:spPr>
            <a:xfrm>
              <a:off x="4275422" y="277401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7" name="Forme libre 66">
              <a:extLst>
                <a:ext uri="{FF2B5EF4-FFF2-40B4-BE49-F238E27FC236}">
                  <a16:creationId xmlns:a16="http://schemas.microsoft.com/office/drawing/2014/main" id="{CD70848C-5092-6641-AA90-3364C70543CA}"/>
                </a:ext>
              </a:extLst>
            </p:cNvPr>
            <p:cNvSpPr/>
            <p:nvPr/>
          </p:nvSpPr>
          <p:spPr>
            <a:xfrm>
              <a:off x="4225826" y="241954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8" name="Forme libre 67">
              <a:extLst>
                <a:ext uri="{FF2B5EF4-FFF2-40B4-BE49-F238E27FC236}">
                  <a16:creationId xmlns:a16="http://schemas.microsoft.com/office/drawing/2014/main" id="{B3DBF835-28E4-044F-9F07-61CEF9E44079}"/>
                </a:ext>
              </a:extLst>
            </p:cNvPr>
            <p:cNvSpPr/>
            <p:nvPr/>
          </p:nvSpPr>
          <p:spPr>
            <a:xfrm>
              <a:off x="4275422" y="237004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9" name="Forme libre 68">
              <a:extLst>
                <a:ext uri="{FF2B5EF4-FFF2-40B4-BE49-F238E27FC236}">
                  <a16:creationId xmlns:a16="http://schemas.microsoft.com/office/drawing/2014/main" id="{45038F96-267B-7F4C-93EF-54E330EE0682}"/>
                </a:ext>
              </a:extLst>
            </p:cNvPr>
            <p:cNvSpPr/>
            <p:nvPr/>
          </p:nvSpPr>
          <p:spPr>
            <a:xfrm>
              <a:off x="4225826" y="201557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0" name="Forme libre 69">
              <a:extLst>
                <a:ext uri="{FF2B5EF4-FFF2-40B4-BE49-F238E27FC236}">
                  <a16:creationId xmlns:a16="http://schemas.microsoft.com/office/drawing/2014/main" id="{EAE8E506-29CD-3A40-92F4-196B17689DD2}"/>
                </a:ext>
              </a:extLst>
            </p:cNvPr>
            <p:cNvSpPr/>
            <p:nvPr/>
          </p:nvSpPr>
          <p:spPr>
            <a:xfrm>
              <a:off x="4275422" y="196607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1" name="Forme libre 70">
              <a:extLst>
                <a:ext uri="{FF2B5EF4-FFF2-40B4-BE49-F238E27FC236}">
                  <a16:creationId xmlns:a16="http://schemas.microsoft.com/office/drawing/2014/main" id="{A07A0919-F7C8-0940-A75F-A45DC890DCC5}"/>
                </a:ext>
              </a:extLst>
            </p:cNvPr>
            <p:cNvSpPr/>
            <p:nvPr/>
          </p:nvSpPr>
          <p:spPr>
            <a:xfrm>
              <a:off x="4225826" y="161159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2" name="Forme libre 71">
              <a:extLst>
                <a:ext uri="{FF2B5EF4-FFF2-40B4-BE49-F238E27FC236}">
                  <a16:creationId xmlns:a16="http://schemas.microsoft.com/office/drawing/2014/main" id="{630378C9-8075-FD4E-9A0D-09B93819B2FD}"/>
                </a:ext>
              </a:extLst>
            </p:cNvPr>
            <p:cNvSpPr/>
            <p:nvPr/>
          </p:nvSpPr>
          <p:spPr>
            <a:xfrm>
              <a:off x="4275422" y="1562100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3" name="Forme libre 72">
              <a:extLst>
                <a:ext uri="{FF2B5EF4-FFF2-40B4-BE49-F238E27FC236}">
                  <a16:creationId xmlns:a16="http://schemas.microsoft.com/office/drawing/2014/main" id="{C3E15FCC-D446-9C47-95C2-486EB70CAF2D}"/>
                </a:ext>
              </a:extLst>
            </p:cNvPr>
            <p:cNvSpPr/>
            <p:nvPr/>
          </p:nvSpPr>
          <p:spPr>
            <a:xfrm>
              <a:off x="4630589" y="524735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4" name="Forme libre 73">
              <a:extLst>
                <a:ext uri="{FF2B5EF4-FFF2-40B4-BE49-F238E27FC236}">
                  <a16:creationId xmlns:a16="http://schemas.microsoft.com/office/drawing/2014/main" id="{841B249B-3D04-1D41-8402-E7B0FE5A675D}"/>
                </a:ext>
              </a:extLst>
            </p:cNvPr>
            <p:cNvSpPr/>
            <p:nvPr/>
          </p:nvSpPr>
          <p:spPr>
            <a:xfrm>
              <a:off x="4680185" y="519785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5" name="Forme libre 74">
              <a:extLst>
                <a:ext uri="{FF2B5EF4-FFF2-40B4-BE49-F238E27FC236}">
                  <a16:creationId xmlns:a16="http://schemas.microsoft.com/office/drawing/2014/main" id="{2B833711-6190-2349-A326-F10982C398C6}"/>
                </a:ext>
              </a:extLst>
            </p:cNvPr>
            <p:cNvSpPr/>
            <p:nvPr/>
          </p:nvSpPr>
          <p:spPr>
            <a:xfrm>
              <a:off x="4630589" y="484337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6" name="Forme libre 75">
              <a:extLst>
                <a:ext uri="{FF2B5EF4-FFF2-40B4-BE49-F238E27FC236}">
                  <a16:creationId xmlns:a16="http://schemas.microsoft.com/office/drawing/2014/main" id="{909D463B-1F55-A64F-82D8-286BC6804431}"/>
                </a:ext>
              </a:extLst>
            </p:cNvPr>
            <p:cNvSpPr/>
            <p:nvPr/>
          </p:nvSpPr>
          <p:spPr>
            <a:xfrm>
              <a:off x="4680185" y="479387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7" name="Forme libre 76">
              <a:extLst>
                <a:ext uri="{FF2B5EF4-FFF2-40B4-BE49-F238E27FC236}">
                  <a16:creationId xmlns:a16="http://schemas.microsoft.com/office/drawing/2014/main" id="{E3294A03-A8F0-AF48-8BC9-A8D124D2F8FF}"/>
                </a:ext>
              </a:extLst>
            </p:cNvPr>
            <p:cNvSpPr/>
            <p:nvPr/>
          </p:nvSpPr>
          <p:spPr>
            <a:xfrm>
              <a:off x="4630589" y="443940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8" name="Forme libre 77">
              <a:extLst>
                <a:ext uri="{FF2B5EF4-FFF2-40B4-BE49-F238E27FC236}">
                  <a16:creationId xmlns:a16="http://schemas.microsoft.com/office/drawing/2014/main" id="{4FEF5C24-5D7F-9942-8339-BDD64D66BD5B}"/>
                </a:ext>
              </a:extLst>
            </p:cNvPr>
            <p:cNvSpPr/>
            <p:nvPr/>
          </p:nvSpPr>
          <p:spPr>
            <a:xfrm>
              <a:off x="4680185" y="438990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9" name="Forme libre 78">
              <a:extLst>
                <a:ext uri="{FF2B5EF4-FFF2-40B4-BE49-F238E27FC236}">
                  <a16:creationId xmlns:a16="http://schemas.microsoft.com/office/drawing/2014/main" id="{5C9A60D5-F601-4144-9387-665EEE8EADBD}"/>
                </a:ext>
              </a:extLst>
            </p:cNvPr>
            <p:cNvSpPr/>
            <p:nvPr/>
          </p:nvSpPr>
          <p:spPr>
            <a:xfrm>
              <a:off x="4630589" y="403543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0" name="Forme libre 79">
              <a:extLst>
                <a:ext uri="{FF2B5EF4-FFF2-40B4-BE49-F238E27FC236}">
                  <a16:creationId xmlns:a16="http://schemas.microsoft.com/office/drawing/2014/main" id="{4CA727E3-804E-5E46-9B28-615C54CDD04E}"/>
                </a:ext>
              </a:extLst>
            </p:cNvPr>
            <p:cNvSpPr/>
            <p:nvPr/>
          </p:nvSpPr>
          <p:spPr>
            <a:xfrm>
              <a:off x="4680185" y="398593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1" name="Forme libre 80">
              <a:extLst>
                <a:ext uri="{FF2B5EF4-FFF2-40B4-BE49-F238E27FC236}">
                  <a16:creationId xmlns:a16="http://schemas.microsoft.com/office/drawing/2014/main" id="{52BF0F8B-D3AD-CB41-BDBA-8C6C201B18E6}"/>
                </a:ext>
              </a:extLst>
            </p:cNvPr>
            <p:cNvSpPr/>
            <p:nvPr/>
          </p:nvSpPr>
          <p:spPr>
            <a:xfrm>
              <a:off x="4630589" y="363146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" name="Forme libre 81">
              <a:extLst>
                <a:ext uri="{FF2B5EF4-FFF2-40B4-BE49-F238E27FC236}">
                  <a16:creationId xmlns:a16="http://schemas.microsoft.com/office/drawing/2014/main" id="{8FD850FA-5624-6045-9DE6-1DAB4027AF47}"/>
                </a:ext>
              </a:extLst>
            </p:cNvPr>
            <p:cNvSpPr/>
            <p:nvPr/>
          </p:nvSpPr>
          <p:spPr>
            <a:xfrm>
              <a:off x="4680185" y="358196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3" name="Forme libre 82">
              <a:extLst>
                <a:ext uri="{FF2B5EF4-FFF2-40B4-BE49-F238E27FC236}">
                  <a16:creationId xmlns:a16="http://schemas.microsoft.com/office/drawing/2014/main" id="{633C3734-48EE-5348-854C-434E4CB25B2E}"/>
                </a:ext>
              </a:extLst>
            </p:cNvPr>
            <p:cNvSpPr/>
            <p:nvPr/>
          </p:nvSpPr>
          <p:spPr>
            <a:xfrm>
              <a:off x="4630589" y="322748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4" name="Forme libre 83">
              <a:extLst>
                <a:ext uri="{FF2B5EF4-FFF2-40B4-BE49-F238E27FC236}">
                  <a16:creationId xmlns:a16="http://schemas.microsoft.com/office/drawing/2014/main" id="{7AF92CB0-B118-6644-8C70-E36C664E0620}"/>
                </a:ext>
              </a:extLst>
            </p:cNvPr>
            <p:cNvSpPr/>
            <p:nvPr/>
          </p:nvSpPr>
          <p:spPr>
            <a:xfrm>
              <a:off x="4680185" y="317798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5" name="Forme libre 84">
              <a:extLst>
                <a:ext uri="{FF2B5EF4-FFF2-40B4-BE49-F238E27FC236}">
                  <a16:creationId xmlns:a16="http://schemas.microsoft.com/office/drawing/2014/main" id="{67378334-309D-CE47-B7C8-09632C53E780}"/>
                </a:ext>
              </a:extLst>
            </p:cNvPr>
            <p:cNvSpPr/>
            <p:nvPr/>
          </p:nvSpPr>
          <p:spPr>
            <a:xfrm>
              <a:off x="4630589" y="282351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6" name="Forme libre 85">
              <a:extLst>
                <a:ext uri="{FF2B5EF4-FFF2-40B4-BE49-F238E27FC236}">
                  <a16:creationId xmlns:a16="http://schemas.microsoft.com/office/drawing/2014/main" id="{C4F82560-3007-6C49-8EA2-D413077CBD14}"/>
                </a:ext>
              </a:extLst>
            </p:cNvPr>
            <p:cNvSpPr/>
            <p:nvPr/>
          </p:nvSpPr>
          <p:spPr>
            <a:xfrm>
              <a:off x="4680185" y="277401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7" name="Forme libre 86">
              <a:extLst>
                <a:ext uri="{FF2B5EF4-FFF2-40B4-BE49-F238E27FC236}">
                  <a16:creationId xmlns:a16="http://schemas.microsoft.com/office/drawing/2014/main" id="{5FE54156-44AB-D14A-B403-2CD60D60B08E}"/>
                </a:ext>
              </a:extLst>
            </p:cNvPr>
            <p:cNvSpPr/>
            <p:nvPr/>
          </p:nvSpPr>
          <p:spPr>
            <a:xfrm>
              <a:off x="4630589" y="241954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8" name="Forme libre 87">
              <a:extLst>
                <a:ext uri="{FF2B5EF4-FFF2-40B4-BE49-F238E27FC236}">
                  <a16:creationId xmlns:a16="http://schemas.microsoft.com/office/drawing/2014/main" id="{7D6DB6C0-2C9E-6C4D-8DD0-E9783359CCFA}"/>
                </a:ext>
              </a:extLst>
            </p:cNvPr>
            <p:cNvSpPr/>
            <p:nvPr/>
          </p:nvSpPr>
          <p:spPr>
            <a:xfrm>
              <a:off x="4680185" y="237004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9" name="Forme libre 88">
              <a:extLst>
                <a:ext uri="{FF2B5EF4-FFF2-40B4-BE49-F238E27FC236}">
                  <a16:creationId xmlns:a16="http://schemas.microsoft.com/office/drawing/2014/main" id="{ED267D98-C77F-284A-B6CE-F30489C50257}"/>
                </a:ext>
              </a:extLst>
            </p:cNvPr>
            <p:cNvSpPr/>
            <p:nvPr/>
          </p:nvSpPr>
          <p:spPr>
            <a:xfrm>
              <a:off x="4630589" y="201557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0" name="Forme libre 89">
              <a:extLst>
                <a:ext uri="{FF2B5EF4-FFF2-40B4-BE49-F238E27FC236}">
                  <a16:creationId xmlns:a16="http://schemas.microsoft.com/office/drawing/2014/main" id="{7C1D29D3-206E-DB4C-BA96-5C5AFA2439BF}"/>
                </a:ext>
              </a:extLst>
            </p:cNvPr>
            <p:cNvSpPr/>
            <p:nvPr/>
          </p:nvSpPr>
          <p:spPr>
            <a:xfrm>
              <a:off x="4680185" y="196607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1" name="Forme libre 90">
              <a:extLst>
                <a:ext uri="{FF2B5EF4-FFF2-40B4-BE49-F238E27FC236}">
                  <a16:creationId xmlns:a16="http://schemas.microsoft.com/office/drawing/2014/main" id="{361CF260-223C-A943-B28F-9D47F8115E15}"/>
                </a:ext>
              </a:extLst>
            </p:cNvPr>
            <p:cNvSpPr/>
            <p:nvPr/>
          </p:nvSpPr>
          <p:spPr>
            <a:xfrm>
              <a:off x="4630589" y="161159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2" name="Forme libre 91">
              <a:extLst>
                <a:ext uri="{FF2B5EF4-FFF2-40B4-BE49-F238E27FC236}">
                  <a16:creationId xmlns:a16="http://schemas.microsoft.com/office/drawing/2014/main" id="{3B685B31-7BD5-5248-958F-EFABC9B00F0D}"/>
                </a:ext>
              </a:extLst>
            </p:cNvPr>
            <p:cNvSpPr/>
            <p:nvPr/>
          </p:nvSpPr>
          <p:spPr>
            <a:xfrm>
              <a:off x="4680185" y="1562100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3" name="Forme libre 92">
              <a:extLst>
                <a:ext uri="{FF2B5EF4-FFF2-40B4-BE49-F238E27FC236}">
                  <a16:creationId xmlns:a16="http://schemas.microsoft.com/office/drawing/2014/main" id="{564E674B-BC8A-814F-88CC-BD5E3E2FA8F6}"/>
                </a:ext>
              </a:extLst>
            </p:cNvPr>
            <p:cNvSpPr/>
            <p:nvPr/>
          </p:nvSpPr>
          <p:spPr>
            <a:xfrm>
              <a:off x="5035352" y="524735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4" name="Forme libre 93">
              <a:extLst>
                <a:ext uri="{FF2B5EF4-FFF2-40B4-BE49-F238E27FC236}">
                  <a16:creationId xmlns:a16="http://schemas.microsoft.com/office/drawing/2014/main" id="{4139CE05-08C1-F84C-B88A-4C8C60BFC9FD}"/>
                </a:ext>
              </a:extLst>
            </p:cNvPr>
            <p:cNvSpPr/>
            <p:nvPr/>
          </p:nvSpPr>
          <p:spPr>
            <a:xfrm>
              <a:off x="5084948" y="519785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5" name="Forme libre 94">
              <a:extLst>
                <a:ext uri="{FF2B5EF4-FFF2-40B4-BE49-F238E27FC236}">
                  <a16:creationId xmlns:a16="http://schemas.microsoft.com/office/drawing/2014/main" id="{9FD452A1-4C20-ED40-A740-DB7C2A224797}"/>
                </a:ext>
              </a:extLst>
            </p:cNvPr>
            <p:cNvSpPr/>
            <p:nvPr/>
          </p:nvSpPr>
          <p:spPr>
            <a:xfrm>
              <a:off x="5035352" y="484337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6" name="Forme libre 95">
              <a:extLst>
                <a:ext uri="{FF2B5EF4-FFF2-40B4-BE49-F238E27FC236}">
                  <a16:creationId xmlns:a16="http://schemas.microsoft.com/office/drawing/2014/main" id="{A3BC9E0D-127C-1840-8536-47B987E40783}"/>
                </a:ext>
              </a:extLst>
            </p:cNvPr>
            <p:cNvSpPr/>
            <p:nvPr/>
          </p:nvSpPr>
          <p:spPr>
            <a:xfrm>
              <a:off x="5084948" y="479387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7" name="Forme libre 96">
              <a:extLst>
                <a:ext uri="{FF2B5EF4-FFF2-40B4-BE49-F238E27FC236}">
                  <a16:creationId xmlns:a16="http://schemas.microsoft.com/office/drawing/2014/main" id="{67D416F2-D725-554D-9814-E943B2C2A1DB}"/>
                </a:ext>
              </a:extLst>
            </p:cNvPr>
            <p:cNvSpPr/>
            <p:nvPr/>
          </p:nvSpPr>
          <p:spPr>
            <a:xfrm>
              <a:off x="5035352" y="443940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8" name="Forme libre 97">
              <a:extLst>
                <a:ext uri="{FF2B5EF4-FFF2-40B4-BE49-F238E27FC236}">
                  <a16:creationId xmlns:a16="http://schemas.microsoft.com/office/drawing/2014/main" id="{8450B0F2-F26F-5E47-884F-9300045B60B4}"/>
                </a:ext>
              </a:extLst>
            </p:cNvPr>
            <p:cNvSpPr/>
            <p:nvPr/>
          </p:nvSpPr>
          <p:spPr>
            <a:xfrm>
              <a:off x="5084948" y="438990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9" name="Forme libre 98">
              <a:extLst>
                <a:ext uri="{FF2B5EF4-FFF2-40B4-BE49-F238E27FC236}">
                  <a16:creationId xmlns:a16="http://schemas.microsoft.com/office/drawing/2014/main" id="{19B32AED-7CDA-D54A-BAA1-D813948E8466}"/>
                </a:ext>
              </a:extLst>
            </p:cNvPr>
            <p:cNvSpPr/>
            <p:nvPr/>
          </p:nvSpPr>
          <p:spPr>
            <a:xfrm>
              <a:off x="5035352" y="403543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0" name="Forme libre 99">
              <a:extLst>
                <a:ext uri="{FF2B5EF4-FFF2-40B4-BE49-F238E27FC236}">
                  <a16:creationId xmlns:a16="http://schemas.microsoft.com/office/drawing/2014/main" id="{A248F117-2327-FE4B-B0F2-2F2832AE2019}"/>
                </a:ext>
              </a:extLst>
            </p:cNvPr>
            <p:cNvSpPr/>
            <p:nvPr/>
          </p:nvSpPr>
          <p:spPr>
            <a:xfrm>
              <a:off x="5084948" y="398593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1" name="Forme libre 100">
              <a:extLst>
                <a:ext uri="{FF2B5EF4-FFF2-40B4-BE49-F238E27FC236}">
                  <a16:creationId xmlns:a16="http://schemas.microsoft.com/office/drawing/2014/main" id="{9EAC9F8D-E101-AF4C-A608-F8DF3CF4E8EB}"/>
                </a:ext>
              </a:extLst>
            </p:cNvPr>
            <p:cNvSpPr/>
            <p:nvPr/>
          </p:nvSpPr>
          <p:spPr>
            <a:xfrm>
              <a:off x="5035352" y="363146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2" name="Forme libre 101">
              <a:extLst>
                <a:ext uri="{FF2B5EF4-FFF2-40B4-BE49-F238E27FC236}">
                  <a16:creationId xmlns:a16="http://schemas.microsoft.com/office/drawing/2014/main" id="{AD612E45-3F67-E74D-B241-E6B4C3084002}"/>
                </a:ext>
              </a:extLst>
            </p:cNvPr>
            <p:cNvSpPr/>
            <p:nvPr/>
          </p:nvSpPr>
          <p:spPr>
            <a:xfrm>
              <a:off x="5084948" y="358196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3" name="Forme libre 102">
              <a:extLst>
                <a:ext uri="{FF2B5EF4-FFF2-40B4-BE49-F238E27FC236}">
                  <a16:creationId xmlns:a16="http://schemas.microsoft.com/office/drawing/2014/main" id="{63CA44C0-11E9-FC42-879F-F90919D46AFE}"/>
                </a:ext>
              </a:extLst>
            </p:cNvPr>
            <p:cNvSpPr/>
            <p:nvPr/>
          </p:nvSpPr>
          <p:spPr>
            <a:xfrm>
              <a:off x="5035352" y="322748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4" name="Forme libre 103">
              <a:extLst>
                <a:ext uri="{FF2B5EF4-FFF2-40B4-BE49-F238E27FC236}">
                  <a16:creationId xmlns:a16="http://schemas.microsoft.com/office/drawing/2014/main" id="{017361D9-C47A-5C4D-B2B2-C3683B63BB6E}"/>
                </a:ext>
              </a:extLst>
            </p:cNvPr>
            <p:cNvSpPr/>
            <p:nvPr/>
          </p:nvSpPr>
          <p:spPr>
            <a:xfrm>
              <a:off x="5084948" y="317798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" name="Forme libre 104">
              <a:extLst>
                <a:ext uri="{FF2B5EF4-FFF2-40B4-BE49-F238E27FC236}">
                  <a16:creationId xmlns:a16="http://schemas.microsoft.com/office/drawing/2014/main" id="{2B33E84A-901C-044A-9079-65A3726F11AC}"/>
                </a:ext>
              </a:extLst>
            </p:cNvPr>
            <p:cNvSpPr/>
            <p:nvPr/>
          </p:nvSpPr>
          <p:spPr>
            <a:xfrm>
              <a:off x="5035352" y="282351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" name="Forme libre 105">
              <a:extLst>
                <a:ext uri="{FF2B5EF4-FFF2-40B4-BE49-F238E27FC236}">
                  <a16:creationId xmlns:a16="http://schemas.microsoft.com/office/drawing/2014/main" id="{DD6A24DD-C294-3846-B41C-7437CDFC9E39}"/>
                </a:ext>
              </a:extLst>
            </p:cNvPr>
            <p:cNvSpPr/>
            <p:nvPr/>
          </p:nvSpPr>
          <p:spPr>
            <a:xfrm>
              <a:off x="5084948" y="277401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" name="Forme libre 106">
              <a:extLst>
                <a:ext uri="{FF2B5EF4-FFF2-40B4-BE49-F238E27FC236}">
                  <a16:creationId xmlns:a16="http://schemas.microsoft.com/office/drawing/2014/main" id="{5C77C5B0-70DD-0646-A0A9-444B4B304A00}"/>
                </a:ext>
              </a:extLst>
            </p:cNvPr>
            <p:cNvSpPr/>
            <p:nvPr/>
          </p:nvSpPr>
          <p:spPr>
            <a:xfrm>
              <a:off x="5035352" y="241954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8" name="Forme libre 107">
              <a:extLst>
                <a:ext uri="{FF2B5EF4-FFF2-40B4-BE49-F238E27FC236}">
                  <a16:creationId xmlns:a16="http://schemas.microsoft.com/office/drawing/2014/main" id="{80A8A5F4-6012-6B44-B0F5-3B4E6CA268FD}"/>
                </a:ext>
              </a:extLst>
            </p:cNvPr>
            <p:cNvSpPr/>
            <p:nvPr/>
          </p:nvSpPr>
          <p:spPr>
            <a:xfrm>
              <a:off x="5084948" y="237004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9" name="Forme libre 108">
              <a:extLst>
                <a:ext uri="{FF2B5EF4-FFF2-40B4-BE49-F238E27FC236}">
                  <a16:creationId xmlns:a16="http://schemas.microsoft.com/office/drawing/2014/main" id="{349DBE89-D1AA-3349-8D02-97D0ED9238DA}"/>
                </a:ext>
              </a:extLst>
            </p:cNvPr>
            <p:cNvSpPr/>
            <p:nvPr/>
          </p:nvSpPr>
          <p:spPr>
            <a:xfrm>
              <a:off x="5035352" y="201557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0" name="Forme libre 109">
              <a:extLst>
                <a:ext uri="{FF2B5EF4-FFF2-40B4-BE49-F238E27FC236}">
                  <a16:creationId xmlns:a16="http://schemas.microsoft.com/office/drawing/2014/main" id="{37DA2FA1-E39D-BE47-B58D-CF173A372F53}"/>
                </a:ext>
              </a:extLst>
            </p:cNvPr>
            <p:cNvSpPr/>
            <p:nvPr/>
          </p:nvSpPr>
          <p:spPr>
            <a:xfrm>
              <a:off x="5084948" y="196607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1" name="Forme libre 110">
              <a:extLst>
                <a:ext uri="{FF2B5EF4-FFF2-40B4-BE49-F238E27FC236}">
                  <a16:creationId xmlns:a16="http://schemas.microsoft.com/office/drawing/2014/main" id="{EDBA7E5E-48BA-CF4A-A740-D4E0E43802FC}"/>
                </a:ext>
              </a:extLst>
            </p:cNvPr>
            <p:cNvSpPr/>
            <p:nvPr/>
          </p:nvSpPr>
          <p:spPr>
            <a:xfrm>
              <a:off x="5035352" y="161159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2" name="Forme libre 111">
              <a:extLst>
                <a:ext uri="{FF2B5EF4-FFF2-40B4-BE49-F238E27FC236}">
                  <a16:creationId xmlns:a16="http://schemas.microsoft.com/office/drawing/2014/main" id="{606B2913-629C-5B45-871F-D4B9C9C7EE2E}"/>
                </a:ext>
              </a:extLst>
            </p:cNvPr>
            <p:cNvSpPr/>
            <p:nvPr/>
          </p:nvSpPr>
          <p:spPr>
            <a:xfrm>
              <a:off x="5084948" y="1562100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3" name="Forme libre 112">
              <a:extLst>
                <a:ext uri="{FF2B5EF4-FFF2-40B4-BE49-F238E27FC236}">
                  <a16:creationId xmlns:a16="http://schemas.microsoft.com/office/drawing/2014/main" id="{EBC19F43-2014-8B48-9313-403B8B1FC735}"/>
                </a:ext>
              </a:extLst>
            </p:cNvPr>
            <p:cNvSpPr/>
            <p:nvPr/>
          </p:nvSpPr>
          <p:spPr>
            <a:xfrm>
              <a:off x="5440116" y="524735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orme libre 113">
              <a:extLst>
                <a:ext uri="{FF2B5EF4-FFF2-40B4-BE49-F238E27FC236}">
                  <a16:creationId xmlns:a16="http://schemas.microsoft.com/office/drawing/2014/main" id="{2AF46752-79E1-6E46-BC3A-C7E097BB58E0}"/>
                </a:ext>
              </a:extLst>
            </p:cNvPr>
            <p:cNvSpPr/>
            <p:nvPr/>
          </p:nvSpPr>
          <p:spPr>
            <a:xfrm>
              <a:off x="5489711" y="519785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" name="Forme libre 114">
              <a:extLst>
                <a:ext uri="{FF2B5EF4-FFF2-40B4-BE49-F238E27FC236}">
                  <a16:creationId xmlns:a16="http://schemas.microsoft.com/office/drawing/2014/main" id="{3F4CF7CB-6477-6444-9895-E35CBB726BF3}"/>
                </a:ext>
              </a:extLst>
            </p:cNvPr>
            <p:cNvSpPr/>
            <p:nvPr/>
          </p:nvSpPr>
          <p:spPr>
            <a:xfrm>
              <a:off x="5440116" y="484337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" name="Forme libre 115">
              <a:extLst>
                <a:ext uri="{FF2B5EF4-FFF2-40B4-BE49-F238E27FC236}">
                  <a16:creationId xmlns:a16="http://schemas.microsoft.com/office/drawing/2014/main" id="{EF8FE373-E05F-3443-8634-F50233BC4B30}"/>
                </a:ext>
              </a:extLst>
            </p:cNvPr>
            <p:cNvSpPr/>
            <p:nvPr/>
          </p:nvSpPr>
          <p:spPr>
            <a:xfrm>
              <a:off x="5489711" y="479387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7" name="Forme libre 116">
              <a:extLst>
                <a:ext uri="{FF2B5EF4-FFF2-40B4-BE49-F238E27FC236}">
                  <a16:creationId xmlns:a16="http://schemas.microsoft.com/office/drawing/2014/main" id="{E50B8C7E-3373-7F43-A6F5-1E7431473036}"/>
                </a:ext>
              </a:extLst>
            </p:cNvPr>
            <p:cNvSpPr/>
            <p:nvPr/>
          </p:nvSpPr>
          <p:spPr>
            <a:xfrm>
              <a:off x="5440116" y="443940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8" name="Forme libre 117">
              <a:extLst>
                <a:ext uri="{FF2B5EF4-FFF2-40B4-BE49-F238E27FC236}">
                  <a16:creationId xmlns:a16="http://schemas.microsoft.com/office/drawing/2014/main" id="{3ED21E08-856C-BB4F-B7B3-CD036F7150AA}"/>
                </a:ext>
              </a:extLst>
            </p:cNvPr>
            <p:cNvSpPr/>
            <p:nvPr/>
          </p:nvSpPr>
          <p:spPr>
            <a:xfrm>
              <a:off x="5489711" y="438990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9" name="Forme libre 118">
              <a:extLst>
                <a:ext uri="{FF2B5EF4-FFF2-40B4-BE49-F238E27FC236}">
                  <a16:creationId xmlns:a16="http://schemas.microsoft.com/office/drawing/2014/main" id="{C6332308-F843-ED4E-8F57-9A23371CA14B}"/>
                </a:ext>
              </a:extLst>
            </p:cNvPr>
            <p:cNvSpPr/>
            <p:nvPr/>
          </p:nvSpPr>
          <p:spPr>
            <a:xfrm>
              <a:off x="5440116" y="403543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0" name="Forme libre 119">
              <a:extLst>
                <a:ext uri="{FF2B5EF4-FFF2-40B4-BE49-F238E27FC236}">
                  <a16:creationId xmlns:a16="http://schemas.microsoft.com/office/drawing/2014/main" id="{4E1EC020-09A4-8347-AD44-34D1DFD1398D}"/>
                </a:ext>
              </a:extLst>
            </p:cNvPr>
            <p:cNvSpPr/>
            <p:nvPr/>
          </p:nvSpPr>
          <p:spPr>
            <a:xfrm>
              <a:off x="5489711" y="398593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1" name="Forme libre 120">
              <a:extLst>
                <a:ext uri="{FF2B5EF4-FFF2-40B4-BE49-F238E27FC236}">
                  <a16:creationId xmlns:a16="http://schemas.microsoft.com/office/drawing/2014/main" id="{D3FFCE33-C99E-944B-8399-B5E085B5942E}"/>
                </a:ext>
              </a:extLst>
            </p:cNvPr>
            <p:cNvSpPr/>
            <p:nvPr/>
          </p:nvSpPr>
          <p:spPr>
            <a:xfrm>
              <a:off x="5440116" y="363146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2" name="Forme libre 121">
              <a:extLst>
                <a:ext uri="{FF2B5EF4-FFF2-40B4-BE49-F238E27FC236}">
                  <a16:creationId xmlns:a16="http://schemas.microsoft.com/office/drawing/2014/main" id="{8F071F1A-3211-4D4B-9372-EB4710750A9E}"/>
                </a:ext>
              </a:extLst>
            </p:cNvPr>
            <p:cNvSpPr/>
            <p:nvPr/>
          </p:nvSpPr>
          <p:spPr>
            <a:xfrm>
              <a:off x="5489711" y="358196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3" name="Forme libre 122">
              <a:extLst>
                <a:ext uri="{FF2B5EF4-FFF2-40B4-BE49-F238E27FC236}">
                  <a16:creationId xmlns:a16="http://schemas.microsoft.com/office/drawing/2014/main" id="{57E138F9-63FF-574B-8C8D-A01E903CC3BF}"/>
                </a:ext>
              </a:extLst>
            </p:cNvPr>
            <p:cNvSpPr/>
            <p:nvPr/>
          </p:nvSpPr>
          <p:spPr>
            <a:xfrm>
              <a:off x="5440116" y="322748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4" name="Forme libre 123">
              <a:extLst>
                <a:ext uri="{FF2B5EF4-FFF2-40B4-BE49-F238E27FC236}">
                  <a16:creationId xmlns:a16="http://schemas.microsoft.com/office/drawing/2014/main" id="{C3D777D8-6DBB-2A4E-AA0C-00FAC39DF0D9}"/>
                </a:ext>
              </a:extLst>
            </p:cNvPr>
            <p:cNvSpPr/>
            <p:nvPr/>
          </p:nvSpPr>
          <p:spPr>
            <a:xfrm>
              <a:off x="5489711" y="317798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5" name="Forme libre 124">
              <a:extLst>
                <a:ext uri="{FF2B5EF4-FFF2-40B4-BE49-F238E27FC236}">
                  <a16:creationId xmlns:a16="http://schemas.microsoft.com/office/drawing/2014/main" id="{E55F69B3-2129-734B-B989-7FF00F7D1AAD}"/>
                </a:ext>
              </a:extLst>
            </p:cNvPr>
            <p:cNvSpPr/>
            <p:nvPr/>
          </p:nvSpPr>
          <p:spPr>
            <a:xfrm>
              <a:off x="5440116" y="282351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6" name="Forme libre 125">
              <a:extLst>
                <a:ext uri="{FF2B5EF4-FFF2-40B4-BE49-F238E27FC236}">
                  <a16:creationId xmlns:a16="http://schemas.microsoft.com/office/drawing/2014/main" id="{7794E2C1-56C9-7741-936B-737FB7E93E81}"/>
                </a:ext>
              </a:extLst>
            </p:cNvPr>
            <p:cNvSpPr/>
            <p:nvPr/>
          </p:nvSpPr>
          <p:spPr>
            <a:xfrm>
              <a:off x="5489711" y="277401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7" name="Forme libre 126">
              <a:extLst>
                <a:ext uri="{FF2B5EF4-FFF2-40B4-BE49-F238E27FC236}">
                  <a16:creationId xmlns:a16="http://schemas.microsoft.com/office/drawing/2014/main" id="{711460F4-D077-2F4D-8132-F83F598AA5A5}"/>
                </a:ext>
              </a:extLst>
            </p:cNvPr>
            <p:cNvSpPr/>
            <p:nvPr/>
          </p:nvSpPr>
          <p:spPr>
            <a:xfrm>
              <a:off x="5440116" y="241954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8" name="Forme libre 127">
              <a:extLst>
                <a:ext uri="{FF2B5EF4-FFF2-40B4-BE49-F238E27FC236}">
                  <a16:creationId xmlns:a16="http://schemas.microsoft.com/office/drawing/2014/main" id="{E6362527-1799-0C46-AA63-F388D1E09BD6}"/>
                </a:ext>
              </a:extLst>
            </p:cNvPr>
            <p:cNvSpPr/>
            <p:nvPr/>
          </p:nvSpPr>
          <p:spPr>
            <a:xfrm>
              <a:off x="5489711" y="237004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9" name="Forme libre 128">
              <a:extLst>
                <a:ext uri="{FF2B5EF4-FFF2-40B4-BE49-F238E27FC236}">
                  <a16:creationId xmlns:a16="http://schemas.microsoft.com/office/drawing/2014/main" id="{8DA41100-0004-444D-9C78-9B4BF9217F67}"/>
                </a:ext>
              </a:extLst>
            </p:cNvPr>
            <p:cNvSpPr/>
            <p:nvPr/>
          </p:nvSpPr>
          <p:spPr>
            <a:xfrm>
              <a:off x="5440116" y="201557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0" name="Forme libre 129">
              <a:extLst>
                <a:ext uri="{FF2B5EF4-FFF2-40B4-BE49-F238E27FC236}">
                  <a16:creationId xmlns:a16="http://schemas.microsoft.com/office/drawing/2014/main" id="{1BE3F812-87AF-AD44-A2C8-5E3E18CE2192}"/>
                </a:ext>
              </a:extLst>
            </p:cNvPr>
            <p:cNvSpPr/>
            <p:nvPr/>
          </p:nvSpPr>
          <p:spPr>
            <a:xfrm>
              <a:off x="5489711" y="196607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1" name="Forme libre 130">
              <a:extLst>
                <a:ext uri="{FF2B5EF4-FFF2-40B4-BE49-F238E27FC236}">
                  <a16:creationId xmlns:a16="http://schemas.microsoft.com/office/drawing/2014/main" id="{2E364581-0BDE-9247-AE0A-C02F2C00A8C9}"/>
                </a:ext>
              </a:extLst>
            </p:cNvPr>
            <p:cNvSpPr/>
            <p:nvPr/>
          </p:nvSpPr>
          <p:spPr>
            <a:xfrm>
              <a:off x="5440116" y="161159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2" name="Forme libre 131">
              <a:extLst>
                <a:ext uri="{FF2B5EF4-FFF2-40B4-BE49-F238E27FC236}">
                  <a16:creationId xmlns:a16="http://schemas.microsoft.com/office/drawing/2014/main" id="{31B208A0-FBD5-354E-8E39-E3E1F882010C}"/>
                </a:ext>
              </a:extLst>
            </p:cNvPr>
            <p:cNvSpPr/>
            <p:nvPr/>
          </p:nvSpPr>
          <p:spPr>
            <a:xfrm>
              <a:off x="5489711" y="1562100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3" name="Forme libre 132">
              <a:extLst>
                <a:ext uri="{FF2B5EF4-FFF2-40B4-BE49-F238E27FC236}">
                  <a16:creationId xmlns:a16="http://schemas.microsoft.com/office/drawing/2014/main" id="{F7CDD041-E55C-9747-8874-CADA23646A28}"/>
                </a:ext>
              </a:extLst>
            </p:cNvPr>
            <p:cNvSpPr/>
            <p:nvPr/>
          </p:nvSpPr>
          <p:spPr>
            <a:xfrm>
              <a:off x="5844879" y="524735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4" name="Forme libre 133">
              <a:extLst>
                <a:ext uri="{FF2B5EF4-FFF2-40B4-BE49-F238E27FC236}">
                  <a16:creationId xmlns:a16="http://schemas.microsoft.com/office/drawing/2014/main" id="{6DE6CF8F-4FBE-5D4A-987F-974F922FD683}"/>
                </a:ext>
              </a:extLst>
            </p:cNvPr>
            <p:cNvSpPr/>
            <p:nvPr/>
          </p:nvSpPr>
          <p:spPr>
            <a:xfrm>
              <a:off x="5894475" y="519785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5" name="Forme libre 134">
              <a:extLst>
                <a:ext uri="{FF2B5EF4-FFF2-40B4-BE49-F238E27FC236}">
                  <a16:creationId xmlns:a16="http://schemas.microsoft.com/office/drawing/2014/main" id="{F93ACACF-C3A6-2744-872E-B26433E0C029}"/>
                </a:ext>
              </a:extLst>
            </p:cNvPr>
            <p:cNvSpPr/>
            <p:nvPr/>
          </p:nvSpPr>
          <p:spPr>
            <a:xfrm>
              <a:off x="5844879" y="484337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6" name="Forme libre 135">
              <a:extLst>
                <a:ext uri="{FF2B5EF4-FFF2-40B4-BE49-F238E27FC236}">
                  <a16:creationId xmlns:a16="http://schemas.microsoft.com/office/drawing/2014/main" id="{A0455050-A25E-2F45-ABCB-9C520DE757A9}"/>
                </a:ext>
              </a:extLst>
            </p:cNvPr>
            <p:cNvSpPr/>
            <p:nvPr/>
          </p:nvSpPr>
          <p:spPr>
            <a:xfrm>
              <a:off x="5894475" y="479387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7" name="Forme libre 136">
              <a:extLst>
                <a:ext uri="{FF2B5EF4-FFF2-40B4-BE49-F238E27FC236}">
                  <a16:creationId xmlns:a16="http://schemas.microsoft.com/office/drawing/2014/main" id="{A4AC82C0-4FC7-744F-A634-6769B6A63D6D}"/>
                </a:ext>
              </a:extLst>
            </p:cNvPr>
            <p:cNvSpPr/>
            <p:nvPr/>
          </p:nvSpPr>
          <p:spPr>
            <a:xfrm>
              <a:off x="5844879" y="443940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8" name="Forme libre 137">
              <a:extLst>
                <a:ext uri="{FF2B5EF4-FFF2-40B4-BE49-F238E27FC236}">
                  <a16:creationId xmlns:a16="http://schemas.microsoft.com/office/drawing/2014/main" id="{52DF3C68-BF0E-4849-8DC4-0EF37FFADD18}"/>
                </a:ext>
              </a:extLst>
            </p:cNvPr>
            <p:cNvSpPr/>
            <p:nvPr/>
          </p:nvSpPr>
          <p:spPr>
            <a:xfrm>
              <a:off x="5894475" y="438990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9" name="Forme libre 138">
              <a:extLst>
                <a:ext uri="{FF2B5EF4-FFF2-40B4-BE49-F238E27FC236}">
                  <a16:creationId xmlns:a16="http://schemas.microsoft.com/office/drawing/2014/main" id="{A673983A-D326-0D4F-9598-0D93E8FCD418}"/>
                </a:ext>
              </a:extLst>
            </p:cNvPr>
            <p:cNvSpPr/>
            <p:nvPr/>
          </p:nvSpPr>
          <p:spPr>
            <a:xfrm>
              <a:off x="5844879" y="403543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0" name="Forme libre 139">
              <a:extLst>
                <a:ext uri="{FF2B5EF4-FFF2-40B4-BE49-F238E27FC236}">
                  <a16:creationId xmlns:a16="http://schemas.microsoft.com/office/drawing/2014/main" id="{EB88E79F-2BD4-6A47-BCB1-C934E262D1D2}"/>
                </a:ext>
              </a:extLst>
            </p:cNvPr>
            <p:cNvSpPr/>
            <p:nvPr/>
          </p:nvSpPr>
          <p:spPr>
            <a:xfrm>
              <a:off x="5894475" y="398593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1" name="Forme libre 140">
              <a:extLst>
                <a:ext uri="{FF2B5EF4-FFF2-40B4-BE49-F238E27FC236}">
                  <a16:creationId xmlns:a16="http://schemas.microsoft.com/office/drawing/2014/main" id="{3323CE76-6A8A-2C4E-91B3-749203FEA3D8}"/>
                </a:ext>
              </a:extLst>
            </p:cNvPr>
            <p:cNvSpPr/>
            <p:nvPr/>
          </p:nvSpPr>
          <p:spPr>
            <a:xfrm>
              <a:off x="5844879" y="363146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2" name="Forme libre 141">
              <a:extLst>
                <a:ext uri="{FF2B5EF4-FFF2-40B4-BE49-F238E27FC236}">
                  <a16:creationId xmlns:a16="http://schemas.microsoft.com/office/drawing/2014/main" id="{D37788F4-9EC7-484C-96AC-3E9BC0E08676}"/>
                </a:ext>
              </a:extLst>
            </p:cNvPr>
            <p:cNvSpPr/>
            <p:nvPr/>
          </p:nvSpPr>
          <p:spPr>
            <a:xfrm>
              <a:off x="5894475" y="358196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3" name="Forme libre 142">
              <a:extLst>
                <a:ext uri="{FF2B5EF4-FFF2-40B4-BE49-F238E27FC236}">
                  <a16:creationId xmlns:a16="http://schemas.microsoft.com/office/drawing/2014/main" id="{0399A659-DD21-8243-A5CE-A79742881C79}"/>
                </a:ext>
              </a:extLst>
            </p:cNvPr>
            <p:cNvSpPr/>
            <p:nvPr/>
          </p:nvSpPr>
          <p:spPr>
            <a:xfrm>
              <a:off x="5844879" y="322748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4" name="Forme libre 143">
              <a:extLst>
                <a:ext uri="{FF2B5EF4-FFF2-40B4-BE49-F238E27FC236}">
                  <a16:creationId xmlns:a16="http://schemas.microsoft.com/office/drawing/2014/main" id="{CB33003D-15B1-0F43-8CBF-3BB71FDE2134}"/>
                </a:ext>
              </a:extLst>
            </p:cNvPr>
            <p:cNvSpPr/>
            <p:nvPr/>
          </p:nvSpPr>
          <p:spPr>
            <a:xfrm>
              <a:off x="5894475" y="317798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5" name="Forme libre 144">
              <a:extLst>
                <a:ext uri="{FF2B5EF4-FFF2-40B4-BE49-F238E27FC236}">
                  <a16:creationId xmlns:a16="http://schemas.microsoft.com/office/drawing/2014/main" id="{F09A175C-0926-2943-A29C-3BA8FC42B163}"/>
                </a:ext>
              </a:extLst>
            </p:cNvPr>
            <p:cNvSpPr/>
            <p:nvPr/>
          </p:nvSpPr>
          <p:spPr>
            <a:xfrm>
              <a:off x="5844879" y="282351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6" name="Forme libre 145">
              <a:extLst>
                <a:ext uri="{FF2B5EF4-FFF2-40B4-BE49-F238E27FC236}">
                  <a16:creationId xmlns:a16="http://schemas.microsoft.com/office/drawing/2014/main" id="{CF81D21B-2B66-0549-81B7-120F1AE2525E}"/>
                </a:ext>
              </a:extLst>
            </p:cNvPr>
            <p:cNvSpPr/>
            <p:nvPr/>
          </p:nvSpPr>
          <p:spPr>
            <a:xfrm>
              <a:off x="5894475" y="277401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7" name="Forme libre 146">
              <a:extLst>
                <a:ext uri="{FF2B5EF4-FFF2-40B4-BE49-F238E27FC236}">
                  <a16:creationId xmlns:a16="http://schemas.microsoft.com/office/drawing/2014/main" id="{B6FF9E1B-3C27-5A4E-BCCB-9700D8F338D2}"/>
                </a:ext>
              </a:extLst>
            </p:cNvPr>
            <p:cNvSpPr/>
            <p:nvPr/>
          </p:nvSpPr>
          <p:spPr>
            <a:xfrm>
              <a:off x="5844879" y="241954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8" name="Forme libre 147">
              <a:extLst>
                <a:ext uri="{FF2B5EF4-FFF2-40B4-BE49-F238E27FC236}">
                  <a16:creationId xmlns:a16="http://schemas.microsoft.com/office/drawing/2014/main" id="{BD9002F3-6854-D544-B8F6-B9E1BA2F7227}"/>
                </a:ext>
              </a:extLst>
            </p:cNvPr>
            <p:cNvSpPr/>
            <p:nvPr/>
          </p:nvSpPr>
          <p:spPr>
            <a:xfrm>
              <a:off x="5894475" y="237004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9" name="Forme libre 148">
              <a:extLst>
                <a:ext uri="{FF2B5EF4-FFF2-40B4-BE49-F238E27FC236}">
                  <a16:creationId xmlns:a16="http://schemas.microsoft.com/office/drawing/2014/main" id="{04381DE4-C618-104E-8D39-749975795388}"/>
                </a:ext>
              </a:extLst>
            </p:cNvPr>
            <p:cNvSpPr/>
            <p:nvPr/>
          </p:nvSpPr>
          <p:spPr>
            <a:xfrm>
              <a:off x="5844879" y="201557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0" name="Forme libre 149">
              <a:extLst>
                <a:ext uri="{FF2B5EF4-FFF2-40B4-BE49-F238E27FC236}">
                  <a16:creationId xmlns:a16="http://schemas.microsoft.com/office/drawing/2014/main" id="{1F23645F-BFE1-5E4D-9892-CA7DC596CA96}"/>
                </a:ext>
              </a:extLst>
            </p:cNvPr>
            <p:cNvSpPr/>
            <p:nvPr/>
          </p:nvSpPr>
          <p:spPr>
            <a:xfrm>
              <a:off x="5894475" y="196607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1" name="Forme libre 150">
              <a:extLst>
                <a:ext uri="{FF2B5EF4-FFF2-40B4-BE49-F238E27FC236}">
                  <a16:creationId xmlns:a16="http://schemas.microsoft.com/office/drawing/2014/main" id="{5DD52319-B755-A44C-B2BD-C9F45911E2ED}"/>
                </a:ext>
              </a:extLst>
            </p:cNvPr>
            <p:cNvSpPr/>
            <p:nvPr/>
          </p:nvSpPr>
          <p:spPr>
            <a:xfrm>
              <a:off x="5844879" y="161159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2" name="Forme libre 151">
              <a:extLst>
                <a:ext uri="{FF2B5EF4-FFF2-40B4-BE49-F238E27FC236}">
                  <a16:creationId xmlns:a16="http://schemas.microsoft.com/office/drawing/2014/main" id="{51DFAF91-3220-CD41-B4AA-EEBC57AD4ED3}"/>
                </a:ext>
              </a:extLst>
            </p:cNvPr>
            <p:cNvSpPr/>
            <p:nvPr/>
          </p:nvSpPr>
          <p:spPr>
            <a:xfrm>
              <a:off x="5894475" y="1562100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3" name="Forme libre 152">
              <a:extLst>
                <a:ext uri="{FF2B5EF4-FFF2-40B4-BE49-F238E27FC236}">
                  <a16:creationId xmlns:a16="http://schemas.microsoft.com/office/drawing/2014/main" id="{8B95F4DA-6007-8143-A594-54A916524CB0}"/>
                </a:ext>
              </a:extLst>
            </p:cNvPr>
            <p:cNvSpPr/>
            <p:nvPr/>
          </p:nvSpPr>
          <p:spPr>
            <a:xfrm>
              <a:off x="6249642" y="524735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4" name="Forme libre 153">
              <a:extLst>
                <a:ext uri="{FF2B5EF4-FFF2-40B4-BE49-F238E27FC236}">
                  <a16:creationId xmlns:a16="http://schemas.microsoft.com/office/drawing/2014/main" id="{8BC9B8EB-54D2-5647-9E8A-49278441722B}"/>
                </a:ext>
              </a:extLst>
            </p:cNvPr>
            <p:cNvSpPr/>
            <p:nvPr/>
          </p:nvSpPr>
          <p:spPr>
            <a:xfrm>
              <a:off x="6299238" y="519785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5" name="Forme libre 154">
              <a:extLst>
                <a:ext uri="{FF2B5EF4-FFF2-40B4-BE49-F238E27FC236}">
                  <a16:creationId xmlns:a16="http://schemas.microsoft.com/office/drawing/2014/main" id="{05638F08-F8E4-9F49-AB16-66E6A698A5BA}"/>
                </a:ext>
              </a:extLst>
            </p:cNvPr>
            <p:cNvSpPr/>
            <p:nvPr/>
          </p:nvSpPr>
          <p:spPr>
            <a:xfrm>
              <a:off x="6249642" y="484337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6" name="Forme libre 155">
              <a:extLst>
                <a:ext uri="{FF2B5EF4-FFF2-40B4-BE49-F238E27FC236}">
                  <a16:creationId xmlns:a16="http://schemas.microsoft.com/office/drawing/2014/main" id="{80B4F266-6764-2041-A72C-35FF961D38F2}"/>
                </a:ext>
              </a:extLst>
            </p:cNvPr>
            <p:cNvSpPr/>
            <p:nvPr/>
          </p:nvSpPr>
          <p:spPr>
            <a:xfrm>
              <a:off x="6299238" y="479387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7" name="Forme libre 156">
              <a:extLst>
                <a:ext uri="{FF2B5EF4-FFF2-40B4-BE49-F238E27FC236}">
                  <a16:creationId xmlns:a16="http://schemas.microsoft.com/office/drawing/2014/main" id="{1E5E6A0E-3EA4-004A-BC34-D6E18BBECC8F}"/>
                </a:ext>
              </a:extLst>
            </p:cNvPr>
            <p:cNvSpPr/>
            <p:nvPr/>
          </p:nvSpPr>
          <p:spPr>
            <a:xfrm>
              <a:off x="6249642" y="443940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8" name="Forme libre 157">
              <a:extLst>
                <a:ext uri="{FF2B5EF4-FFF2-40B4-BE49-F238E27FC236}">
                  <a16:creationId xmlns:a16="http://schemas.microsoft.com/office/drawing/2014/main" id="{E4B2A76E-D76E-5946-9255-8A746AAF8FE9}"/>
                </a:ext>
              </a:extLst>
            </p:cNvPr>
            <p:cNvSpPr/>
            <p:nvPr/>
          </p:nvSpPr>
          <p:spPr>
            <a:xfrm>
              <a:off x="6299238" y="438990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9" name="Forme libre 158">
              <a:extLst>
                <a:ext uri="{FF2B5EF4-FFF2-40B4-BE49-F238E27FC236}">
                  <a16:creationId xmlns:a16="http://schemas.microsoft.com/office/drawing/2014/main" id="{22A8DDE3-7DC3-ED4F-8F5A-0DEEB0AC4258}"/>
                </a:ext>
              </a:extLst>
            </p:cNvPr>
            <p:cNvSpPr/>
            <p:nvPr/>
          </p:nvSpPr>
          <p:spPr>
            <a:xfrm>
              <a:off x="6249642" y="403543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0" name="Forme libre 159">
              <a:extLst>
                <a:ext uri="{FF2B5EF4-FFF2-40B4-BE49-F238E27FC236}">
                  <a16:creationId xmlns:a16="http://schemas.microsoft.com/office/drawing/2014/main" id="{14253F20-9C40-3346-9C4A-7243FB63DA62}"/>
                </a:ext>
              </a:extLst>
            </p:cNvPr>
            <p:cNvSpPr/>
            <p:nvPr/>
          </p:nvSpPr>
          <p:spPr>
            <a:xfrm>
              <a:off x="6299238" y="398593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1" name="Forme libre 160">
              <a:extLst>
                <a:ext uri="{FF2B5EF4-FFF2-40B4-BE49-F238E27FC236}">
                  <a16:creationId xmlns:a16="http://schemas.microsoft.com/office/drawing/2014/main" id="{C5BDFB50-C2C3-F74F-AF56-D71BB9F518D3}"/>
                </a:ext>
              </a:extLst>
            </p:cNvPr>
            <p:cNvSpPr/>
            <p:nvPr/>
          </p:nvSpPr>
          <p:spPr>
            <a:xfrm>
              <a:off x="6249642" y="363146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2" name="Forme libre 161">
              <a:extLst>
                <a:ext uri="{FF2B5EF4-FFF2-40B4-BE49-F238E27FC236}">
                  <a16:creationId xmlns:a16="http://schemas.microsoft.com/office/drawing/2014/main" id="{532FFDD7-2D8E-594E-BC48-153A240C4385}"/>
                </a:ext>
              </a:extLst>
            </p:cNvPr>
            <p:cNvSpPr/>
            <p:nvPr/>
          </p:nvSpPr>
          <p:spPr>
            <a:xfrm>
              <a:off x="6299238" y="358196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3" name="Forme libre 162">
              <a:extLst>
                <a:ext uri="{FF2B5EF4-FFF2-40B4-BE49-F238E27FC236}">
                  <a16:creationId xmlns:a16="http://schemas.microsoft.com/office/drawing/2014/main" id="{F9B58706-21E0-8A40-B898-0679D64093A8}"/>
                </a:ext>
              </a:extLst>
            </p:cNvPr>
            <p:cNvSpPr/>
            <p:nvPr/>
          </p:nvSpPr>
          <p:spPr>
            <a:xfrm>
              <a:off x="6249642" y="322748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4" name="Forme libre 163">
              <a:extLst>
                <a:ext uri="{FF2B5EF4-FFF2-40B4-BE49-F238E27FC236}">
                  <a16:creationId xmlns:a16="http://schemas.microsoft.com/office/drawing/2014/main" id="{8023D267-680B-A441-9FE4-641B0E32C02A}"/>
                </a:ext>
              </a:extLst>
            </p:cNvPr>
            <p:cNvSpPr/>
            <p:nvPr/>
          </p:nvSpPr>
          <p:spPr>
            <a:xfrm>
              <a:off x="6299238" y="317798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5" name="Forme libre 164">
              <a:extLst>
                <a:ext uri="{FF2B5EF4-FFF2-40B4-BE49-F238E27FC236}">
                  <a16:creationId xmlns:a16="http://schemas.microsoft.com/office/drawing/2014/main" id="{88A65403-9C15-2648-8B4F-733B4DC784C0}"/>
                </a:ext>
              </a:extLst>
            </p:cNvPr>
            <p:cNvSpPr/>
            <p:nvPr/>
          </p:nvSpPr>
          <p:spPr>
            <a:xfrm>
              <a:off x="6249642" y="282351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6" name="Forme libre 165">
              <a:extLst>
                <a:ext uri="{FF2B5EF4-FFF2-40B4-BE49-F238E27FC236}">
                  <a16:creationId xmlns:a16="http://schemas.microsoft.com/office/drawing/2014/main" id="{01F3AA61-5099-1F42-84B4-754EC206C77A}"/>
                </a:ext>
              </a:extLst>
            </p:cNvPr>
            <p:cNvSpPr/>
            <p:nvPr/>
          </p:nvSpPr>
          <p:spPr>
            <a:xfrm>
              <a:off x="6299238" y="277401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7" name="Forme libre 166">
              <a:extLst>
                <a:ext uri="{FF2B5EF4-FFF2-40B4-BE49-F238E27FC236}">
                  <a16:creationId xmlns:a16="http://schemas.microsoft.com/office/drawing/2014/main" id="{32FBF620-02BB-9043-A672-A225C774BFFB}"/>
                </a:ext>
              </a:extLst>
            </p:cNvPr>
            <p:cNvSpPr/>
            <p:nvPr/>
          </p:nvSpPr>
          <p:spPr>
            <a:xfrm>
              <a:off x="6249642" y="241954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8" name="Forme libre 167">
              <a:extLst>
                <a:ext uri="{FF2B5EF4-FFF2-40B4-BE49-F238E27FC236}">
                  <a16:creationId xmlns:a16="http://schemas.microsoft.com/office/drawing/2014/main" id="{570E205D-F561-4446-8D53-FA52BABF2FB5}"/>
                </a:ext>
              </a:extLst>
            </p:cNvPr>
            <p:cNvSpPr/>
            <p:nvPr/>
          </p:nvSpPr>
          <p:spPr>
            <a:xfrm>
              <a:off x="6299238" y="237004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9" name="Forme libre 168">
              <a:extLst>
                <a:ext uri="{FF2B5EF4-FFF2-40B4-BE49-F238E27FC236}">
                  <a16:creationId xmlns:a16="http://schemas.microsoft.com/office/drawing/2014/main" id="{E60228CF-028B-F949-97BA-50BAC80064D1}"/>
                </a:ext>
              </a:extLst>
            </p:cNvPr>
            <p:cNvSpPr/>
            <p:nvPr/>
          </p:nvSpPr>
          <p:spPr>
            <a:xfrm>
              <a:off x="6249642" y="201557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0" name="Forme libre 169">
              <a:extLst>
                <a:ext uri="{FF2B5EF4-FFF2-40B4-BE49-F238E27FC236}">
                  <a16:creationId xmlns:a16="http://schemas.microsoft.com/office/drawing/2014/main" id="{96F9B0AF-7548-9648-A805-A7AEB437957A}"/>
                </a:ext>
              </a:extLst>
            </p:cNvPr>
            <p:cNvSpPr/>
            <p:nvPr/>
          </p:nvSpPr>
          <p:spPr>
            <a:xfrm>
              <a:off x="6299238" y="196607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1" name="Forme libre 170">
              <a:extLst>
                <a:ext uri="{FF2B5EF4-FFF2-40B4-BE49-F238E27FC236}">
                  <a16:creationId xmlns:a16="http://schemas.microsoft.com/office/drawing/2014/main" id="{74D3954E-3BA8-1540-AB8A-19ECEE9A1989}"/>
                </a:ext>
              </a:extLst>
            </p:cNvPr>
            <p:cNvSpPr/>
            <p:nvPr/>
          </p:nvSpPr>
          <p:spPr>
            <a:xfrm>
              <a:off x="6249642" y="161159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2" name="Forme libre 171">
              <a:extLst>
                <a:ext uri="{FF2B5EF4-FFF2-40B4-BE49-F238E27FC236}">
                  <a16:creationId xmlns:a16="http://schemas.microsoft.com/office/drawing/2014/main" id="{6638C275-4171-4646-9627-78823E75A40A}"/>
                </a:ext>
              </a:extLst>
            </p:cNvPr>
            <p:cNvSpPr/>
            <p:nvPr/>
          </p:nvSpPr>
          <p:spPr>
            <a:xfrm>
              <a:off x="6299238" y="1562100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3" name="Forme libre 172">
              <a:extLst>
                <a:ext uri="{FF2B5EF4-FFF2-40B4-BE49-F238E27FC236}">
                  <a16:creationId xmlns:a16="http://schemas.microsoft.com/office/drawing/2014/main" id="{526FFC3C-D98C-FF4C-B7F4-258F3CB670E0}"/>
                </a:ext>
              </a:extLst>
            </p:cNvPr>
            <p:cNvSpPr/>
            <p:nvPr/>
          </p:nvSpPr>
          <p:spPr>
            <a:xfrm>
              <a:off x="6654405" y="524735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4" name="Forme libre 173">
              <a:extLst>
                <a:ext uri="{FF2B5EF4-FFF2-40B4-BE49-F238E27FC236}">
                  <a16:creationId xmlns:a16="http://schemas.microsoft.com/office/drawing/2014/main" id="{41E23A72-6765-774F-B56A-A7C0B0C267C8}"/>
                </a:ext>
              </a:extLst>
            </p:cNvPr>
            <p:cNvSpPr/>
            <p:nvPr/>
          </p:nvSpPr>
          <p:spPr>
            <a:xfrm>
              <a:off x="6704001" y="519785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5" name="Forme libre 174">
              <a:extLst>
                <a:ext uri="{FF2B5EF4-FFF2-40B4-BE49-F238E27FC236}">
                  <a16:creationId xmlns:a16="http://schemas.microsoft.com/office/drawing/2014/main" id="{B2F904E2-0D6A-DE4B-9D7D-576DC6B33873}"/>
                </a:ext>
              </a:extLst>
            </p:cNvPr>
            <p:cNvSpPr/>
            <p:nvPr/>
          </p:nvSpPr>
          <p:spPr>
            <a:xfrm>
              <a:off x="6654405" y="484337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6" name="Forme libre 175">
              <a:extLst>
                <a:ext uri="{FF2B5EF4-FFF2-40B4-BE49-F238E27FC236}">
                  <a16:creationId xmlns:a16="http://schemas.microsoft.com/office/drawing/2014/main" id="{A4E8E45C-00A5-6249-9D89-46102953640C}"/>
                </a:ext>
              </a:extLst>
            </p:cNvPr>
            <p:cNvSpPr/>
            <p:nvPr/>
          </p:nvSpPr>
          <p:spPr>
            <a:xfrm>
              <a:off x="6704001" y="479387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7" name="Forme libre 176">
              <a:extLst>
                <a:ext uri="{FF2B5EF4-FFF2-40B4-BE49-F238E27FC236}">
                  <a16:creationId xmlns:a16="http://schemas.microsoft.com/office/drawing/2014/main" id="{AB6D0851-694D-7D4D-A086-7876546D4C9B}"/>
                </a:ext>
              </a:extLst>
            </p:cNvPr>
            <p:cNvSpPr/>
            <p:nvPr/>
          </p:nvSpPr>
          <p:spPr>
            <a:xfrm>
              <a:off x="6654405" y="443940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8" name="Forme libre 177">
              <a:extLst>
                <a:ext uri="{FF2B5EF4-FFF2-40B4-BE49-F238E27FC236}">
                  <a16:creationId xmlns:a16="http://schemas.microsoft.com/office/drawing/2014/main" id="{B2DAC926-E770-8840-8B4F-0678147AB959}"/>
                </a:ext>
              </a:extLst>
            </p:cNvPr>
            <p:cNvSpPr/>
            <p:nvPr/>
          </p:nvSpPr>
          <p:spPr>
            <a:xfrm>
              <a:off x="6704001" y="438990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9" name="Forme libre 178">
              <a:extLst>
                <a:ext uri="{FF2B5EF4-FFF2-40B4-BE49-F238E27FC236}">
                  <a16:creationId xmlns:a16="http://schemas.microsoft.com/office/drawing/2014/main" id="{B11C1F1A-B669-AD48-A001-74F3DB26AC46}"/>
                </a:ext>
              </a:extLst>
            </p:cNvPr>
            <p:cNvSpPr/>
            <p:nvPr/>
          </p:nvSpPr>
          <p:spPr>
            <a:xfrm>
              <a:off x="6654405" y="403543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0" name="Forme libre 179">
              <a:extLst>
                <a:ext uri="{FF2B5EF4-FFF2-40B4-BE49-F238E27FC236}">
                  <a16:creationId xmlns:a16="http://schemas.microsoft.com/office/drawing/2014/main" id="{9E586FB4-3AA7-AE4D-9C5B-BB7147FC1C58}"/>
                </a:ext>
              </a:extLst>
            </p:cNvPr>
            <p:cNvSpPr/>
            <p:nvPr/>
          </p:nvSpPr>
          <p:spPr>
            <a:xfrm>
              <a:off x="6704001" y="398593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1" name="Forme libre 180">
              <a:extLst>
                <a:ext uri="{FF2B5EF4-FFF2-40B4-BE49-F238E27FC236}">
                  <a16:creationId xmlns:a16="http://schemas.microsoft.com/office/drawing/2014/main" id="{02A66D92-1B8F-FA49-8DE6-C2BAE82DD724}"/>
                </a:ext>
              </a:extLst>
            </p:cNvPr>
            <p:cNvSpPr/>
            <p:nvPr/>
          </p:nvSpPr>
          <p:spPr>
            <a:xfrm>
              <a:off x="6654405" y="363146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2" name="Forme libre 181">
              <a:extLst>
                <a:ext uri="{FF2B5EF4-FFF2-40B4-BE49-F238E27FC236}">
                  <a16:creationId xmlns:a16="http://schemas.microsoft.com/office/drawing/2014/main" id="{BA6D0EAD-E00A-FF47-85EF-A4F080E68ADA}"/>
                </a:ext>
              </a:extLst>
            </p:cNvPr>
            <p:cNvSpPr/>
            <p:nvPr/>
          </p:nvSpPr>
          <p:spPr>
            <a:xfrm>
              <a:off x="6704001" y="358196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3" name="Forme libre 182">
              <a:extLst>
                <a:ext uri="{FF2B5EF4-FFF2-40B4-BE49-F238E27FC236}">
                  <a16:creationId xmlns:a16="http://schemas.microsoft.com/office/drawing/2014/main" id="{E2309757-1173-8B40-9083-7F5C68023EAD}"/>
                </a:ext>
              </a:extLst>
            </p:cNvPr>
            <p:cNvSpPr/>
            <p:nvPr/>
          </p:nvSpPr>
          <p:spPr>
            <a:xfrm>
              <a:off x="6654405" y="322748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4" name="Forme libre 183">
              <a:extLst>
                <a:ext uri="{FF2B5EF4-FFF2-40B4-BE49-F238E27FC236}">
                  <a16:creationId xmlns:a16="http://schemas.microsoft.com/office/drawing/2014/main" id="{10FEC48D-3B4B-6D41-8E6B-2B19F140CDC5}"/>
                </a:ext>
              </a:extLst>
            </p:cNvPr>
            <p:cNvSpPr/>
            <p:nvPr/>
          </p:nvSpPr>
          <p:spPr>
            <a:xfrm>
              <a:off x="6704001" y="317798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5" name="Forme libre 184">
              <a:extLst>
                <a:ext uri="{FF2B5EF4-FFF2-40B4-BE49-F238E27FC236}">
                  <a16:creationId xmlns:a16="http://schemas.microsoft.com/office/drawing/2014/main" id="{1A20C58E-DD42-8543-ADC6-FEA0170A9068}"/>
                </a:ext>
              </a:extLst>
            </p:cNvPr>
            <p:cNvSpPr/>
            <p:nvPr/>
          </p:nvSpPr>
          <p:spPr>
            <a:xfrm>
              <a:off x="6654405" y="282351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6" name="Forme libre 185">
              <a:extLst>
                <a:ext uri="{FF2B5EF4-FFF2-40B4-BE49-F238E27FC236}">
                  <a16:creationId xmlns:a16="http://schemas.microsoft.com/office/drawing/2014/main" id="{6EC75C87-A292-114B-85E6-BF236BF66FA7}"/>
                </a:ext>
              </a:extLst>
            </p:cNvPr>
            <p:cNvSpPr/>
            <p:nvPr/>
          </p:nvSpPr>
          <p:spPr>
            <a:xfrm>
              <a:off x="6704001" y="277401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7" name="Forme libre 186">
              <a:extLst>
                <a:ext uri="{FF2B5EF4-FFF2-40B4-BE49-F238E27FC236}">
                  <a16:creationId xmlns:a16="http://schemas.microsoft.com/office/drawing/2014/main" id="{DE92A72C-6718-BD46-A9FC-323336959E64}"/>
                </a:ext>
              </a:extLst>
            </p:cNvPr>
            <p:cNvSpPr/>
            <p:nvPr/>
          </p:nvSpPr>
          <p:spPr>
            <a:xfrm>
              <a:off x="6654405" y="241954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8" name="Forme libre 187">
              <a:extLst>
                <a:ext uri="{FF2B5EF4-FFF2-40B4-BE49-F238E27FC236}">
                  <a16:creationId xmlns:a16="http://schemas.microsoft.com/office/drawing/2014/main" id="{F83EEDC0-061A-0D47-8B14-AE73A0A1A71D}"/>
                </a:ext>
              </a:extLst>
            </p:cNvPr>
            <p:cNvSpPr/>
            <p:nvPr/>
          </p:nvSpPr>
          <p:spPr>
            <a:xfrm>
              <a:off x="6704001" y="237004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9" name="Forme libre 188">
              <a:extLst>
                <a:ext uri="{FF2B5EF4-FFF2-40B4-BE49-F238E27FC236}">
                  <a16:creationId xmlns:a16="http://schemas.microsoft.com/office/drawing/2014/main" id="{20C171FB-982C-5944-AD5E-2557599151E6}"/>
                </a:ext>
              </a:extLst>
            </p:cNvPr>
            <p:cNvSpPr/>
            <p:nvPr/>
          </p:nvSpPr>
          <p:spPr>
            <a:xfrm>
              <a:off x="6654405" y="201557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0" name="Forme libre 189">
              <a:extLst>
                <a:ext uri="{FF2B5EF4-FFF2-40B4-BE49-F238E27FC236}">
                  <a16:creationId xmlns:a16="http://schemas.microsoft.com/office/drawing/2014/main" id="{929F7F7F-12C4-7444-B140-970BC3672330}"/>
                </a:ext>
              </a:extLst>
            </p:cNvPr>
            <p:cNvSpPr/>
            <p:nvPr/>
          </p:nvSpPr>
          <p:spPr>
            <a:xfrm>
              <a:off x="6704001" y="196607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1" name="Forme libre 190">
              <a:extLst>
                <a:ext uri="{FF2B5EF4-FFF2-40B4-BE49-F238E27FC236}">
                  <a16:creationId xmlns:a16="http://schemas.microsoft.com/office/drawing/2014/main" id="{17D2396A-F54A-9547-BDA0-045C23E88C00}"/>
                </a:ext>
              </a:extLst>
            </p:cNvPr>
            <p:cNvSpPr/>
            <p:nvPr/>
          </p:nvSpPr>
          <p:spPr>
            <a:xfrm>
              <a:off x="6654405" y="161159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2" name="Forme libre 191">
              <a:extLst>
                <a:ext uri="{FF2B5EF4-FFF2-40B4-BE49-F238E27FC236}">
                  <a16:creationId xmlns:a16="http://schemas.microsoft.com/office/drawing/2014/main" id="{E5C3CB62-2D49-C44E-9F93-AC729A1DE824}"/>
                </a:ext>
              </a:extLst>
            </p:cNvPr>
            <p:cNvSpPr/>
            <p:nvPr/>
          </p:nvSpPr>
          <p:spPr>
            <a:xfrm>
              <a:off x="6704001" y="1562100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3" name="Forme libre 192">
              <a:extLst>
                <a:ext uri="{FF2B5EF4-FFF2-40B4-BE49-F238E27FC236}">
                  <a16:creationId xmlns:a16="http://schemas.microsoft.com/office/drawing/2014/main" id="{501C6137-C629-064C-9CBC-91FB9CDB68AA}"/>
                </a:ext>
              </a:extLst>
            </p:cNvPr>
            <p:cNvSpPr/>
            <p:nvPr/>
          </p:nvSpPr>
          <p:spPr>
            <a:xfrm>
              <a:off x="7059168" y="524735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4" name="Forme libre 193">
              <a:extLst>
                <a:ext uri="{FF2B5EF4-FFF2-40B4-BE49-F238E27FC236}">
                  <a16:creationId xmlns:a16="http://schemas.microsoft.com/office/drawing/2014/main" id="{4BCAC1D0-553C-D24F-B032-FAE44D069B7A}"/>
                </a:ext>
              </a:extLst>
            </p:cNvPr>
            <p:cNvSpPr/>
            <p:nvPr/>
          </p:nvSpPr>
          <p:spPr>
            <a:xfrm>
              <a:off x="7108764" y="519785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5" name="Forme libre 194">
              <a:extLst>
                <a:ext uri="{FF2B5EF4-FFF2-40B4-BE49-F238E27FC236}">
                  <a16:creationId xmlns:a16="http://schemas.microsoft.com/office/drawing/2014/main" id="{F4DEC2B0-9984-3849-9B72-CDDBABE59EEB}"/>
                </a:ext>
              </a:extLst>
            </p:cNvPr>
            <p:cNvSpPr/>
            <p:nvPr/>
          </p:nvSpPr>
          <p:spPr>
            <a:xfrm>
              <a:off x="7059168" y="484337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6" name="Forme libre 195">
              <a:extLst>
                <a:ext uri="{FF2B5EF4-FFF2-40B4-BE49-F238E27FC236}">
                  <a16:creationId xmlns:a16="http://schemas.microsoft.com/office/drawing/2014/main" id="{A40D58E3-8AA7-9D4A-B966-59CC1E1FBD87}"/>
                </a:ext>
              </a:extLst>
            </p:cNvPr>
            <p:cNvSpPr/>
            <p:nvPr/>
          </p:nvSpPr>
          <p:spPr>
            <a:xfrm>
              <a:off x="7108764" y="479387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7" name="Forme libre 196">
              <a:extLst>
                <a:ext uri="{FF2B5EF4-FFF2-40B4-BE49-F238E27FC236}">
                  <a16:creationId xmlns:a16="http://schemas.microsoft.com/office/drawing/2014/main" id="{C0505950-041E-7143-AB02-B9F6C8FD5F9E}"/>
                </a:ext>
              </a:extLst>
            </p:cNvPr>
            <p:cNvSpPr/>
            <p:nvPr/>
          </p:nvSpPr>
          <p:spPr>
            <a:xfrm>
              <a:off x="7059168" y="443940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8" name="Forme libre 197">
              <a:extLst>
                <a:ext uri="{FF2B5EF4-FFF2-40B4-BE49-F238E27FC236}">
                  <a16:creationId xmlns:a16="http://schemas.microsoft.com/office/drawing/2014/main" id="{D8451015-12EF-EC4E-BA5C-72C10E778F7C}"/>
                </a:ext>
              </a:extLst>
            </p:cNvPr>
            <p:cNvSpPr/>
            <p:nvPr/>
          </p:nvSpPr>
          <p:spPr>
            <a:xfrm>
              <a:off x="7108764" y="438990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9" name="Forme libre 198">
              <a:extLst>
                <a:ext uri="{FF2B5EF4-FFF2-40B4-BE49-F238E27FC236}">
                  <a16:creationId xmlns:a16="http://schemas.microsoft.com/office/drawing/2014/main" id="{15852A7A-FA88-5A4D-807C-15EE6031420F}"/>
                </a:ext>
              </a:extLst>
            </p:cNvPr>
            <p:cNvSpPr/>
            <p:nvPr/>
          </p:nvSpPr>
          <p:spPr>
            <a:xfrm>
              <a:off x="7059168" y="403543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0" name="Forme libre 199">
              <a:extLst>
                <a:ext uri="{FF2B5EF4-FFF2-40B4-BE49-F238E27FC236}">
                  <a16:creationId xmlns:a16="http://schemas.microsoft.com/office/drawing/2014/main" id="{0AB555E0-7341-FD4F-9FB0-2470426FD5E4}"/>
                </a:ext>
              </a:extLst>
            </p:cNvPr>
            <p:cNvSpPr/>
            <p:nvPr/>
          </p:nvSpPr>
          <p:spPr>
            <a:xfrm>
              <a:off x="7108764" y="398593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1" name="Forme libre 200">
              <a:extLst>
                <a:ext uri="{FF2B5EF4-FFF2-40B4-BE49-F238E27FC236}">
                  <a16:creationId xmlns:a16="http://schemas.microsoft.com/office/drawing/2014/main" id="{C7EF2114-263A-6F4F-BF6C-BEF059B39086}"/>
                </a:ext>
              </a:extLst>
            </p:cNvPr>
            <p:cNvSpPr/>
            <p:nvPr/>
          </p:nvSpPr>
          <p:spPr>
            <a:xfrm>
              <a:off x="7059168" y="363146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2" name="Forme libre 201">
              <a:extLst>
                <a:ext uri="{FF2B5EF4-FFF2-40B4-BE49-F238E27FC236}">
                  <a16:creationId xmlns:a16="http://schemas.microsoft.com/office/drawing/2014/main" id="{FB0CFFCE-8040-DB41-927F-340F0B05EFE4}"/>
                </a:ext>
              </a:extLst>
            </p:cNvPr>
            <p:cNvSpPr/>
            <p:nvPr/>
          </p:nvSpPr>
          <p:spPr>
            <a:xfrm>
              <a:off x="7108764" y="358196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3" name="Forme libre 202">
              <a:extLst>
                <a:ext uri="{FF2B5EF4-FFF2-40B4-BE49-F238E27FC236}">
                  <a16:creationId xmlns:a16="http://schemas.microsoft.com/office/drawing/2014/main" id="{7D6F173B-8157-E249-854C-C27DFFB512C3}"/>
                </a:ext>
              </a:extLst>
            </p:cNvPr>
            <p:cNvSpPr/>
            <p:nvPr/>
          </p:nvSpPr>
          <p:spPr>
            <a:xfrm>
              <a:off x="7059168" y="322748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4" name="Forme libre 203">
              <a:extLst>
                <a:ext uri="{FF2B5EF4-FFF2-40B4-BE49-F238E27FC236}">
                  <a16:creationId xmlns:a16="http://schemas.microsoft.com/office/drawing/2014/main" id="{C226F3D0-3CA6-0D43-A562-1A7B0B607A0C}"/>
                </a:ext>
              </a:extLst>
            </p:cNvPr>
            <p:cNvSpPr/>
            <p:nvPr/>
          </p:nvSpPr>
          <p:spPr>
            <a:xfrm>
              <a:off x="7108764" y="317798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5" name="Forme libre 204">
              <a:extLst>
                <a:ext uri="{FF2B5EF4-FFF2-40B4-BE49-F238E27FC236}">
                  <a16:creationId xmlns:a16="http://schemas.microsoft.com/office/drawing/2014/main" id="{544E258D-E2E9-9B43-B91F-899D2FC2EB9A}"/>
                </a:ext>
              </a:extLst>
            </p:cNvPr>
            <p:cNvSpPr/>
            <p:nvPr/>
          </p:nvSpPr>
          <p:spPr>
            <a:xfrm>
              <a:off x="7059168" y="282351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6" name="Forme libre 205">
              <a:extLst>
                <a:ext uri="{FF2B5EF4-FFF2-40B4-BE49-F238E27FC236}">
                  <a16:creationId xmlns:a16="http://schemas.microsoft.com/office/drawing/2014/main" id="{85D44A0F-E5E6-9B46-B5CF-7DBFAD3B55B8}"/>
                </a:ext>
              </a:extLst>
            </p:cNvPr>
            <p:cNvSpPr/>
            <p:nvPr/>
          </p:nvSpPr>
          <p:spPr>
            <a:xfrm>
              <a:off x="7108764" y="277401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7" name="Forme libre 206">
              <a:extLst>
                <a:ext uri="{FF2B5EF4-FFF2-40B4-BE49-F238E27FC236}">
                  <a16:creationId xmlns:a16="http://schemas.microsoft.com/office/drawing/2014/main" id="{9D238918-FEF6-624A-8E66-02FC28DA6205}"/>
                </a:ext>
              </a:extLst>
            </p:cNvPr>
            <p:cNvSpPr/>
            <p:nvPr/>
          </p:nvSpPr>
          <p:spPr>
            <a:xfrm>
              <a:off x="7059168" y="241954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8" name="Forme libre 207">
              <a:extLst>
                <a:ext uri="{FF2B5EF4-FFF2-40B4-BE49-F238E27FC236}">
                  <a16:creationId xmlns:a16="http://schemas.microsoft.com/office/drawing/2014/main" id="{1B5C544D-A6C1-0749-AA0A-1D93FD850C72}"/>
                </a:ext>
              </a:extLst>
            </p:cNvPr>
            <p:cNvSpPr/>
            <p:nvPr/>
          </p:nvSpPr>
          <p:spPr>
            <a:xfrm>
              <a:off x="7108764" y="237004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9" name="Forme libre 208">
              <a:extLst>
                <a:ext uri="{FF2B5EF4-FFF2-40B4-BE49-F238E27FC236}">
                  <a16:creationId xmlns:a16="http://schemas.microsoft.com/office/drawing/2014/main" id="{E46CDF9A-827C-D040-AFA9-EF517D33B478}"/>
                </a:ext>
              </a:extLst>
            </p:cNvPr>
            <p:cNvSpPr/>
            <p:nvPr/>
          </p:nvSpPr>
          <p:spPr>
            <a:xfrm>
              <a:off x="7059168" y="201557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0" name="Forme libre 209">
              <a:extLst>
                <a:ext uri="{FF2B5EF4-FFF2-40B4-BE49-F238E27FC236}">
                  <a16:creationId xmlns:a16="http://schemas.microsoft.com/office/drawing/2014/main" id="{1D25B189-E039-764B-9977-1543A1BE8CF8}"/>
                </a:ext>
              </a:extLst>
            </p:cNvPr>
            <p:cNvSpPr/>
            <p:nvPr/>
          </p:nvSpPr>
          <p:spPr>
            <a:xfrm>
              <a:off x="7108764" y="196607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1" name="Forme libre 210">
              <a:extLst>
                <a:ext uri="{FF2B5EF4-FFF2-40B4-BE49-F238E27FC236}">
                  <a16:creationId xmlns:a16="http://schemas.microsoft.com/office/drawing/2014/main" id="{F4120920-2644-0F47-A5CE-D860252280D0}"/>
                </a:ext>
              </a:extLst>
            </p:cNvPr>
            <p:cNvSpPr/>
            <p:nvPr/>
          </p:nvSpPr>
          <p:spPr>
            <a:xfrm>
              <a:off x="7059168" y="161159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2" name="Forme libre 211">
              <a:extLst>
                <a:ext uri="{FF2B5EF4-FFF2-40B4-BE49-F238E27FC236}">
                  <a16:creationId xmlns:a16="http://schemas.microsoft.com/office/drawing/2014/main" id="{74EA4888-5137-FD41-B36C-18EE66081659}"/>
                </a:ext>
              </a:extLst>
            </p:cNvPr>
            <p:cNvSpPr/>
            <p:nvPr/>
          </p:nvSpPr>
          <p:spPr>
            <a:xfrm>
              <a:off x="7108764" y="1562100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3" name="Forme libre 212">
              <a:extLst>
                <a:ext uri="{FF2B5EF4-FFF2-40B4-BE49-F238E27FC236}">
                  <a16:creationId xmlns:a16="http://schemas.microsoft.com/office/drawing/2014/main" id="{6C9DA636-FCF7-7F4A-81B9-75AE77942007}"/>
                </a:ext>
              </a:extLst>
            </p:cNvPr>
            <p:cNvSpPr/>
            <p:nvPr/>
          </p:nvSpPr>
          <p:spPr>
            <a:xfrm>
              <a:off x="7463932" y="524735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4" name="Forme libre 213">
              <a:extLst>
                <a:ext uri="{FF2B5EF4-FFF2-40B4-BE49-F238E27FC236}">
                  <a16:creationId xmlns:a16="http://schemas.microsoft.com/office/drawing/2014/main" id="{CB420E3C-5A37-8749-BBDA-C43F8A84030C}"/>
                </a:ext>
              </a:extLst>
            </p:cNvPr>
            <p:cNvSpPr/>
            <p:nvPr/>
          </p:nvSpPr>
          <p:spPr>
            <a:xfrm>
              <a:off x="7513527" y="519785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5" name="Forme libre 214">
              <a:extLst>
                <a:ext uri="{FF2B5EF4-FFF2-40B4-BE49-F238E27FC236}">
                  <a16:creationId xmlns:a16="http://schemas.microsoft.com/office/drawing/2014/main" id="{02E2FA4A-6E36-794A-87EE-D429EA7435BD}"/>
                </a:ext>
              </a:extLst>
            </p:cNvPr>
            <p:cNvSpPr/>
            <p:nvPr/>
          </p:nvSpPr>
          <p:spPr>
            <a:xfrm>
              <a:off x="7463932" y="484337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6" name="Forme libre 215">
              <a:extLst>
                <a:ext uri="{FF2B5EF4-FFF2-40B4-BE49-F238E27FC236}">
                  <a16:creationId xmlns:a16="http://schemas.microsoft.com/office/drawing/2014/main" id="{235A5793-8115-E64E-B87C-CF68B40E45D3}"/>
                </a:ext>
              </a:extLst>
            </p:cNvPr>
            <p:cNvSpPr/>
            <p:nvPr/>
          </p:nvSpPr>
          <p:spPr>
            <a:xfrm>
              <a:off x="7513527" y="479387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7" name="Forme libre 216">
              <a:extLst>
                <a:ext uri="{FF2B5EF4-FFF2-40B4-BE49-F238E27FC236}">
                  <a16:creationId xmlns:a16="http://schemas.microsoft.com/office/drawing/2014/main" id="{3299B19A-A4F8-154C-ACA9-1931B220AECC}"/>
                </a:ext>
              </a:extLst>
            </p:cNvPr>
            <p:cNvSpPr/>
            <p:nvPr/>
          </p:nvSpPr>
          <p:spPr>
            <a:xfrm>
              <a:off x="7463932" y="443940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8" name="Forme libre 217">
              <a:extLst>
                <a:ext uri="{FF2B5EF4-FFF2-40B4-BE49-F238E27FC236}">
                  <a16:creationId xmlns:a16="http://schemas.microsoft.com/office/drawing/2014/main" id="{C89940AF-3E9D-9441-BBF5-519471D32DC9}"/>
                </a:ext>
              </a:extLst>
            </p:cNvPr>
            <p:cNvSpPr/>
            <p:nvPr/>
          </p:nvSpPr>
          <p:spPr>
            <a:xfrm>
              <a:off x="7513527" y="438990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9" name="Forme libre 218">
              <a:extLst>
                <a:ext uri="{FF2B5EF4-FFF2-40B4-BE49-F238E27FC236}">
                  <a16:creationId xmlns:a16="http://schemas.microsoft.com/office/drawing/2014/main" id="{B78C9912-2DFB-A148-97CC-1BA2430A5084}"/>
                </a:ext>
              </a:extLst>
            </p:cNvPr>
            <p:cNvSpPr/>
            <p:nvPr/>
          </p:nvSpPr>
          <p:spPr>
            <a:xfrm>
              <a:off x="7463932" y="403543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0" name="Forme libre 219">
              <a:extLst>
                <a:ext uri="{FF2B5EF4-FFF2-40B4-BE49-F238E27FC236}">
                  <a16:creationId xmlns:a16="http://schemas.microsoft.com/office/drawing/2014/main" id="{B22DB41D-671E-A64E-A5A3-E445CEAB30BE}"/>
                </a:ext>
              </a:extLst>
            </p:cNvPr>
            <p:cNvSpPr/>
            <p:nvPr/>
          </p:nvSpPr>
          <p:spPr>
            <a:xfrm>
              <a:off x="7513527" y="398593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1" name="Forme libre 220">
              <a:extLst>
                <a:ext uri="{FF2B5EF4-FFF2-40B4-BE49-F238E27FC236}">
                  <a16:creationId xmlns:a16="http://schemas.microsoft.com/office/drawing/2014/main" id="{A44D4DA5-B40C-AC43-8AC8-9ADC4FD42622}"/>
                </a:ext>
              </a:extLst>
            </p:cNvPr>
            <p:cNvSpPr/>
            <p:nvPr/>
          </p:nvSpPr>
          <p:spPr>
            <a:xfrm>
              <a:off x="7463932" y="363146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2" name="Forme libre 221">
              <a:extLst>
                <a:ext uri="{FF2B5EF4-FFF2-40B4-BE49-F238E27FC236}">
                  <a16:creationId xmlns:a16="http://schemas.microsoft.com/office/drawing/2014/main" id="{5C204857-A439-A144-A31A-BCD2E1E997F4}"/>
                </a:ext>
              </a:extLst>
            </p:cNvPr>
            <p:cNvSpPr/>
            <p:nvPr/>
          </p:nvSpPr>
          <p:spPr>
            <a:xfrm>
              <a:off x="7513527" y="358196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3" name="Forme libre 222">
              <a:extLst>
                <a:ext uri="{FF2B5EF4-FFF2-40B4-BE49-F238E27FC236}">
                  <a16:creationId xmlns:a16="http://schemas.microsoft.com/office/drawing/2014/main" id="{4CBA950F-BFAE-FE41-AD74-8F623E53690B}"/>
                </a:ext>
              </a:extLst>
            </p:cNvPr>
            <p:cNvSpPr/>
            <p:nvPr/>
          </p:nvSpPr>
          <p:spPr>
            <a:xfrm>
              <a:off x="7463932" y="322748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4" name="Forme libre 223">
              <a:extLst>
                <a:ext uri="{FF2B5EF4-FFF2-40B4-BE49-F238E27FC236}">
                  <a16:creationId xmlns:a16="http://schemas.microsoft.com/office/drawing/2014/main" id="{3DBF4194-3DAC-2146-A97E-2EFB962862C0}"/>
                </a:ext>
              </a:extLst>
            </p:cNvPr>
            <p:cNvSpPr/>
            <p:nvPr/>
          </p:nvSpPr>
          <p:spPr>
            <a:xfrm>
              <a:off x="7513527" y="317798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5" name="Forme libre 224">
              <a:extLst>
                <a:ext uri="{FF2B5EF4-FFF2-40B4-BE49-F238E27FC236}">
                  <a16:creationId xmlns:a16="http://schemas.microsoft.com/office/drawing/2014/main" id="{4209842F-F6D1-A442-AF8B-6A989E06DF76}"/>
                </a:ext>
              </a:extLst>
            </p:cNvPr>
            <p:cNvSpPr/>
            <p:nvPr/>
          </p:nvSpPr>
          <p:spPr>
            <a:xfrm>
              <a:off x="7463932" y="282351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6" name="Forme libre 225">
              <a:extLst>
                <a:ext uri="{FF2B5EF4-FFF2-40B4-BE49-F238E27FC236}">
                  <a16:creationId xmlns:a16="http://schemas.microsoft.com/office/drawing/2014/main" id="{B04F6744-844E-DA44-9C73-B16584796C10}"/>
                </a:ext>
              </a:extLst>
            </p:cNvPr>
            <p:cNvSpPr/>
            <p:nvPr/>
          </p:nvSpPr>
          <p:spPr>
            <a:xfrm>
              <a:off x="7513527" y="277401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7" name="Forme libre 226">
              <a:extLst>
                <a:ext uri="{FF2B5EF4-FFF2-40B4-BE49-F238E27FC236}">
                  <a16:creationId xmlns:a16="http://schemas.microsoft.com/office/drawing/2014/main" id="{A37B88E9-428E-4848-9B81-2E0AFA110B38}"/>
                </a:ext>
              </a:extLst>
            </p:cNvPr>
            <p:cNvSpPr/>
            <p:nvPr/>
          </p:nvSpPr>
          <p:spPr>
            <a:xfrm>
              <a:off x="7463932" y="241954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8" name="Forme libre 227">
              <a:extLst>
                <a:ext uri="{FF2B5EF4-FFF2-40B4-BE49-F238E27FC236}">
                  <a16:creationId xmlns:a16="http://schemas.microsoft.com/office/drawing/2014/main" id="{ED0C4646-271A-B74A-8D5A-D0BC0CF32F63}"/>
                </a:ext>
              </a:extLst>
            </p:cNvPr>
            <p:cNvSpPr/>
            <p:nvPr/>
          </p:nvSpPr>
          <p:spPr>
            <a:xfrm>
              <a:off x="7513527" y="237004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9" name="Forme libre 228">
              <a:extLst>
                <a:ext uri="{FF2B5EF4-FFF2-40B4-BE49-F238E27FC236}">
                  <a16:creationId xmlns:a16="http://schemas.microsoft.com/office/drawing/2014/main" id="{D3927946-CCAA-A242-8FAF-967EF2FBA164}"/>
                </a:ext>
              </a:extLst>
            </p:cNvPr>
            <p:cNvSpPr/>
            <p:nvPr/>
          </p:nvSpPr>
          <p:spPr>
            <a:xfrm>
              <a:off x="7463932" y="201557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0" name="Forme libre 229">
              <a:extLst>
                <a:ext uri="{FF2B5EF4-FFF2-40B4-BE49-F238E27FC236}">
                  <a16:creationId xmlns:a16="http://schemas.microsoft.com/office/drawing/2014/main" id="{3B3E9588-7979-2D40-92BA-B854F49767A9}"/>
                </a:ext>
              </a:extLst>
            </p:cNvPr>
            <p:cNvSpPr/>
            <p:nvPr/>
          </p:nvSpPr>
          <p:spPr>
            <a:xfrm>
              <a:off x="7513527" y="196607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1" name="Forme libre 230">
              <a:extLst>
                <a:ext uri="{FF2B5EF4-FFF2-40B4-BE49-F238E27FC236}">
                  <a16:creationId xmlns:a16="http://schemas.microsoft.com/office/drawing/2014/main" id="{F8075BD7-8AFB-8A40-B352-61952B9A3501}"/>
                </a:ext>
              </a:extLst>
            </p:cNvPr>
            <p:cNvSpPr/>
            <p:nvPr/>
          </p:nvSpPr>
          <p:spPr>
            <a:xfrm>
              <a:off x="7463932" y="161159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2" name="Forme libre 231">
              <a:extLst>
                <a:ext uri="{FF2B5EF4-FFF2-40B4-BE49-F238E27FC236}">
                  <a16:creationId xmlns:a16="http://schemas.microsoft.com/office/drawing/2014/main" id="{9ECE47DD-5332-8343-8D0E-94D7629AE0B5}"/>
                </a:ext>
              </a:extLst>
            </p:cNvPr>
            <p:cNvSpPr/>
            <p:nvPr/>
          </p:nvSpPr>
          <p:spPr>
            <a:xfrm>
              <a:off x="7513527" y="1562100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3" name="Forme libre 232">
              <a:extLst>
                <a:ext uri="{FF2B5EF4-FFF2-40B4-BE49-F238E27FC236}">
                  <a16:creationId xmlns:a16="http://schemas.microsoft.com/office/drawing/2014/main" id="{F5298C59-48A6-7344-87C2-187C9B817797}"/>
                </a:ext>
              </a:extLst>
            </p:cNvPr>
            <p:cNvSpPr/>
            <p:nvPr/>
          </p:nvSpPr>
          <p:spPr>
            <a:xfrm>
              <a:off x="7868695" y="524735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4" name="Forme libre 233">
              <a:extLst>
                <a:ext uri="{FF2B5EF4-FFF2-40B4-BE49-F238E27FC236}">
                  <a16:creationId xmlns:a16="http://schemas.microsoft.com/office/drawing/2014/main" id="{4FE7FB10-0D37-844C-BD53-49642A745F71}"/>
                </a:ext>
              </a:extLst>
            </p:cNvPr>
            <p:cNvSpPr/>
            <p:nvPr/>
          </p:nvSpPr>
          <p:spPr>
            <a:xfrm>
              <a:off x="7918291" y="519785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5" name="Forme libre 234">
              <a:extLst>
                <a:ext uri="{FF2B5EF4-FFF2-40B4-BE49-F238E27FC236}">
                  <a16:creationId xmlns:a16="http://schemas.microsoft.com/office/drawing/2014/main" id="{18AA5B8F-9700-F045-9F3F-40CC827044F5}"/>
                </a:ext>
              </a:extLst>
            </p:cNvPr>
            <p:cNvSpPr/>
            <p:nvPr/>
          </p:nvSpPr>
          <p:spPr>
            <a:xfrm>
              <a:off x="7868695" y="484337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6" name="Forme libre 235">
              <a:extLst>
                <a:ext uri="{FF2B5EF4-FFF2-40B4-BE49-F238E27FC236}">
                  <a16:creationId xmlns:a16="http://schemas.microsoft.com/office/drawing/2014/main" id="{166CF37C-A879-2844-B18E-A305916101B1}"/>
                </a:ext>
              </a:extLst>
            </p:cNvPr>
            <p:cNvSpPr/>
            <p:nvPr/>
          </p:nvSpPr>
          <p:spPr>
            <a:xfrm>
              <a:off x="7918291" y="479387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7" name="Forme libre 236">
              <a:extLst>
                <a:ext uri="{FF2B5EF4-FFF2-40B4-BE49-F238E27FC236}">
                  <a16:creationId xmlns:a16="http://schemas.microsoft.com/office/drawing/2014/main" id="{DCBD3DF2-8BE6-FD4D-AC93-485A96A98F22}"/>
                </a:ext>
              </a:extLst>
            </p:cNvPr>
            <p:cNvSpPr/>
            <p:nvPr/>
          </p:nvSpPr>
          <p:spPr>
            <a:xfrm>
              <a:off x="7868695" y="443940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8" name="Forme libre 237">
              <a:extLst>
                <a:ext uri="{FF2B5EF4-FFF2-40B4-BE49-F238E27FC236}">
                  <a16:creationId xmlns:a16="http://schemas.microsoft.com/office/drawing/2014/main" id="{06DCDA2F-DC52-EB4D-9177-C164FC9E9BDE}"/>
                </a:ext>
              </a:extLst>
            </p:cNvPr>
            <p:cNvSpPr/>
            <p:nvPr/>
          </p:nvSpPr>
          <p:spPr>
            <a:xfrm>
              <a:off x="7918291" y="438990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9" name="Forme libre 238">
              <a:extLst>
                <a:ext uri="{FF2B5EF4-FFF2-40B4-BE49-F238E27FC236}">
                  <a16:creationId xmlns:a16="http://schemas.microsoft.com/office/drawing/2014/main" id="{87D7EDE8-2D41-784C-9617-CB06D33DDDF1}"/>
                </a:ext>
              </a:extLst>
            </p:cNvPr>
            <p:cNvSpPr/>
            <p:nvPr/>
          </p:nvSpPr>
          <p:spPr>
            <a:xfrm>
              <a:off x="7868695" y="403543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0" name="Forme libre 239">
              <a:extLst>
                <a:ext uri="{FF2B5EF4-FFF2-40B4-BE49-F238E27FC236}">
                  <a16:creationId xmlns:a16="http://schemas.microsoft.com/office/drawing/2014/main" id="{93C60D6D-D013-224E-B313-FC8D1692BF0D}"/>
                </a:ext>
              </a:extLst>
            </p:cNvPr>
            <p:cNvSpPr/>
            <p:nvPr/>
          </p:nvSpPr>
          <p:spPr>
            <a:xfrm>
              <a:off x="7918291" y="398593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1" name="Forme libre 240">
              <a:extLst>
                <a:ext uri="{FF2B5EF4-FFF2-40B4-BE49-F238E27FC236}">
                  <a16:creationId xmlns:a16="http://schemas.microsoft.com/office/drawing/2014/main" id="{4D409F6F-E016-7E44-A880-92AD86B421F4}"/>
                </a:ext>
              </a:extLst>
            </p:cNvPr>
            <p:cNvSpPr/>
            <p:nvPr/>
          </p:nvSpPr>
          <p:spPr>
            <a:xfrm>
              <a:off x="7868695" y="363146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2" name="Forme libre 241">
              <a:extLst>
                <a:ext uri="{FF2B5EF4-FFF2-40B4-BE49-F238E27FC236}">
                  <a16:creationId xmlns:a16="http://schemas.microsoft.com/office/drawing/2014/main" id="{2E50F408-5E9B-2E46-AEC5-6BC2AA70F7D5}"/>
                </a:ext>
              </a:extLst>
            </p:cNvPr>
            <p:cNvSpPr/>
            <p:nvPr/>
          </p:nvSpPr>
          <p:spPr>
            <a:xfrm>
              <a:off x="7918291" y="358196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3" name="Forme libre 242">
              <a:extLst>
                <a:ext uri="{FF2B5EF4-FFF2-40B4-BE49-F238E27FC236}">
                  <a16:creationId xmlns:a16="http://schemas.microsoft.com/office/drawing/2014/main" id="{D28C6AF6-036E-064D-9EED-7A1F855AA248}"/>
                </a:ext>
              </a:extLst>
            </p:cNvPr>
            <p:cNvSpPr/>
            <p:nvPr/>
          </p:nvSpPr>
          <p:spPr>
            <a:xfrm>
              <a:off x="7868695" y="322748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4" name="Forme libre 243">
              <a:extLst>
                <a:ext uri="{FF2B5EF4-FFF2-40B4-BE49-F238E27FC236}">
                  <a16:creationId xmlns:a16="http://schemas.microsoft.com/office/drawing/2014/main" id="{B562C199-57E1-AD40-AF06-83C402AD4601}"/>
                </a:ext>
              </a:extLst>
            </p:cNvPr>
            <p:cNvSpPr/>
            <p:nvPr/>
          </p:nvSpPr>
          <p:spPr>
            <a:xfrm>
              <a:off x="7918291" y="317798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5" name="Forme libre 244">
              <a:extLst>
                <a:ext uri="{FF2B5EF4-FFF2-40B4-BE49-F238E27FC236}">
                  <a16:creationId xmlns:a16="http://schemas.microsoft.com/office/drawing/2014/main" id="{B5AD15C0-8266-8640-B29E-FFF26BB097BF}"/>
                </a:ext>
              </a:extLst>
            </p:cNvPr>
            <p:cNvSpPr/>
            <p:nvPr/>
          </p:nvSpPr>
          <p:spPr>
            <a:xfrm>
              <a:off x="7868695" y="2823516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6" name="Forme libre 245">
              <a:extLst>
                <a:ext uri="{FF2B5EF4-FFF2-40B4-BE49-F238E27FC236}">
                  <a16:creationId xmlns:a16="http://schemas.microsoft.com/office/drawing/2014/main" id="{7BC9D361-4D65-BA42-963F-A238E98F4924}"/>
                </a:ext>
              </a:extLst>
            </p:cNvPr>
            <p:cNvSpPr/>
            <p:nvPr/>
          </p:nvSpPr>
          <p:spPr>
            <a:xfrm>
              <a:off x="7918291" y="277401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7" name="Forme libre 246">
              <a:extLst>
                <a:ext uri="{FF2B5EF4-FFF2-40B4-BE49-F238E27FC236}">
                  <a16:creationId xmlns:a16="http://schemas.microsoft.com/office/drawing/2014/main" id="{1656EEA4-A978-7347-B832-C68EE427364E}"/>
                </a:ext>
              </a:extLst>
            </p:cNvPr>
            <p:cNvSpPr/>
            <p:nvPr/>
          </p:nvSpPr>
          <p:spPr>
            <a:xfrm>
              <a:off x="7868695" y="2419543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8" name="Forme libre 247">
              <a:extLst>
                <a:ext uri="{FF2B5EF4-FFF2-40B4-BE49-F238E27FC236}">
                  <a16:creationId xmlns:a16="http://schemas.microsoft.com/office/drawing/2014/main" id="{6ACC96FF-239F-624E-8D08-D2D22A19BD52}"/>
                </a:ext>
              </a:extLst>
            </p:cNvPr>
            <p:cNvSpPr/>
            <p:nvPr/>
          </p:nvSpPr>
          <p:spPr>
            <a:xfrm>
              <a:off x="7918291" y="237004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9" name="Forme libre 248">
              <a:extLst>
                <a:ext uri="{FF2B5EF4-FFF2-40B4-BE49-F238E27FC236}">
                  <a16:creationId xmlns:a16="http://schemas.microsoft.com/office/drawing/2014/main" id="{3F7FDC5C-A1C7-0044-A709-36E04F07703D}"/>
                </a:ext>
              </a:extLst>
            </p:cNvPr>
            <p:cNvSpPr/>
            <p:nvPr/>
          </p:nvSpPr>
          <p:spPr>
            <a:xfrm>
              <a:off x="7868695" y="2015571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0" name="Forme libre 249">
              <a:extLst>
                <a:ext uri="{FF2B5EF4-FFF2-40B4-BE49-F238E27FC236}">
                  <a16:creationId xmlns:a16="http://schemas.microsoft.com/office/drawing/2014/main" id="{D38B2FDF-FB29-EA40-AF47-9A4C293D2DD9}"/>
                </a:ext>
              </a:extLst>
            </p:cNvPr>
            <p:cNvSpPr/>
            <p:nvPr/>
          </p:nvSpPr>
          <p:spPr>
            <a:xfrm>
              <a:off x="7918291" y="196607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1" name="Forme libre 250">
              <a:extLst>
                <a:ext uri="{FF2B5EF4-FFF2-40B4-BE49-F238E27FC236}">
                  <a16:creationId xmlns:a16="http://schemas.microsoft.com/office/drawing/2014/main" id="{63B7556E-C304-4D4A-86AB-0965A537FCAE}"/>
                </a:ext>
              </a:extLst>
            </p:cNvPr>
            <p:cNvSpPr/>
            <p:nvPr/>
          </p:nvSpPr>
          <p:spPr>
            <a:xfrm>
              <a:off x="7868695" y="1611598"/>
              <a:ext cx="99191" cy="9500"/>
            </a:xfrm>
            <a:custGeom>
              <a:avLst/>
              <a:gdLst>
                <a:gd name="connsiteX0" fmla="*/ 0 w 99191"/>
                <a:gd name="connsiteY0" fmla="*/ 0 h 9500"/>
                <a:gd name="connsiteX1" fmla="*/ 99192 w 99191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91" h="9500">
                  <a:moveTo>
                    <a:pt x="0" y="0"/>
                  </a:moveTo>
                  <a:lnTo>
                    <a:pt x="99192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2" name="Forme libre 251">
              <a:extLst>
                <a:ext uri="{FF2B5EF4-FFF2-40B4-BE49-F238E27FC236}">
                  <a16:creationId xmlns:a16="http://schemas.microsoft.com/office/drawing/2014/main" id="{4D33BDA6-6AB7-F149-A260-4D8F71DE9343}"/>
                </a:ext>
              </a:extLst>
            </p:cNvPr>
            <p:cNvSpPr/>
            <p:nvPr/>
          </p:nvSpPr>
          <p:spPr>
            <a:xfrm>
              <a:off x="7918291" y="1562100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3" name="Forme libre 252">
              <a:extLst>
                <a:ext uri="{FF2B5EF4-FFF2-40B4-BE49-F238E27FC236}">
                  <a16:creationId xmlns:a16="http://schemas.microsoft.com/office/drawing/2014/main" id="{4042BC05-E9F0-4B44-8A49-7B859359B7B0}"/>
                </a:ext>
              </a:extLst>
            </p:cNvPr>
            <p:cNvSpPr/>
            <p:nvPr/>
          </p:nvSpPr>
          <p:spPr>
            <a:xfrm>
              <a:off x="8273458" y="5247351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7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4" name="Forme libre 253">
              <a:extLst>
                <a:ext uri="{FF2B5EF4-FFF2-40B4-BE49-F238E27FC236}">
                  <a16:creationId xmlns:a16="http://schemas.microsoft.com/office/drawing/2014/main" id="{6ED6AAE5-405E-224F-A487-5D9779ABFA7A}"/>
                </a:ext>
              </a:extLst>
            </p:cNvPr>
            <p:cNvSpPr/>
            <p:nvPr/>
          </p:nvSpPr>
          <p:spPr>
            <a:xfrm>
              <a:off x="8323054" y="519785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5" name="Forme libre 254">
              <a:extLst>
                <a:ext uri="{FF2B5EF4-FFF2-40B4-BE49-F238E27FC236}">
                  <a16:creationId xmlns:a16="http://schemas.microsoft.com/office/drawing/2014/main" id="{55AAF95D-6C92-3140-AA2B-E6D6D9FA9501}"/>
                </a:ext>
              </a:extLst>
            </p:cNvPr>
            <p:cNvSpPr/>
            <p:nvPr/>
          </p:nvSpPr>
          <p:spPr>
            <a:xfrm>
              <a:off x="8273458" y="4843378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7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6" name="Forme libre 255">
              <a:extLst>
                <a:ext uri="{FF2B5EF4-FFF2-40B4-BE49-F238E27FC236}">
                  <a16:creationId xmlns:a16="http://schemas.microsoft.com/office/drawing/2014/main" id="{D89322A0-3325-E242-92B4-60D5CFB9954E}"/>
                </a:ext>
              </a:extLst>
            </p:cNvPr>
            <p:cNvSpPr/>
            <p:nvPr/>
          </p:nvSpPr>
          <p:spPr>
            <a:xfrm>
              <a:off x="8323054" y="479387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7" name="Forme libre 256">
              <a:extLst>
                <a:ext uri="{FF2B5EF4-FFF2-40B4-BE49-F238E27FC236}">
                  <a16:creationId xmlns:a16="http://schemas.microsoft.com/office/drawing/2014/main" id="{CDC4A7AB-F1E3-9E47-AABA-09680A9AC690}"/>
                </a:ext>
              </a:extLst>
            </p:cNvPr>
            <p:cNvSpPr/>
            <p:nvPr/>
          </p:nvSpPr>
          <p:spPr>
            <a:xfrm>
              <a:off x="8273458" y="4439406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7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8" name="Forme libre 257">
              <a:extLst>
                <a:ext uri="{FF2B5EF4-FFF2-40B4-BE49-F238E27FC236}">
                  <a16:creationId xmlns:a16="http://schemas.microsoft.com/office/drawing/2014/main" id="{5A850B34-909D-004B-8F35-3DFBC7109433}"/>
                </a:ext>
              </a:extLst>
            </p:cNvPr>
            <p:cNvSpPr/>
            <p:nvPr/>
          </p:nvSpPr>
          <p:spPr>
            <a:xfrm>
              <a:off x="8323054" y="438990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9" name="Forme libre 258">
              <a:extLst>
                <a:ext uri="{FF2B5EF4-FFF2-40B4-BE49-F238E27FC236}">
                  <a16:creationId xmlns:a16="http://schemas.microsoft.com/office/drawing/2014/main" id="{5B6FF27F-CECB-0C48-8D69-5B73231A0C3E}"/>
                </a:ext>
              </a:extLst>
            </p:cNvPr>
            <p:cNvSpPr/>
            <p:nvPr/>
          </p:nvSpPr>
          <p:spPr>
            <a:xfrm>
              <a:off x="8273458" y="4035433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7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0" name="Forme libre 259">
              <a:extLst>
                <a:ext uri="{FF2B5EF4-FFF2-40B4-BE49-F238E27FC236}">
                  <a16:creationId xmlns:a16="http://schemas.microsoft.com/office/drawing/2014/main" id="{EBE38705-531F-C941-9D4A-C95F986213C2}"/>
                </a:ext>
              </a:extLst>
            </p:cNvPr>
            <p:cNvSpPr/>
            <p:nvPr/>
          </p:nvSpPr>
          <p:spPr>
            <a:xfrm>
              <a:off x="8323054" y="398593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1" name="Forme libre 260">
              <a:extLst>
                <a:ext uri="{FF2B5EF4-FFF2-40B4-BE49-F238E27FC236}">
                  <a16:creationId xmlns:a16="http://schemas.microsoft.com/office/drawing/2014/main" id="{9CBAB6CD-5195-FF45-9D6B-FBE1E60CAEBE}"/>
                </a:ext>
              </a:extLst>
            </p:cNvPr>
            <p:cNvSpPr/>
            <p:nvPr/>
          </p:nvSpPr>
          <p:spPr>
            <a:xfrm>
              <a:off x="8273458" y="3631461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7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2" name="Forme libre 261">
              <a:extLst>
                <a:ext uri="{FF2B5EF4-FFF2-40B4-BE49-F238E27FC236}">
                  <a16:creationId xmlns:a16="http://schemas.microsoft.com/office/drawing/2014/main" id="{A7CD588F-1F8C-6547-AD1C-94A19EAAAEFC}"/>
                </a:ext>
              </a:extLst>
            </p:cNvPr>
            <p:cNvSpPr/>
            <p:nvPr/>
          </p:nvSpPr>
          <p:spPr>
            <a:xfrm>
              <a:off x="8323054" y="358196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3" name="Forme libre 262">
              <a:extLst>
                <a:ext uri="{FF2B5EF4-FFF2-40B4-BE49-F238E27FC236}">
                  <a16:creationId xmlns:a16="http://schemas.microsoft.com/office/drawing/2014/main" id="{3EF04632-2417-0942-8BC2-4DCFF455A70A}"/>
                </a:ext>
              </a:extLst>
            </p:cNvPr>
            <p:cNvSpPr/>
            <p:nvPr/>
          </p:nvSpPr>
          <p:spPr>
            <a:xfrm>
              <a:off x="8273458" y="3227488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7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4" name="Forme libre 263">
              <a:extLst>
                <a:ext uri="{FF2B5EF4-FFF2-40B4-BE49-F238E27FC236}">
                  <a16:creationId xmlns:a16="http://schemas.microsoft.com/office/drawing/2014/main" id="{9AEA2CC9-2B06-7145-AB89-0DA7B8E90E69}"/>
                </a:ext>
              </a:extLst>
            </p:cNvPr>
            <p:cNvSpPr/>
            <p:nvPr/>
          </p:nvSpPr>
          <p:spPr>
            <a:xfrm>
              <a:off x="8323054" y="317798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5" name="Forme libre 264">
              <a:extLst>
                <a:ext uri="{FF2B5EF4-FFF2-40B4-BE49-F238E27FC236}">
                  <a16:creationId xmlns:a16="http://schemas.microsoft.com/office/drawing/2014/main" id="{26F179FD-04B2-6943-B926-BFDBF4705A54}"/>
                </a:ext>
              </a:extLst>
            </p:cNvPr>
            <p:cNvSpPr/>
            <p:nvPr/>
          </p:nvSpPr>
          <p:spPr>
            <a:xfrm>
              <a:off x="8273458" y="2823516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7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6" name="Forme libre 265">
              <a:extLst>
                <a:ext uri="{FF2B5EF4-FFF2-40B4-BE49-F238E27FC236}">
                  <a16:creationId xmlns:a16="http://schemas.microsoft.com/office/drawing/2014/main" id="{77FB7219-4DF0-3D44-BFBE-CF0926910F47}"/>
                </a:ext>
              </a:extLst>
            </p:cNvPr>
            <p:cNvSpPr/>
            <p:nvPr/>
          </p:nvSpPr>
          <p:spPr>
            <a:xfrm>
              <a:off x="8323054" y="277401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7" name="Forme libre 266">
              <a:extLst>
                <a:ext uri="{FF2B5EF4-FFF2-40B4-BE49-F238E27FC236}">
                  <a16:creationId xmlns:a16="http://schemas.microsoft.com/office/drawing/2014/main" id="{B8FFBF50-5428-1446-BC0C-AA40F0F65EB0}"/>
                </a:ext>
              </a:extLst>
            </p:cNvPr>
            <p:cNvSpPr/>
            <p:nvPr/>
          </p:nvSpPr>
          <p:spPr>
            <a:xfrm>
              <a:off x="8273458" y="2419543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7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8" name="Forme libre 267">
              <a:extLst>
                <a:ext uri="{FF2B5EF4-FFF2-40B4-BE49-F238E27FC236}">
                  <a16:creationId xmlns:a16="http://schemas.microsoft.com/office/drawing/2014/main" id="{1DAE38A6-2589-5140-9F2B-F831E46AAD97}"/>
                </a:ext>
              </a:extLst>
            </p:cNvPr>
            <p:cNvSpPr/>
            <p:nvPr/>
          </p:nvSpPr>
          <p:spPr>
            <a:xfrm>
              <a:off x="8323054" y="237004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9" name="Forme libre 268">
              <a:extLst>
                <a:ext uri="{FF2B5EF4-FFF2-40B4-BE49-F238E27FC236}">
                  <a16:creationId xmlns:a16="http://schemas.microsoft.com/office/drawing/2014/main" id="{587DA212-5A67-2243-B13E-1F06BD31CF0B}"/>
                </a:ext>
              </a:extLst>
            </p:cNvPr>
            <p:cNvSpPr/>
            <p:nvPr/>
          </p:nvSpPr>
          <p:spPr>
            <a:xfrm>
              <a:off x="8273458" y="2015571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7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0" name="Forme libre 269">
              <a:extLst>
                <a:ext uri="{FF2B5EF4-FFF2-40B4-BE49-F238E27FC236}">
                  <a16:creationId xmlns:a16="http://schemas.microsoft.com/office/drawing/2014/main" id="{5DAF757C-2D00-BF44-A6EB-B2151141DD1F}"/>
                </a:ext>
              </a:extLst>
            </p:cNvPr>
            <p:cNvSpPr/>
            <p:nvPr/>
          </p:nvSpPr>
          <p:spPr>
            <a:xfrm>
              <a:off x="8323054" y="196607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1" name="Forme libre 270">
              <a:extLst>
                <a:ext uri="{FF2B5EF4-FFF2-40B4-BE49-F238E27FC236}">
                  <a16:creationId xmlns:a16="http://schemas.microsoft.com/office/drawing/2014/main" id="{A67A03AA-5FF9-D84D-B5DE-6C93797B1680}"/>
                </a:ext>
              </a:extLst>
            </p:cNvPr>
            <p:cNvSpPr/>
            <p:nvPr/>
          </p:nvSpPr>
          <p:spPr>
            <a:xfrm>
              <a:off x="8273458" y="1611598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7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7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2" name="Forme libre 271">
              <a:extLst>
                <a:ext uri="{FF2B5EF4-FFF2-40B4-BE49-F238E27FC236}">
                  <a16:creationId xmlns:a16="http://schemas.microsoft.com/office/drawing/2014/main" id="{0C728DA8-661F-D445-95F7-55491A7B0E20}"/>
                </a:ext>
              </a:extLst>
            </p:cNvPr>
            <p:cNvSpPr/>
            <p:nvPr/>
          </p:nvSpPr>
          <p:spPr>
            <a:xfrm>
              <a:off x="8323054" y="1562100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3" name="Forme libre 272">
              <a:extLst>
                <a:ext uri="{FF2B5EF4-FFF2-40B4-BE49-F238E27FC236}">
                  <a16:creationId xmlns:a16="http://schemas.microsoft.com/office/drawing/2014/main" id="{5CA9DDE8-E3F3-A44D-877E-574FCB0A2898}"/>
                </a:ext>
              </a:extLst>
            </p:cNvPr>
            <p:cNvSpPr/>
            <p:nvPr/>
          </p:nvSpPr>
          <p:spPr>
            <a:xfrm>
              <a:off x="8678221" y="5247351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6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4" name="Forme libre 273">
              <a:extLst>
                <a:ext uri="{FF2B5EF4-FFF2-40B4-BE49-F238E27FC236}">
                  <a16:creationId xmlns:a16="http://schemas.microsoft.com/office/drawing/2014/main" id="{29E82D71-D2A7-B84F-A99A-131FABB7C2F4}"/>
                </a:ext>
              </a:extLst>
            </p:cNvPr>
            <p:cNvSpPr/>
            <p:nvPr/>
          </p:nvSpPr>
          <p:spPr>
            <a:xfrm>
              <a:off x="8727817" y="519785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5" name="Forme libre 274">
              <a:extLst>
                <a:ext uri="{FF2B5EF4-FFF2-40B4-BE49-F238E27FC236}">
                  <a16:creationId xmlns:a16="http://schemas.microsoft.com/office/drawing/2014/main" id="{3B26A848-32E1-3149-807C-1970B00B965C}"/>
                </a:ext>
              </a:extLst>
            </p:cNvPr>
            <p:cNvSpPr/>
            <p:nvPr/>
          </p:nvSpPr>
          <p:spPr>
            <a:xfrm>
              <a:off x="8678221" y="4843378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6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6" name="Forme libre 275">
              <a:extLst>
                <a:ext uri="{FF2B5EF4-FFF2-40B4-BE49-F238E27FC236}">
                  <a16:creationId xmlns:a16="http://schemas.microsoft.com/office/drawing/2014/main" id="{29A22F8E-7529-3E41-9A02-A6BD1F19DCC5}"/>
                </a:ext>
              </a:extLst>
            </p:cNvPr>
            <p:cNvSpPr/>
            <p:nvPr/>
          </p:nvSpPr>
          <p:spPr>
            <a:xfrm>
              <a:off x="8727817" y="479387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7" name="Forme libre 276">
              <a:extLst>
                <a:ext uri="{FF2B5EF4-FFF2-40B4-BE49-F238E27FC236}">
                  <a16:creationId xmlns:a16="http://schemas.microsoft.com/office/drawing/2014/main" id="{CF26B56F-C752-4443-9225-5283103A9E1E}"/>
                </a:ext>
              </a:extLst>
            </p:cNvPr>
            <p:cNvSpPr/>
            <p:nvPr/>
          </p:nvSpPr>
          <p:spPr>
            <a:xfrm>
              <a:off x="8678221" y="4439406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6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8" name="Forme libre 277">
              <a:extLst>
                <a:ext uri="{FF2B5EF4-FFF2-40B4-BE49-F238E27FC236}">
                  <a16:creationId xmlns:a16="http://schemas.microsoft.com/office/drawing/2014/main" id="{CA95D47C-567E-A44C-B74C-14642CDEA0A0}"/>
                </a:ext>
              </a:extLst>
            </p:cNvPr>
            <p:cNvSpPr/>
            <p:nvPr/>
          </p:nvSpPr>
          <p:spPr>
            <a:xfrm>
              <a:off x="8727817" y="438990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9" name="Forme libre 278">
              <a:extLst>
                <a:ext uri="{FF2B5EF4-FFF2-40B4-BE49-F238E27FC236}">
                  <a16:creationId xmlns:a16="http://schemas.microsoft.com/office/drawing/2014/main" id="{08736F60-569D-8E44-A928-53F937EEEED4}"/>
                </a:ext>
              </a:extLst>
            </p:cNvPr>
            <p:cNvSpPr/>
            <p:nvPr/>
          </p:nvSpPr>
          <p:spPr>
            <a:xfrm>
              <a:off x="8678221" y="4035433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6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0" name="Forme libre 279">
              <a:extLst>
                <a:ext uri="{FF2B5EF4-FFF2-40B4-BE49-F238E27FC236}">
                  <a16:creationId xmlns:a16="http://schemas.microsoft.com/office/drawing/2014/main" id="{098526D6-97AB-9E49-91FE-E33814E212CA}"/>
                </a:ext>
              </a:extLst>
            </p:cNvPr>
            <p:cNvSpPr/>
            <p:nvPr/>
          </p:nvSpPr>
          <p:spPr>
            <a:xfrm>
              <a:off x="8727817" y="398593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1" name="Forme libre 280">
              <a:extLst>
                <a:ext uri="{FF2B5EF4-FFF2-40B4-BE49-F238E27FC236}">
                  <a16:creationId xmlns:a16="http://schemas.microsoft.com/office/drawing/2014/main" id="{C9F1D44E-E4D7-A140-81BA-933395EC91EF}"/>
                </a:ext>
              </a:extLst>
            </p:cNvPr>
            <p:cNvSpPr/>
            <p:nvPr/>
          </p:nvSpPr>
          <p:spPr>
            <a:xfrm>
              <a:off x="8678221" y="3631461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6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2" name="Forme libre 281">
              <a:extLst>
                <a:ext uri="{FF2B5EF4-FFF2-40B4-BE49-F238E27FC236}">
                  <a16:creationId xmlns:a16="http://schemas.microsoft.com/office/drawing/2014/main" id="{97DA72C6-60FF-DD4A-8B38-195CE5456320}"/>
                </a:ext>
              </a:extLst>
            </p:cNvPr>
            <p:cNvSpPr/>
            <p:nvPr/>
          </p:nvSpPr>
          <p:spPr>
            <a:xfrm>
              <a:off x="8727817" y="358196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3" name="Forme libre 282">
              <a:extLst>
                <a:ext uri="{FF2B5EF4-FFF2-40B4-BE49-F238E27FC236}">
                  <a16:creationId xmlns:a16="http://schemas.microsoft.com/office/drawing/2014/main" id="{BB352CAD-6CD4-5342-BEFD-C6F18828F576}"/>
                </a:ext>
              </a:extLst>
            </p:cNvPr>
            <p:cNvSpPr/>
            <p:nvPr/>
          </p:nvSpPr>
          <p:spPr>
            <a:xfrm>
              <a:off x="8678221" y="3227488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6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4" name="Forme libre 283">
              <a:extLst>
                <a:ext uri="{FF2B5EF4-FFF2-40B4-BE49-F238E27FC236}">
                  <a16:creationId xmlns:a16="http://schemas.microsoft.com/office/drawing/2014/main" id="{0058DFEB-C7A3-6643-8AB9-5206D6947CD1}"/>
                </a:ext>
              </a:extLst>
            </p:cNvPr>
            <p:cNvSpPr/>
            <p:nvPr/>
          </p:nvSpPr>
          <p:spPr>
            <a:xfrm>
              <a:off x="8727817" y="3177989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5" name="Forme libre 284">
              <a:extLst>
                <a:ext uri="{FF2B5EF4-FFF2-40B4-BE49-F238E27FC236}">
                  <a16:creationId xmlns:a16="http://schemas.microsoft.com/office/drawing/2014/main" id="{B1055E49-C19B-E743-A45C-4F57E02E4C93}"/>
                </a:ext>
              </a:extLst>
            </p:cNvPr>
            <p:cNvSpPr/>
            <p:nvPr/>
          </p:nvSpPr>
          <p:spPr>
            <a:xfrm>
              <a:off x="8678221" y="2823516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6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6" name="Forme libre 285">
              <a:extLst>
                <a:ext uri="{FF2B5EF4-FFF2-40B4-BE49-F238E27FC236}">
                  <a16:creationId xmlns:a16="http://schemas.microsoft.com/office/drawing/2014/main" id="{8140102A-F204-C349-9722-11AAE8F5BE6C}"/>
                </a:ext>
              </a:extLst>
            </p:cNvPr>
            <p:cNvSpPr/>
            <p:nvPr/>
          </p:nvSpPr>
          <p:spPr>
            <a:xfrm>
              <a:off x="8727817" y="2774017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7" name="Forme libre 286">
              <a:extLst>
                <a:ext uri="{FF2B5EF4-FFF2-40B4-BE49-F238E27FC236}">
                  <a16:creationId xmlns:a16="http://schemas.microsoft.com/office/drawing/2014/main" id="{EEE12E4E-F4A8-7A47-8EE1-75C98E86B85C}"/>
                </a:ext>
              </a:extLst>
            </p:cNvPr>
            <p:cNvSpPr/>
            <p:nvPr/>
          </p:nvSpPr>
          <p:spPr>
            <a:xfrm>
              <a:off x="8678221" y="2419543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6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8" name="Forme libre 287">
              <a:extLst>
                <a:ext uri="{FF2B5EF4-FFF2-40B4-BE49-F238E27FC236}">
                  <a16:creationId xmlns:a16="http://schemas.microsoft.com/office/drawing/2014/main" id="{A75CA79E-E70B-2142-BBC7-8D623CE841AE}"/>
                </a:ext>
              </a:extLst>
            </p:cNvPr>
            <p:cNvSpPr/>
            <p:nvPr/>
          </p:nvSpPr>
          <p:spPr>
            <a:xfrm>
              <a:off x="8727817" y="2370044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9" name="Forme libre 288">
              <a:extLst>
                <a:ext uri="{FF2B5EF4-FFF2-40B4-BE49-F238E27FC236}">
                  <a16:creationId xmlns:a16="http://schemas.microsoft.com/office/drawing/2014/main" id="{9D418ED0-7FA4-A942-8994-474249550EAE}"/>
                </a:ext>
              </a:extLst>
            </p:cNvPr>
            <p:cNvSpPr/>
            <p:nvPr/>
          </p:nvSpPr>
          <p:spPr>
            <a:xfrm>
              <a:off x="8678221" y="2015571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6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0" name="Forme libre 289">
              <a:extLst>
                <a:ext uri="{FF2B5EF4-FFF2-40B4-BE49-F238E27FC236}">
                  <a16:creationId xmlns:a16="http://schemas.microsoft.com/office/drawing/2014/main" id="{B09ABD6F-D2A4-6747-A32C-8CAACC53760E}"/>
                </a:ext>
              </a:extLst>
            </p:cNvPr>
            <p:cNvSpPr/>
            <p:nvPr/>
          </p:nvSpPr>
          <p:spPr>
            <a:xfrm>
              <a:off x="8727817" y="1966072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1" name="Forme libre 290">
              <a:extLst>
                <a:ext uri="{FF2B5EF4-FFF2-40B4-BE49-F238E27FC236}">
                  <a16:creationId xmlns:a16="http://schemas.microsoft.com/office/drawing/2014/main" id="{C2DE4CE4-06C2-9945-B2DC-130BA8A321A8}"/>
                </a:ext>
              </a:extLst>
            </p:cNvPr>
            <p:cNvSpPr/>
            <p:nvPr/>
          </p:nvSpPr>
          <p:spPr>
            <a:xfrm>
              <a:off x="8678221" y="1611598"/>
              <a:ext cx="99096" cy="9500"/>
            </a:xfrm>
            <a:custGeom>
              <a:avLst/>
              <a:gdLst>
                <a:gd name="connsiteX0" fmla="*/ 0 w 99096"/>
                <a:gd name="connsiteY0" fmla="*/ 0 h 9500"/>
                <a:gd name="connsiteX1" fmla="*/ 99096 w 99096"/>
                <a:gd name="connsiteY1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096" h="9500">
                  <a:moveTo>
                    <a:pt x="0" y="0"/>
                  </a:moveTo>
                  <a:lnTo>
                    <a:pt x="99096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2" name="Forme libre 291">
              <a:extLst>
                <a:ext uri="{FF2B5EF4-FFF2-40B4-BE49-F238E27FC236}">
                  <a16:creationId xmlns:a16="http://schemas.microsoft.com/office/drawing/2014/main" id="{ED1A6517-609D-E848-B4E7-B71CE2865C09}"/>
                </a:ext>
              </a:extLst>
            </p:cNvPr>
            <p:cNvSpPr/>
            <p:nvPr/>
          </p:nvSpPr>
          <p:spPr>
            <a:xfrm>
              <a:off x="8727817" y="1562100"/>
              <a:ext cx="9519" cy="98997"/>
            </a:xfrm>
            <a:custGeom>
              <a:avLst/>
              <a:gdLst>
                <a:gd name="connsiteX0" fmla="*/ 0 w 9519"/>
                <a:gd name="connsiteY0" fmla="*/ 98998 h 98997"/>
                <a:gd name="connsiteX1" fmla="*/ 0 w 9519"/>
                <a:gd name="connsiteY1" fmla="*/ 0 h 9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9" h="98997">
                  <a:moveTo>
                    <a:pt x="0" y="98998"/>
                  </a:moveTo>
                  <a:lnTo>
                    <a:pt x="0" y="0"/>
                  </a:lnTo>
                </a:path>
              </a:pathLst>
            </a:custGeom>
            <a:ln w="950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CE4BCDEB-52DF-154E-AC6C-7EB9262F51D5}"/>
              </a:ext>
            </a:extLst>
          </p:cNvPr>
          <p:cNvGrpSpPr/>
          <p:nvPr userDrawn="1"/>
        </p:nvGrpSpPr>
        <p:grpSpPr>
          <a:xfrm>
            <a:off x="10636800" y="6078024"/>
            <a:ext cx="585435" cy="777600"/>
            <a:chOff x="1211580" y="5257800"/>
            <a:chExt cx="427808" cy="1623060"/>
          </a:xfrm>
        </p:grpSpPr>
        <p:cxnSp>
          <p:nvCxnSpPr>
            <p:cNvPr id="296" name="Connecteur droit 295">
              <a:extLst>
                <a:ext uri="{FF2B5EF4-FFF2-40B4-BE49-F238E27FC236}">
                  <a16:creationId xmlns:a16="http://schemas.microsoft.com/office/drawing/2014/main" id="{D7917BA5-DF4D-C84A-9A90-2EFA761D8D62}"/>
                </a:ext>
              </a:extLst>
            </p:cNvPr>
            <p:cNvCxnSpPr/>
            <p:nvPr userDrawn="1"/>
          </p:nvCxnSpPr>
          <p:spPr>
            <a:xfrm>
              <a:off x="1211580" y="5257800"/>
              <a:ext cx="0" cy="1623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droit 296">
              <a:extLst>
                <a:ext uri="{FF2B5EF4-FFF2-40B4-BE49-F238E27FC236}">
                  <a16:creationId xmlns:a16="http://schemas.microsoft.com/office/drawing/2014/main" id="{F654E5FC-EAF7-BD40-89FB-EEF8857C192D}"/>
                </a:ext>
              </a:extLst>
            </p:cNvPr>
            <p:cNvCxnSpPr/>
            <p:nvPr userDrawn="1"/>
          </p:nvCxnSpPr>
          <p:spPr>
            <a:xfrm>
              <a:off x="1352005" y="5257800"/>
              <a:ext cx="0" cy="1623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cteur droit 297">
              <a:extLst>
                <a:ext uri="{FF2B5EF4-FFF2-40B4-BE49-F238E27FC236}">
                  <a16:creationId xmlns:a16="http://schemas.microsoft.com/office/drawing/2014/main" id="{B22DE44B-FBA9-8041-AD53-0D6504400527}"/>
                </a:ext>
              </a:extLst>
            </p:cNvPr>
            <p:cNvCxnSpPr/>
            <p:nvPr userDrawn="1"/>
          </p:nvCxnSpPr>
          <p:spPr>
            <a:xfrm>
              <a:off x="1498963" y="5257800"/>
              <a:ext cx="0" cy="1623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necteur droit 298">
              <a:extLst>
                <a:ext uri="{FF2B5EF4-FFF2-40B4-BE49-F238E27FC236}">
                  <a16:creationId xmlns:a16="http://schemas.microsoft.com/office/drawing/2014/main" id="{5689122D-4E43-DC45-8E0C-39967C2673B1}"/>
                </a:ext>
              </a:extLst>
            </p:cNvPr>
            <p:cNvCxnSpPr/>
            <p:nvPr userDrawn="1"/>
          </p:nvCxnSpPr>
          <p:spPr>
            <a:xfrm>
              <a:off x="1639388" y="5257800"/>
              <a:ext cx="0" cy="1623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0" name="Image 299">
            <a:extLst>
              <a:ext uri="{FF2B5EF4-FFF2-40B4-BE49-F238E27FC236}">
                <a16:creationId xmlns:a16="http://schemas.microsoft.com/office/drawing/2014/main" id="{116002BD-8C1F-4FD2-92F8-5C0E0237FD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47" t="34896" r="4179" b="29936"/>
          <a:stretch/>
        </p:blipFill>
        <p:spPr>
          <a:xfrm>
            <a:off x="11443062" y="6383460"/>
            <a:ext cx="753887" cy="20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5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E84215-E91D-3C40-A6B4-46E5F87A3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256" y="6498971"/>
            <a:ext cx="2743200" cy="246888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22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</a:buBlip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4A4D1492-1C8A-C536-078B-CBFA7F9BF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46" y="465907"/>
            <a:ext cx="5790434" cy="125531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799655-4757-13B8-228F-413968E3F1ED}"/>
              </a:ext>
            </a:extLst>
          </p:cNvPr>
          <p:cNvSpPr txBox="1"/>
          <p:nvPr/>
        </p:nvSpPr>
        <p:spPr>
          <a:xfrm>
            <a:off x="1643848" y="2538978"/>
            <a:ext cx="89043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/>
              <a:t>Du capteur au banc de test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8D3F32-EB68-6E59-33C2-EF9F80EBB295}"/>
              </a:ext>
            </a:extLst>
          </p:cNvPr>
          <p:cNvSpPr txBox="1"/>
          <p:nvPr/>
        </p:nvSpPr>
        <p:spPr>
          <a:xfrm>
            <a:off x="2494470" y="4260440"/>
            <a:ext cx="7203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23 Avril 2024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CHARNAY Matthieu et BRIENS Alexis</a:t>
            </a:r>
          </a:p>
        </p:txBody>
      </p:sp>
      <p:pic>
        <p:nvPicPr>
          <p:cNvPr id="8" name="Image 7" descr="Une image contenant Police, texte, Graphique, symbole&#10;&#10;Description générée automatiquement">
            <a:extLst>
              <a:ext uri="{FF2B5EF4-FFF2-40B4-BE49-F238E27FC236}">
                <a16:creationId xmlns:a16="http://schemas.microsoft.com/office/drawing/2014/main" id="{20625454-00AE-15D1-E778-09CCEF571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21" y="168049"/>
            <a:ext cx="2601170" cy="17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8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73DFFC3-7582-6D2C-CF2D-BC7D79BD9EC3}"/>
              </a:ext>
            </a:extLst>
          </p:cNvPr>
          <p:cNvSpPr txBox="1"/>
          <p:nvPr/>
        </p:nvSpPr>
        <p:spPr>
          <a:xfrm>
            <a:off x="2420645" y="1871223"/>
            <a:ext cx="73507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Nous vous remercions pour votre écoute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5B2935-B7F6-D84F-47F3-6B11E2FA3575}"/>
              </a:ext>
            </a:extLst>
          </p:cNvPr>
          <p:cNvSpPr txBox="1"/>
          <p:nvPr/>
        </p:nvSpPr>
        <p:spPr>
          <a:xfrm>
            <a:off x="10005134" y="6365289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1322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C45B712-FAB5-4623-9B9F-57AC3C61CEAE}"/>
              </a:ext>
            </a:extLst>
          </p:cNvPr>
          <p:cNvSpPr txBox="1"/>
          <p:nvPr/>
        </p:nvSpPr>
        <p:spPr>
          <a:xfrm>
            <a:off x="4329451" y="258792"/>
            <a:ext cx="353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Contexte du projet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1BB51E-E472-8EEB-1B0E-C3FEBD5D8B54}"/>
              </a:ext>
            </a:extLst>
          </p:cNvPr>
          <p:cNvSpPr txBox="1"/>
          <p:nvPr/>
        </p:nvSpPr>
        <p:spPr>
          <a:xfrm>
            <a:off x="10005134" y="6365289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354C8A-EEEA-A65F-4376-08D5F43BBB74}"/>
              </a:ext>
            </a:extLst>
          </p:cNvPr>
          <p:cNvSpPr txBox="1"/>
          <p:nvPr/>
        </p:nvSpPr>
        <p:spPr>
          <a:xfrm>
            <a:off x="603504" y="1600200"/>
            <a:ext cx="882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Blabla</a:t>
            </a:r>
            <a:r>
              <a:rPr lang="fr-FR" dirty="0"/>
              <a:t> sur la publication du capteur graphique</a:t>
            </a:r>
          </a:p>
        </p:txBody>
      </p:sp>
    </p:spTree>
    <p:extLst>
      <p:ext uri="{BB962C8B-B14F-4D97-AF65-F5344CB8AC3E}">
        <p14:creationId xmlns:p14="http://schemas.microsoft.com/office/powerpoint/2010/main" val="55070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C45B712-FAB5-4623-9B9F-57AC3C61CEAE}"/>
              </a:ext>
            </a:extLst>
          </p:cNvPr>
          <p:cNvSpPr txBox="1"/>
          <p:nvPr/>
        </p:nvSpPr>
        <p:spPr>
          <a:xfrm>
            <a:off x="2450593" y="258792"/>
            <a:ext cx="634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Circuit électronique analogique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1BB51E-E472-8EEB-1B0E-C3FEBD5D8B54}"/>
              </a:ext>
            </a:extLst>
          </p:cNvPr>
          <p:cNvSpPr txBox="1"/>
          <p:nvPr/>
        </p:nvSpPr>
        <p:spPr>
          <a:xfrm>
            <a:off x="10005134" y="6365289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54960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C45B712-FAB5-4623-9B9F-57AC3C61CEAE}"/>
              </a:ext>
            </a:extLst>
          </p:cNvPr>
          <p:cNvSpPr txBox="1"/>
          <p:nvPr/>
        </p:nvSpPr>
        <p:spPr>
          <a:xfrm>
            <a:off x="4329451" y="258792"/>
            <a:ext cx="353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/>
              <a:t>Kicad</a:t>
            </a:r>
            <a:endParaRPr lang="fr-FR" sz="3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1BB51E-E472-8EEB-1B0E-C3FEBD5D8B54}"/>
              </a:ext>
            </a:extLst>
          </p:cNvPr>
          <p:cNvSpPr txBox="1"/>
          <p:nvPr/>
        </p:nvSpPr>
        <p:spPr>
          <a:xfrm>
            <a:off x="10005134" y="6365289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15949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C45B712-FAB5-4623-9B9F-57AC3C61CEAE}"/>
              </a:ext>
            </a:extLst>
          </p:cNvPr>
          <p:cNvSpPr txBox="1"/>
          <p:nvPr/>
        </p:nvSpPr>
        <p:spPr>
          <a:xfrm>
            <a:off x="2450593" y="258792"/>
            <a:ext cx="634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IHM : Application Android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1BB51E-E472-8EEB-1B0E-C3FEBD5D8B54}"/>
              </a:ext>
            </a:extLst>
          </p:cNvPr>
          <p:cNvSpPr txBox="1"/>
          <p:nvPr/>
        </p:nvSpPr>
        <p:spPr>
          <a:xfrm>
            <a:off x="10005134" y="6365289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42689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C45B712-FAB5-4623-9B9F-57AC3C61CEAE}"/>
              </a:ext>
            </a:extLst>
          </p:cNvPr>
          <p:cNvSpPr txBox="1"/>
          <p:nvPr/>
        </p:nvSpPr>
        <p:spPr>
          <a:xfrm>
            <a:off x="2450593" y="258792"/>
            <a:ext cx="634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Programme Arduino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1BB51E-E472-8EEB-1B0E-C3FEBD5D8B54}"/>
              </a:ext>
            </a:extLst>
          </p:cNvPr>
          <p:cNvSpPr txBox="1"/>
          <p:nvPr/>
        </p:nvSpPr>
        <p:spPr>
          <a:xfrm>
            <a:off x="10005134" y="6365289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16572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C45B712-FAB5-4623-9B9F-57AC3C61CEAE}"/>
              </a:ext>
            </a:extLst>
          </p:cNvPr>
          <p:cNvSpPr txBox="1"/>
          <p:nvPr/>
        </p:nvSpPr>
        <p:spPr>
          <a:xfrm>
            <a:off x="2450593" y="258792"/>
            <a:ext cx="634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Banc de test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1BB51E-E472-8EEB-1B0E-C3FEBD5D8B54}"/>
              </a:ext>
            </a:extLst>
          </p:cNvPr>
          <p:cNvSpPr txBox="1"/>
          <p:nvPr/>
        </p:nvSpPr>
        <p:spPr>
          <a:xfrm>
            <a:off x="10005134" y="6365289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53136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C45B712-FAB5-4623-9B9F-57AC3C61CEAE}"/>
              </a:ext>
            </a:extLst>
          </p:cNvPr>
          <p:cNvSpPr txBox="1"/>
          <p:nvPr/>
        </p:nvSpPr>
        <p:spPr>
          <a:xfrm>
            <a:off x="2450593" y="258792"/>
            <a:ext cx="634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Datasheet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1BB51E-E472-8EEB-1B0E-C3FEBD5D8B54}"/>
              </a:ext>
            </a:extLst>
          </p:cNvPr>
          <p:cNvSpPr txBox="1"/>
          <p:nvPr/>
        </p:nvSpPr>
        <p:spPr>
          <a:xfrm>
            <a:off x="10005134" y="6365289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89893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C45B712-FAB5-4623-9B9F-57AC3C61CEAE}"/>
              </a:ext>
            </a:extLst>
          </p:cNvPr>
          <p:cNvSpPr txBox="1"/>
          <p:nvPr/>
        </p:nvSpPr>
        <p:spPr>
          <a:xfrm>
            <a:off x="2450593" y="258792"/>
            <a:ext cx="634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1BB51E-E472-8EEB-1B0E-C3FEBD5D8B54}"/>
              </a:ext>
            </a:extLst>
          </p:cNvPr>
          <p:cNvSpPr txBox="1"/>
          <p:nvPr/>
        </p:nvSpPr>
        <p:spPr>
          <a:xfrm>
            <a:off x="10005134" y="6365289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5732406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INSA V3">
      <a:dk1>
        <a:srgbClr val="000000"/>
      </a:dk1>
      <a:lt1>
        <a:srgbClr val="FFFFFF"/>
      </a:lt1>
      <a:dk2>
        <a:srgbClr val="221927"/>
      </a:dk2>
      <a:lt2>
        <a:srgbClr val="E7E6E6"/>
      </a:lt2>
      <a:accent1>
        <a:srgbClr val="F5ADAA"/>
      </a:accent1>
      <a:accent2>
        <a:srgbClr val="E31B17"/>
      </a:accent2>
      <a:accent3>
        <a:srgbClr val="59142A"/>
      </a:accent3>
      <a:accent4>
        <a:srgbClr val="F69F1D"/>
      </a:accent4>
      <a:accent5>
        <a:srgbClr val="F8F0EC"/>
      </a:accent5>
      <a:accent6>
        <a:srgbClr val="5F5E5E"/>
      </a:accent6>
      <a:hlink>
        <a:srgbClr val="E31B17"/>
      </a:hlink>
      <a:folHlink>
        <a:srgbClr val="8D1D2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55</Words>
  <Application>Microsoft Office PowerPoint</Application>
  <PresentationFormat>Grand écran</PresentationFormat>
  <Paragraphs>25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Fanny Burguière</dc:creator>
  <cp:lastModifiedBy>Alexis Briens</cp:lastModifiedBy>
  <cp:revision>3</cp:revision>
  <dcterms:created xsi:type="dcterms:W3CDTF">2022-06-01T12:02:08Z</dcterms:created>
  <dcterms:modified xsi:type="dcterms:W3CDTF">2024-04-21T14:15:16Z</dcterms:modified>
</cp:coreProperties>
</file>