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rgbClr val="FBE2E2"/>
          </a:solidFill>
        </a:fill>
      </a:tcStyle>
    </a:wholeTbl>
    <a:band2H>
      <a:tcTxStyle b="def" i="def"/>
      <a:tcStyle>
        <a:tcBdr/>
        <a:fill>
          <a:solidFill>
            <a:srgbClr val="FDF1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rgbClr val="D0CACB"/>
          </a:solidFill>
        </a:fill>
      </a:tcStyle>
    </a:wholeTbl>
    <a:band2H>
      <a:tcTxStyle b="def" i="def"/>
      <a:tcStyle>
        <a:tcBdr/>
        <a:fill>
          <a:solidFill>
            <a:srgbClr val="E9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5">
              <a:hueOff val="-1200000"/>
              <a:satOff val="-46153"/>
              <a:lumOff val="5098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1200000"/>
              <a:satOff val="-46153"/>
              <a:lumOff val="5098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5">
          <a:hueOff val="-1200000"/>
          <a:satOff val="-46153"/>
          <a:lumOff val="5098"/>
        </a:schemeClr>
      </a:tcTxStyle>
      <a:tcStyle>
        <a:tcBdr>
          <a:lef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5">
                  <a:hueOff val="-1200000"/>
                  <a:satOff val="-46153"/>
                  <a:lumOff val="5098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5">
              <a:hueOff val="-1200000"/>
              <a:satOff val="-46153"/>
              <a:lumOff val="5098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Shape 13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2" name="Shape 13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9"/>
          <p:cNvSpPr/>
          <p:nvPr/>
        </p:nvSpPr>
        <p:spPr>
          <a:xfrm>
            <a:off x="9491242" y="-37848"/>
            <a:ext cx="2700759" cy="689584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300" name="Rectangle 298"/>
          <p:cNvSpPr/>
          <p:nvPr/>
        </p:nvSpPr>
        <p:spPr>
          <a:xfrm>
            <a:off x="8721614" y="-37848"/>
            <a:ext cx="3470386" cy="38787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301" name="Rectangle 293"/>
          <p:cNvSpPr/>
          <p:nvPr/>
        </p:nvSpPr>
        <p:spPr>
          <a:xfrm>
            <a:off x="-2" y="-9939"/>
            <a:ext cx="8717245" cy="461485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302" name="Modifiez le style du titre"/>
          <p:cNvSpPr txBox="1"/>
          <p:nvPr>
            <p:ph type="title" hasCustomPrompt="1"/>
          </p:nvPr>
        </p:nvSpPr>
        <p:spPr>
          <a:xfrm>
            <a:off x="838200" y="164570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b="0" sz="4000"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lvl1pPr>
          </a:lstStyle>
          <a:p>
            <a:pPr/>
            <a:r>
              <a:t>Modifiez le style du titre</a:t>
            </a:r>
          </a:p>
        </p:txBody>
      </p:sp>
      <p:sp>
        <p:nvSpPr>
          <p:cNvPr id="303" name="Texte niveau 1…"/>
          <p:cNvSpPr txBox="1"/>
          <p:nvPr>
            <p:ph type="body" sz="quarter" idx="1"/>
          </p:nvPr>
        </p:nvSpPr>
        <p:spPr>
          <a:xfrm>
            <a:off x="832103" y="5278215"/>
            <a:ext cx="3877054" cy="83210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None/>
              <a:defRPr sz="2000"/>
            </a:lvl3pPr>
            <a:lvl4pPr marL="0" indent="1371600">
              <a:buSzTx/>
              <a:buNone/>
              <a:defRPr sz="2000"/>
            </a:lvl4pPr>
            <a:lvl5pPr marL="0" indent="1828800">
              <a:buSzTx/>
              <a:buNone/>
              <a:defRPr sz="2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85" name="Groupe 292"/>
          <p:cNvGrpSpPr/>
          <p:nvPr/>
        </p:nvGrpSpPr>
        <p:grpSpPr>
          <a:xfrm>
            <a:off x="6524967" y="-1473820"/>
            <a:ext cx="2545732" cy="3654250"/>
            <a:chOff x="0" y="0"/>
            <a:chExt cx="2545730" cy="3654249"/>
          </a:xfrm>
        </p:grpSpPr>
        <p:sp>
          <p:nvSpPr>
            <p:cNvPr id="305" name="Forme libre 12"/>
            <p:cNvSpPr/>
            <p:nvPr/>
          </p:nvSpPr>
          <p:spPr>
            <a:xfrm flipH="1">
              <a:off x="33740" y="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Forme libre 13"/>
            <p:cNvSpPr/>
            <p:nvPr/>
          </p:nvSpPr>
          <p:spPr>
            <a:xfrm>
              <a:off x="0" y="32535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Forme libre 14"/>
            <p:cNvSpPr/>
            <p:nvPr/>
          </p:nvSpPr>
          <p:spPr>
            <a:xfrm>
              <a:off x="309101" y="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" name="Forme libre 15"/>
            <p:cNvSpPr/>
            <p:nvPr/>
          </p:nvSpPr>
          <p:spPr>
            <a:xfrm>
              <a:off x="275361" y="32535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Forme libre 16"/>
            <p:cNvSpPr/>
            <p:nvPr/>
          </p:nvSpPr>
          <p:spPr>
            <a:xfrm>
              <a:off x="584462" y="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Forme libre 17"/>
            <p:cNvSpPr/>
            <p:nvPr/>
          </p:nvSpPr>
          <p:spPr>
            <a:xfrm>
              <a:off x="550722" y="32535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" name="Forme libre 18"/>
            <p:cNvSpPr/>
            <p:nvPr/>
          </p:nvSpPr>
          <p:spPr>
            <a:xfrm>
              <a:off x="859824" y="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Forme libre 19"/>
            <p:cNvSpPr/>
            <p:nvPr/>
          </p:nvSpPr>
          <p:spPr>
            <a:xfrm>
              <a:off x="826083" y="32535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Forme libre 20"/>
            <p:cNvSpPr/>
            <p:nvPr/>
          </p:nvSpPr>
          <p:spPr>
            <a:xfrm>
              <a:off x="1135184" y="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Forme libre 21"/>
            <p:cNvSpPr/>
            <p:nvPr/>
          </p:nvSpPr>
          <p:spPr>
            <a:xfrm>
              <a:off x="1101444" y="32535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Forme libre 22"/>
            <p:cNvSpPr/>
            <p:nvPr/>
          </p:nvSpPr>
          <p:spPr>
            <a:xfrm>
              <a:off x="1410546" y="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Forme libre 23"/>
            <p:cNvSpPr/>
            <p:nvPr/>
          </p:nvSpPr>
          <p:spPr>
            <a:xfrm>
              <a:off x="1376806" y="32535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Forme libre 24"/>
            <p:cNvSpPr/>
            <p:nvPr/>
          </p:nvSpPr>
          <p:spPr>
            <a:xfrm>
              <a:off x="1685907" y="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Forme libre 25"/>
            <p:cNvSpPr/>
            <p:nvPr/>
          </p:nvSpPr>
          <p:spPr>
            <a:xfrm>
              <a:off x="1652167" y="32535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Forme libre 26"/>
            <p:cNvSpPr/>
            <p:nvPr/>
          </p:nvSpPr>
          <p:spPr>
            <a:xfrm>
              <a:off x="1961268" y="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Forme libre 27"/>
            <p:cNvSpPr/>
            <p:nvPr/>
          </p:nvSpPr>
          <p:spPr>
            <a:xfrm>
              <a:off x="1927528" y="32535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Forme libre 28"/>
            <p:cNvSpPr/>
            <p:nvPr/>
          </p:nvSpPr>
          <p:spPr>
            <a:xfrm>
              <a:off x="2236629" y="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Forme libre 29"/>
            <p:cNvSpPr/>
            <p:nvPr/>
          </p:nvSpPr>
          <p:spPr>
            <a:xfrm>
              <a:off x="2202889" y="32535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Forme libre 30"/>
            <p:cNvSpPr/>
            <p:nvPr/>
          </p:nvSpPr>
          <p:spPr>
            <a:xfrm>
              <a:off x="2511991" y="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Forme libre 31"/>
            <p:cNvSpPr/>
            <p:nvPr/>
          </p:nvSpPr>
          <p:spPr>
            <a:xfrm>
              <a:off x="2478250" y="32535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Forme libre 32"/>
            <p:cNvSpPr/>
            <p:nvPr/>
          </p:nvSpPr>
          <p:spPr>
            <a:xfrm flipH="1">
              <a:off x="33740" y="2759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Forme libre 33"/>
            <p:cNvSpPr/>
            <p:nvPr/>
          </p:nvSpPr>
          <p:spPr>
            <a:xfrm>
              <a:off x="0" y="3084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Forme libre 34"/>
            <p:cNvSpPr/>
            <p:nvPr/>
          </p:nvSpPr>
          <p:spPr>
            <a:xfrm>
              <a:off x="309101" y="2759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Forme libre 35"/>
            <p:cNvSpPr/>
            <p:nvPr/>
          </p:nvSpPr>
          <p:spPr>
            <a:xfrm>
              <a:off x="275361" y="3084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Forme libre 36"/>
            <p:cNvSpPr/>
            <p:nvPr/>
          </p:nvSpPr>
          <p:spPr>
            <a:xfrm>
              <a:off x="584462" y="2759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Forme libre 37"/>
            <p:cNvSpPr/>
            <p:nvPr/>
          </p:nvSpPr>
          <p:spPr>
            <a:xfrm>
              <a:off x="550722" y="3084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Forme libre 38"/>
            <p:cNvSpPr/>
            <p:nvPr/>
          </p:nvSpPr>
          <p:spPr>
            <a:xfrm>
              <a:off x="859824" y="2759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Forme libre 39"/>
            <p:cNvSpPr/>
            <p:nvPr/>
          </p:nvSpPr>
          <p:spPr>
            <a:xfrm>
              <a:off x="826083" y="3084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Forme libre 40"/>
            <p:cNvSpPr/>
            <p:nvPr/>
          </p:nvSpPr>
          <p:spPr>
            <a:xfrm>
              <a:off x="1135184" y="2759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Forme libre 41"/>
            <p:cNvSpPr/>
            <p:nvPr/>
          </p:nvSpPr>
          <p:spPr>
            <a:xfrm>
              <a:off x="1101444" y="3084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Forme libre 42"/>
            <p:cNvSpPr/>
            <p:nvPr/>
          </p:nvSpPr>
          <p:spPr>
            <a:xfrm>
              <a:off x="1410546" y="2759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Forme libre 43"/>
            <p:cNvSpPr/>
            <p:nvPr/>
          </p:nvSpPr>
          <p:spPr>
            <a:xfrm>
              <a:off x="1376806" y="3084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Forme libre 44"/>
            <p:cNvSpPr/>
            <p:nvPr/>
          </p:nvSpPr>
          <p:spPr>
            <a:xfrm>
              <a:off x="1685907" y="2759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Forme libre 45"/>
            <p:cNvSpPr/>
            <p:nvPr/>
          </p:nvSpPr>
          <p:spPr>
            <a:xfrm>
              <a:off x="1652167" y="3084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Forme libre 46"/>
            <p:cNvSpPr/>
            <p:nvPr/>
          </p:nvSpPr>
          <p:spPr>
            <a:xfrm>
              <a:off x="1961268" y="2759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Forme libre 47"/>
            <p:cNvSpPr/>
            <p:nvPr/>
          </p:nvSpPr>
          <p:spPr>
            <a:xfrm>
              <a:off x="1927528" y="3084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Forme libre 48"/>
            <p:cNvSpPr/>
            <p:nvPr/>
          </p:nvSpPr>
          <p:spPr>
            <a:xfrm>
              <a:off x="2236629" y="2759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Forme libre 49"/>
            <p:cNvSpPr/>
            <p:nvPr/>
          </p:nvSpPr>
          <p:spPr>
            <a:xfrm>
              <a:off x="2202889" y="3084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Forme libre 50"/>
            <p:cNvSpPr/>
            <p:nvPr/>
          </p:nvSpPr>
          <p:spPr>
            <a:xfrm>
              <a:off x="2511991" y="2759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Forme libre 51"/>
            <p:cNvSpPr/>
            <p:nvPr/>
          </p:nvSpPr>
          <p:spPr>
            <a:xfrm>
              <a:off x="2478250" y="3084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Forme libre 52"/>
            <p:cNvSpPr/>
            <p:nvPr/>
          </p:nvSpPr>
          <p:spPr>
            <a:xfrm flipH="1">
              <a:off x="33740" y="5518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Forme libre 53"/>
            <p:cNvSpPr/>
            <p:nvPr/>
          </p:nvSpPr>
          <p:spPr>
            <a:xfrm>
              <a:off x="0" y="5843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" name="Forme libre 54"/>
            <p:cNvSpPr/>
            <p:nvPr/>
          </p:nvSpPr>
          <p:spPr>
            <a:xfrm>
              <a:off x="309101" y="5518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Forme libre 55"/>
            <p:cNvSpPr/>
            <p:nvPr/>
          </p:nvSpPr>
          <p:spPr>
            <a:xfrm>
              <a:off x="275361" y="5843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Forme libre 56"/>
            <p:cNvSpPr/>
            <p:nvPr/>
          </p:nvSpPr>
          <p:spPr>
            <a:xfrm>
              <a:off x="584462" y="5518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Forme libre 57"/>
            <p:cNvSpPr/>
            <p:nvPr/>
          </p:nvSpPr>
          <p:spPr>
            <a:xfrm>
              <a:off x="550722" y="5843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Forme libre 58"/>
            <p:cNvSpPr/>
            <p:nvPr/>
          </p:nvSpPr>
          <p:spPr>
            <a:xfrm>
              <a:off x="859824" y="5518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Forme libre 59"/>
            <p:cNvSpPr/>
            <p:nvPr/>
          </p:nvSpPr>
          <p:spPr>
            <a:xfrm>
              <a:off x="826083" y="5843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Forme libre 60"/>
            <p:cNvSpPr/>
            <p:nvPr/>
          </p:nvSpPr>
          <p:spPr>
            <a:xfrm>
              <a:off x="1135184" y="5518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Forme libre 61"/>
            <p:cNvSpPr/>
            <p:nvPr/>
          </p:nvSpPr>
          <p:spPr>
            <a:xfrm>
              <a:off x="1101444" y="5843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Forme libre 62"/>
            <p:cNvSpPr/>
            <p:nvPr/>
          </p:nvSpPr>
          <p:spPr>
            <a:xfrm>
              <a:off x="1410546" y="5518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Forme libre 63"/>
            <p:cNvSpPr/>
            <p:nvPr/>
          </p:nvSpPr>
          <p:spPr>
            <a:xfrm>
              <a:off x="1376806" y="5843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Forme libre 64"/>
            <p:cNvSpPr/>
            <p:nvPr/>
          </p:nvSpPr>
          <p:spPr>
            <a:xfrm>
              <a:off x="1685907" y="5518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Forme libre 65"/>
            <p:cNvSpPr/>
            <p:nvPr/>
          </p:nvSpPr>
          <p:spPr>
            <a:xfrm>
              <a:off x="1652167" y="5843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Forme libre 66"/>
            <p:cNvSpPr/>
            <p:nvPr/>
          </p:nvSpPr>
          <p:spPr>
            <a:xfrm>
              <a:off x="1961268" y="5518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Forme libre 67"/>
            <p:cNvSpPr/>
            <p:nvPr/>
          </p:nvSpPr>
          <p:spPr>
            <a:xfrm>
              <a:off x="1927528" y="5843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Forme libre 68"/>
            <p:cNvSpPr/>
            <p:nvPr/>
          </p:nvSpPr>
          <p:spPr>
            <a:xfrm>
              <a:off x="2236629" y="5518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Forme libre 69"/>
            <p:cNvSpPr/>
            <p:nvPr/>
          </p:nvSpPr>
          <p:spPr>
            <a:xfrm>
              <a:off x="2202889" y="5843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Forme libre 70"/>
            <p:cNvSpPr/>
            <p:nvPr/>
          </p:nvSpPr>
          <p:spPr>
            <a:xfrm>
              <a:off x="2511991" y="5518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Forme libre 71"/>
            <p:cNvSpPr/>
            <p:nvPr/>
          </p:nvSpPr>
          <p:spPr>
            <a:xfrm>
              <a:off x="2478250" y="5843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Forme libre 72"/>
            <p:cNvSpPr/>
            <p:nvPr/>
          </p:nvSpPr>
          <p:spPr>
            <a:xfrm flipH="1">
              <a:off x="33740" y="8277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Forme libre 73"/>
            <p:cNvSpPr/>
            <p:nvPr/>
          </p:nvSpPr>
          <p:spPr>
            <a:xfrm>
              <a:off x="0" y="8602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Forme libre 74"/>
            <p:cNvSpPr/>
            <p:nvPr/>
          </p:nvSpPr>
          <p:spPr>
            <a:xfrm>
              <a:off x="309101" y="8277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Forme libre 75"/>
            <p:cNvSpPr/>
            <p:nvPr/>
          </p:nvSpPr>
          <p:spPr>
            <a:xfrm>
              <a:off x="275361" y="8602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Forme libre 76"/>
            <p:cNvSpPr/>
            <p:nvPr/>
          </p:nvSpPr>
          <p:spPr>
            <a:xfrm>
              <a:off x="584462" y="8277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Forme libre 77"/>
            <p:cNvSpPr/>
            <p:nvPr/>
          </p:nvSpPr>
          <p:spPr>
            <a:xfrm>
              <a:off x="550722" y="8602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Forme libre 78"/>
            <p:cNvSpPr/>
            <p:nvPr/>
          </p:nvSpPr>
          <p:spPr>
            <a:xfrm>
              <a:off x="859824" y="8277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Forme libre 79"/>
            <p:cNvSpPr/>
            <p:nvPr/>
          </p:nvSpPr>
          <p:spPr>
            <a:xfrm>
              <a:off x="826083" y="8602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Forme libre 80"/>
            <p:cNvSpPr/>
            <p:nvPr/>
          </p:nvSpPr>
          <p:spPr>
            <a:xfrm>
              <a:off x="1135184" y="8277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Forme libre 81"/>
            <p:cNvSpPr/>
            <p:nvPr/>
          </p:nvSpPr>
          <p:spPr>
            <a:xfrm>
              <a:off x="1101444" y="8602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Forme libre 82"/>
            <p:cNvSpPr/>
            <p:nvPr/>
          </p:nvSpPr>
          <p:spPr>
            <a:xfrm>
              <a:off x="1410546" y="8277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Forme libre 83"/>
            <p:cNvSpPr/>
            <p:nvPr/>
          </p:nvSpPr>
          <p:spPr>
            <a:xfrm>
              <a:off x="1376806" y="8602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Forme libre 84"/>
            <p:cNvSpPr/>
            <p:nvPr/>
          </p:nvSpPr>
          <p:spPr>
            <a:xfrm>
              <a:off x="1685907" y="8277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Forme libre 85"/>
            <p:cNvSpPr/>
            <p:nvPr/>
          </p:nvSpPr>
          <p:spPr>
            <a:xfrm>
              <a:off x="1652167" y="8602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Forme libre 86"/>
            <p:cNvSpPr/>
            <p:nvPr/>
          </p:nvSpPr>
          <p:spPr>
            <a:xfrm>
              <a:off x="1961268" y="8277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Forme libre 87"/>
            <p:cNvSpPr/>
            <p:nvPr/>
          </p:nvSpPr>
          <p:spPr>
            <a:xfrm>
              <a:off x="1927528" y="8602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Forme libre 88"/>
            <p:cNvSpPr/>
            <p:nvPr/>
          </p:nvSpPr>
          <p:spPr>
            <a:xfrm>
              <a:off x="2236629" y="8277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Forme libre 89"/>
            <p:cNvSpPr/>
            <p:nvPr/>
          </p:nvSpPr>
          <p:spPr>
            <a:xfrm>
              <a:off x="2202889" y="8602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Forme libre 90"/>
            <p:cNvSpPr/>
            <p:nvPr/>
          </p:nvSpPr>
          <p:spPr>
            <a:xfrm>
              <a:off x="2511991" y="8277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Forme libre 91"/>
            <p:cNvSpPr/>
            <p:nvPr/>
          </p:nvSpPr>
          <p:spPr>
            <a:xfrm>
              <a:off x="2478250" y="8602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Forme libre 92"/>
            <p:cNvSpPr/>
            <p:nvPr/>
          </p:nvSpPr>
          <p:spPr>
            <a:xfrm flipH="1">
              <a:off x="33740" y="11036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Forme libre 93"/>
            <p:cNvSpPr/>
            <p:nvPr/>
          </p:nvSpPr>
          <p:spPr>
            <a:xfrm>
              <a:off x="0" y="11361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" name="Forme libre 94"/>
            <p:cNvSpPr/>
            <p:nvPr/>
          </p:nvSpPr>
          <p:spPr>
            <a:xfrm>
              <a:off x="309101" y="11036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Forme libre 95"/>
            <p:cNvSpPr/>
            <p:nvPr/>
          </p:nvSpPr>
          <p:spPr>
            <a:xfrm>
              <a:off x="275361" y="11361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Forme libre 96"/>
            <p:cNvSpPr/>
            <p:nvPr/>
          </p:nvSpPr>
          <p:spPr>
            <a:xfrm>
              <a:off x="584462" y="11036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Forme libre 97"/>
            <p:cNvSpPr/>
            <p:nvPr/>
          </p:nvSpPr>
          <p:spPr>
            <a:xfrm>
              <a:off x="550722" y="11361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Forme libre 98"/>
            <p:cNvSpPr/>
            <p:nvPr/>
          </p:nvSpPr>
          <p:spPr>
            <a:xfrm>
              <a:off x="859824" y="11036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Forme libre 99"/>
            <p:cNvSpPr/>
            <p:nvPr/>
          </p:nvSpPr>
          <p:spPr>
            <a:xfrm>
              <a:off x="826083" y="11361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Forme libre 100"/>
            <p:cNvSpPr/>
            <p:nvPr/>
          </p:nvSpPr>
          <p:spPr>
            <a:xfrm>
              <a:off x="1135184" y="11036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Forme libre 101"/>
            <p:cNvSpPr/>
            <p:nvPr/>
          </p:nvSpPr>
          <p:spPr>
            <a:xfrm>
              <a:off x="1101444" y="11361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Forme libre 102"/>
            <p:cNvSpPr/>
            <p:nvPr/>
          </p:nvSpPr>
          <p:spPr>
            <a:xfrm>
              <a:off x="1410546" y="11036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6" name="Forme libre 103"/>
            <p:cNvSpPr/>
            <p:nvPr/>
          </p:nvSpPr>
          <p:spPr>
            <a:xfrm>
              <a:off x="1376806" y="11361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Forme libre 104"/>
            <p:cNvSpPr/>
            <p:nvPr/>
          </p:nvSpPr>
          <p:spPr>
            <a:xfrm>
              <a:off x="1685907" y="11036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Forme libre 105"/>
            <p:cNvSpPr/>
            <p:nvPr/>
          </p:nvSpPr>
          <p:spPr>
            <a:xfrm>
              <a:off x="1652167" y="11361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Forme libre 106"/>
            <p:cNvSpPr/>
            <p:nvPr/>
          </p:nvSpPr>
          <p:spPr>
            <a:xfrm>
              <a:off x="1961268" y="11036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Forme libre 107"/>
            <p:cNvSpPr/>
            <p:nvPr/>
          </p:nvSpPr>
          <p:spPr>
            <a:xfrm>
              <a:off x="1927528" y="11361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1" name="Forme libre 108"/>
            <p:cNvSpPr/>
            <p:nvPr/>
          </p:nvSpPr>
          <p:spPr>
            <a:xfrm>
              <a:off x="2236629" y="11036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Forme libre 109"/>
            <p:cNvSpPr/>
            <p:nvPr/>
          </p:nvSpPr>
          <p:spPr>
            <a:xfrm>
              <a:off x="2202889" y="11361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Forme libre 110"/>
            <p:cNvSpPr/>
            <p:nvPr/>
          </p:nvSpPr>
          <p:spPr>
            <a:xfrm>
              <a:off x="2511991" y="1103600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Forme libre 111"/>
            <p:cNvSpPr/>
            <p:nvPr/>
          </p:nvSpPr>
          <p:spPr>
            <a:xfrm>
              <a:off x="2478250" y="11361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Forme libre 112"/>
            <p:cNvSpPr/>
            <p:nvPr/>
          </p:nvSpPr>
          <p:spPr>
            <a:xfrm flipH="1">
              <a:off x="33740" y="13795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6" name="Forme libre 113"/>
            <p:cNvSpPr/>
            <p:nvPr/>
          </p:nvSpPr>
          <p:spPr>
            <a:xfrm>
              <a:off x="0" y="14120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Forme libre 114"/>
            <p:cNvSpPr/>
            <p:nvPr/>
          </p:nvSpPr>
          <p:spPr>
            <a:xfrm>
              <a:off x="309101" y="13795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Forme libre 115"/>
            <p:cNvSpPr/>
            <p:nvPr/>
          </p:nvSpPr>
          <p:spPr>
            <a:xfrm>
              <a:off x="275361" y="14120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Forme libre 116"/>
            <p:cNvSpPr/>
            <p:nvPr/>
          </p:nvSpPr>
          <p:spPr>
            <a:xfrm>
              <a:off x="584462" y="13795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Forme libre 117"/>
            <p:cNvSpPr/>
            <p:nvPr/>
          </p:nvSpPr>
          <p:spPr>
            <a:xfrm>
              <a:off x="550722" y="14120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1" name="Forme libre 118"/>
            <p:cNvSpPr/>
            <p:nvPr/>
          </p:nvSpPr>
          <p:spPr>
            <a:xfrm>
              <a:off x="859824" y="13795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2" name="Forme libre 119"/>
            <p:cNvSpPr/>
            <p:nvPr/>
          </p:nvSpPr>
          <p:spPr>
            <a:xfrm>
              <a:off x="826083" y="14120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3" name="Forme libre 120"/>
            <p:cNvSpPr/>
            <p:nvPr/>
          </p:nvSpPr>
          <p:spPr>
            <a:xfrm>
              <a:off x="1135184" y="13795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4" name="Forme libre 121"/>
            <p:cNvSpPr/>
            <p:nvPr/>
          </p:nvSpPr>
          <p:spPr>
            <a:xfrm>
              <a:off x="1101444" y="14120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5" name="Forme libre 122"/>
            <p:cNvSpPr/>
            <p:nvPr/>
          </p:nvSpPr>
          <p:spPr>
            <a:xfrm>
              <a:off x="1410546" y="13795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6" name="Forme libre 123"/>
            <p:cNvSpPr/>
            <p:nvPr/>
          </p:nvSpPr>
          <p:spPr>
            <a:xfrm>
              <a:off x="1376806" y="14120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7" name="Forme libre 124"/>
            <p:cNvSpPr/>
            <p:nvPr/>
          </p:nvSpPr>
          <p:spPr>
            <a:xfrm>
              <a:off x="1685907" y="13795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8" name="Forme libre 125"/>
            <p:cNvSpPr/>
            <p:nvPr/>
          </p:nvSpPr>
          <p:spPr>
            <a:xfrm>
              <a:off x="1652167" y="14120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9" name="Forme libre 126"/>
            <p:cNvSpPr/>
            <p:nvPr/>
          </p:nvSpPr>
          <p:spPr>
            <a:xfrm>
              <a:off x="1961268" y="13795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0" name="Forme libre 127"/>
            <p:cNvSpPr/>
            <p:nvPr/>
          </p:nvSpPr>
          <p:spPr>
            <a:xfrm>
              <a:off x="1927528" y="1412036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1" name="Forme libre 128"/>
            <p:cNvSpPr/>
            <p:nvPr/>
          </p:nvSpPr>
          <p:spPr>
            <a:xfrm>
              <a:off x="2236629" y="13795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Forme libre 129"/>
            <p:cNvSpPr/>
            <p:nvPr/>
          </p:nvSpPr>
          <p:spPr>
            <a:xfrm>
              <a:off x="2202889" y="14120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Forme libre 130"/>
            <p:cNvSpPr/>
            <p:nvPr/>
          </p:nvSpPr>
          <p:spPr>
            <a:xfrm>
              <a:off x="2511991" y="13795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Forme libre 131"/>
            <p:cNvSpPr/>
            <p:nvPr/>
          </p:nvSpPr>
          <p:spPr>
            <a:xfrm>
              <a:off x="2478250" y="1412036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Forme libre 132"/>
            <p:cNvSpPr/>
            <p:nvPr/>
          </p:nvSpPr>
          <p:spPr>
            <a:xfrm flipH="1">
              <a:off x="33740" y="16554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Forme libre 133"/>
            <p:cNvSpPr/>
            <p:nvPr/>
          </p:nvSpPr>
          <p:spPr>
            <a:xfrm>
              <a:off x="0" y="16879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7" name="Forme libre 134"/>
            <p:cNvSpPr/>
            <p:nvPr/>
          </p:nvSpPr>
          <p:spPr>
            <a:xfrm>
              <a:off x="309101" y="16554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Forme libre 135"/>
            <p:cNvSpPr/>
            <p:nvPr/>
          </p:nvSpPr>
          <p:spPr>
            <a:xfrm>
              <a:off x="275361" y="16879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Forme libre 136"/>
            <p:cNvSpPr/>
            <p:nvPr/>
          </p:nvSpPr>
          <p:spPr>
            <a:xfrm>
              <a:off x="584462" y="16554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Forme libre 137"/>
            <p:cNvSpPr/>
            <p:nvPr/>
          </p:nvSpPr>
          <p:spPr>
            <a:xfrm>
              <a:off x="550722" y="16879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Forme libre 138"/>
            <p:cNvSpPr/>
            <p:nvPr/>
          </p:nvSpPr>
          <p:spPr>
            <a:xfrm>
              <a:off x="859824" y="16554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2" name="Forme libre 139"/>
            <p:cNvSpPr/>
            <p:nvPr/>
          </p:nvSpPr>
          <p:spPr>
            <a:xfrm>
              <a:off x="826083" y="16879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3" name="Forme libre 140"/>
            <p:cNvSpPr/>
            <p:nvPr/>
          </p:nvSpPr>
          <p:spPr>
            <a:xfrm>
              <a:off x="1135184" y="16554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4" name="Forme libre 141"/>
            <p:cNvSpPr/>
            <p:nvPr/>
          </p:nvSpPr>
          <p:spPr>
            <a:xfrm>
              <a:off x="1101444" y="16879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5" name="Forme libre 142"/>
            <p:cNvSpPr/>
            <p:nvPr/>
          </p:nvSpPr>
          <p:spPr>
            <a:xfrm>
              <a:off x="1410546" y="16554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6" name="Forme libre 143"/>
            <p:cNvSpPr/>
            <p:nvPr/>
          </p:nvSpPr>
          <p:spPr>
            <a:xfrm>
              <a:off x="1376806" y="16879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7" name="Forme libre 144"/>
            <p:cNvSpPr/>
            <p:nvPr/>
          </p:nvSpPr>
          <p:spPr>
            <a:xfrm>
              <a:off x="1685907" y="16554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8" name="Forme libre 145"/>
            <p:cNvSpPr/>
            <p:nvPr/>
          </p:nvSpPr>
          <p:spPr>
            <a:xfrm>
              <a:off x="1652167" y="16879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9" name="Forme libre 146"/>
            <p:cNvSpPr/>
            <p:nvPr/>
          </p:nvSpPr>
          <p:spPr>
            <a:xfrm>
              <a:off x="1961268" y="16554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0" name="Forme libre 147"/>
            <p:cNvSpPr/>
            <p:nvPr/>
          </p:nvSpPr>
          <p:spPr>
            <a:xfrm>
              <a:off x="1927528" y="16879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1" name="Forme libre 148"/>
            <p:cNvSpPr/>
            <p:nvPr/>
          </p:nvSpPr>
          <p:spPr>
            <a:xfrm>
              <a:off x="2236629" y="16554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2" name="Forme libre 149"/>
            <p:cNvSpPr/>
            <p:nvPr/>
          </p:nvSpPr>
          <p:spPr>
            <a:xfrm>
              <a:off x="2202889" y="16879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3" name="Forme libre 150"/>
            <p:cNvSpPr/>
            <p:nvPr/>
          </p:nvSpPr>
          <p:spPr>
            <a:xfrm>
              <a:off x="2511991" y="1655400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4" name="Forme libre 151"/>
            <p:cNvSpPr/>
            <p:nvPr/>
          </p:nvSpPr>
          <p:spPr>
            <a:xfrm>
              <a:off x="2478250" y="16879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5" name="Forme libre 152"/>
            <p:cNvSpPr/>
            <p:nvPr/>
          </p:nvSpPr>
          <p:spPr>
            <a:xfrm flipH="1">
              <a:off x="33740" y="19313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6" name="Forme libre 153"/>
            <p:cNvSpPr/>
            <p:nvPr/>
          </p:nvSpPr>
          <p:spPr>
            <a:xfrm>
              <a:off x="0" y="19638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" name="Forme libre 154"/>
            <p:cNvSpPr/>
            <p:nvPr/>
          </p:nvSpPr>
          <p:spPr>
            <a:xfrm>
              <a:off x="309101" y="19313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Forme libre 155"/>
            <p:cNvSpPr/>
            <p:nvPr/>
          </p:nvSpPr>
          <p:spPr>
            <a:xfrm>
              <a:off x="275361" y="19638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Forme libre 156"/>
            <p:cNvSpPr/>
            <p:nvPr/>
          </p:nvSpPr>
          <p:spPr>
            <a:xfrm>
              <a:off x="584462" y="19313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0" name="Forme libre 157"/>
            <p:cNvSpPr/>
            <p:nvPr/>
          </p:nvSpPr>
          <p:spPr>
            <a:xfrm>
              <a:off x="550722" y="19638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1" name="Forme libre 158"/>
            <p:cNvSpPr/>
            <p:nvPr/>
          </p:nvSpPr>
          <p:spPr>
            <a:xfrm>
              <a:off x="859824" y="19313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2" name="Forme libre 159"/>
            <p:cNvSpPr/>
            <p:nvPr/>
          </p:nvSpPr>
          <p:spPr>
            <a:xfrm>
              <a:off x="826083" y="19638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3" name="Forme libre 160"/>
            <p:cNvSpPr/>
            <p:nvPr/>
          </p:nvSpPr>
          <p:spPr>
            <a:xfrm>
              <a:off x="1135184" y="19313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Forme libre 161"/>
            <p:cNvSpPr/>
            <p:nvPr/>
          </p:nvSpPr>
          <p:spPr>
            <a:xfrm>
              <a:off x="1101444" y="19638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5" name="Forme libre 162"/>
            <p:cNvSpPr/>
            <p:nvPr/>
          </p:nvSpPr>
          <p:spPr>
            <a:xfrm>
              <a:off x="1410546" y="19313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6" name="Forme libre 163"/>
            <p:cNvSpPr/>
            <p:nvPr/>
          </p:nvSpPr>
          <p:spPr>
            <a:xfrm>
              <a:off x="1376806" y="19638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7" name="Forme libre 164"/>
            <p:cNvSpPr/>
            <p:nvPr/>
          </p:nvSpPr>
          <p:spPr>
            <a:xfrm>
              <a:off x="1685907" y="19313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8" name="Forme libre 165"/>
            <p:cNvSpPr/>
            <p:nvPr/>
          </p:nvSpPr>
          <p:spPr>
            <a:xfrm>
              <a:off x="1652167" y="19638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9" name="Forme libre 166"/>
            <p:cNvSpPr/>
            <p:nvPr/>
          </p:nvSpPr>
          <p:spPr>
            <a:xfrm>
              <a:off x="1961268" y="19313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Forme libre 167"/>
            <p:cNvSpPr/>
            <p:nvPr/>
          </p:nvSpPr>
          <p:spPr>
            <a:xfrm>
              <a:off x="1927528" y="19638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1" name="Forme libre 168"/>
            <p:cNvSpPr/>
            <p:nvPr/>
          </p:nvSpPr>
          <p:spPr>
            <a:xfrm>
              <a:off x="2236629" y="19313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2" name="Forme libre 169"/>
            <p:cNvSpPr/>
            <p:nvPr/>
          </p:nvSpPr>
          <p:spPr>
            <a:xfrm>
              <a:off x="2202889" y="19638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Forme libre 170"/>
            <p:cNvSpPr/>
            <p:nvPr/>
          </p:nvSpPr>
          <p:spPr>
            <a:xfrm>
              <a:off x="2511991" y="19313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Forme libre 171"/>
            <p:cNvSpPr/>
            <p:nvPr/>
          </p:nvSpPr>
          <p:spPr>
            <a:xfrm>
              <a:off x="2478250" y="19638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Forme libre 172"/>
            <p:cNvSpPr/>
            <p:nvPr/>
          </p:nvSpPr>
          <p:spPr>
            <a:xfrm flipH="1">
              <a:off x="33740" y="22072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6" name="Forme libre 173"/>
            <p:cNvSpPr/>
            <p:nvPr/>
          </p:nvSpPr>
          <p:spPr>
            <a:xfrm>
              <a:off x="0" y="22397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7" name="Forme libre 174"/>
            <p:cNvSpPr/>
            <p:nvPr/>
          </p:nvSpPr>
          <p:spPr>
            <a:xfrm>
              <a:off x="309101" y="22072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8" name="Forme libre 175"/>
            <p:cNvSpPr/>
            <p:nvPr/>
          </p:nvSpPr>
          <p:spPr>
            <a:xfrm>
              <a:off x="275361" y="22397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Forme libre 176"/>
            <p:cNvSpPr/>
            <p:nvPr/>
          </p:nvSpPr>
          <p:spPr>
            <a:xfrm>
              <a:off x="584462" y="22072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Forme libre 177"/>
            <p:cNvSpPr/>
            <p:nvPr/>
          </p:nvSpPr>
          <p:spPr>
            <a:xfrm>
              <a:off x="550722" y="22397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Forme libre 178"/>
            <p:cNvSpPr/>
            <p:nvPr/>
          </p:nvSpPr>
          <p:spPr>
            <a:xfrm>
              <a:off x="859824" y="22072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2" name="Forme libre 179"/>
            <p:cNvSpPr/>
            <p:nvPr/>
          </p:nvSpPr>
          <p:spPr>
            <a:xfrm>
              <a:off x="826083" y="22397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3" name="Forme libre 180"/>
            <p:cNvSpPr/>
            <p:nvPr/>
          </p:nvSpPr>
          <p:spPr>
            <a:xfrm>
              <a:off x="1135184" y="22072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4" name="Forme libre 181"/>
            <p:cNvSpPr/>
            <p:nvPr/>
          </p:nvSpPr>
          <p:spPr>
            <a:xfrm>
              <a:off x="1101444" y="22397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5" name="Forme libre 182"/>
            <p:cNvSpPr/>
            <p:nvPr/>
          </p:nvSpPr>
          <p:spPr>
            <a:xfrm>
              <a:off x="1410546" y="22072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6" name="Forme libre 183"/>
            <p:cNvSpPr/>
            <p:nvPr/>
          </p:nvSpPr>
          <p:spPr>
            <a:xfrm>
              <a:off x="1376806" y="22397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7" name="Forme libre 184"/>
            <p:cNvSpPr/>
            <p:nvPr/>
          </p:nvSpPr>
          <p:spPr>
            <a:xfrm>
              <a:off x="1685907" y="22072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8" name="Forme libre 185"/>
            <p:cNvSpPr/>
            <p:nvPr/>
          </p:nvSpPr>
          <p:spPr>
            <a:xfrm>
              <a:off x="1652167" y="22397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9" name="Forme libre 186"/>
            <p:cNvSpPr/>
            <p:nvPr/>
          </p:nvSpPr>
          <p:spPr>
            <a:xfrm>
              <a:off x="1961268" y="22072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0" name="Forme libre 187"/>
            <p:cNvSpPr/>
            <p:nvPr/>
          </p:nvSpPr>
          <p:spPr>
            <a:xfrm>
              <a:off x="1927528" y="22397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1" name="Forme libre 188"/>
            <p:cNvSpPr/>
            <p:nvPr/>
          </p:nvSpPr>
          <p:spPr>
            <a:xfrm>
              <a:off x="2236629" y="22072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2" name="Forme libre 189"/>
            <p:cNvSpPr/>
            <p:nvPr/>
          </p:nvSpPr>
          <p:spPr>
            <a:xfrm>
              <a:off x="2202889" y="22397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3" name="Forme libre 190"/>
            <p:cNvSpPr/>
            <p:nvPr/>
          </p:nvSpPr>
          <p:spPr>
            <a:xfrm>
              <a:off x="2511991" y="22072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4" name="Forme libre 191"/>
            <p:cNvSpPr/>
            <p:nvPr/>
          </p:nvSpPr>
          <p:spPr>
            <a:xfrm>
              <a:off x="2478250" y="22397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5" name="Forme libre 192"/>
            <p:cNvSpPr/>
            <p:nvPr/>
          </p:nvSpPr>
          <p:spPr>
            <a:xfrm flipH="1">
              <a:off x="33740" y="24831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6" name="Forme libre 193"/>
            <p:cNvSpPr/>
            <p:nvPr/>
          </p:nvSpPr>
          <p:spPr>
            <a:xfrm>
              <a:off x="0" y="25156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7" name="Forme libre 194"/>
            <p:cNvSpPr/>
            <p:nvPr/>
          </p:nvSpPr>
          <p:spPr>
            <a:xfrm>
              <a:off x="309101" y="24831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8" name="Forme libre 195"/>
            <p:cNvSpPr/>
            <p:nvPr/>
          </p:nvSpPr>
          <p:spPr>
            <a:xfrm>
              <a:off x="275361" y="25156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9" name="Forme libre 196"/>
            <p:cNvSpPr/>
            <p:nvPr/>
          </p:nvSpPr>
          <p:spPr>
            <a:xfrm>
              <a:off x="584462" y="24831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0" name="Forme libre 197"/>
            <p:cNvSpPr/>
            <p:nvPr/>
          </p:nvSpPr>
          <p:spPr>
            <a:xfrm>
              <a:off x="550722" y="25156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1" name="Forme libre 198"/>
            <p:cNvSpPr/>
            <p:nvPr/>
          </p:nvSpPr>
          <p:spPr>
            <a:xfrm>
              <a:off x="859824" y="24831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2" name="Forme libre 199"/>
            <p:cNvSpPr/>
            <p:nvPr/>
          </p:nvSpPr>
          <p:spPr>
            <a:xfrm>
              <a:off x="826083" y="25156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Forme libre 200"/>
            <p:cNvSpPr/>
            <p:nvPr/>
          </p:nvSpPr>
          <p:spPr>
            <a:xfrm>
              <a:off x="1135184" y="24831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4" name="Forme libre 201"/>
            <p:cNvSpPr/>
            <p:nvPr/>
          </p:nvSpPr>
          <p:spPr>
            <a:xfrm>
              <a:off x="1101444" y="25156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5" name="Forme libre 202"/>
            <p:cNvSpPr/>
            <p:nvPr/>
          </p:nvSpPr>
          <p:spPr>
            <a:xfrm>
              <a:off x="1410546" y="24831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6" name="Forme libre 203"/>
            <p:cNvSpPr/>
            <p:nvPr/>
          </p:nvSpPr>
          <p:spPr>
            <a:xfrm>
              <a:off x="1376806" y="25156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7" name="Forme libre 204"/>
            <p:cNvSpPr/>
            <p:nvPr/>
          </p:nvSpPr>
          <p:spPr>
            <a:xfrm>
              <a:off x="1685907" y="24831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8" name="Forme libre 205"/>
            <p:cNvSpPr/>
            <p:nvPr/>
          </p:nvSpPr>
          <p:spPr>
            <a:xfrm>
              <a:off x="1652167" y="25156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9" name="Forme libre 206"/>
            <p:cNvSpPr/>
            <p:nvPr/>
          </p:nvSpPr>
          <p:spPr>
            <a:xfrm>
              <a:off x="1961268" y="24831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0" name="Forme libre 207"/>
            <p:cNvSpPr/>
            <p:nvPr/>
          </p:nvSpPr>
          <p:spPr>
            <a:xfrm>
              <a:off x="1927528" y="25156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1" name="Forme libre 208"/>
            <p:cNvSpPr/>
            <p:nvPr/>
          </p:nvSpPr>
          <p:spPr>
            <a:xfrm>
              <a:off x="2236629" y="24831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2" name="Forme libre 209"/>
            <p:cNvSpPr/>
            <p:nvPr/>
          </p:nvSpPr>
          <p:spPr>
            <a:xfrm>
              <a:off x="2202889" y="25156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Forme libre 210"/>
            <p:cNvSpPr/>
            <p:nvPr/>
          </p:nvSpPr>
          <p:spPr>
            <a:xfrm>
              <a:off x="2511991" y="2483101"/>
              <a:ext cx="1" cy="67613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4" name="Forme libre 211"/>
            <p:cNvSpPr/>
            <p:nvPr/>
          </p:nvSpPr>
          <p:spPr>
            <a:xfrm>
              <a:off x="2478250" y="25156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5" name="Forme libre 212"/>
            <p:cNvSpPr/>
            <p:nvPr/>
          </p:nvSpPr>
          <p:spPr>
            <a:xfrm flipH="1">
              <a:off x="33740" y="27590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6" name="Forme libre 213"/>
            <p:cNvSpPr/>
            <p:nvPr/>
          </p:nvSpPr>
          <p:spPr>
            <a:xfrm>
              <a:off x="0" y="27915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Forme libre 214"/>
            <p:cNvSpPr/>
            <p:nvPr/>
          </p:nvSpPr>
          <p:spPr>
            <a:xfrm>
              <a:off x="309101" y="27590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8" name="Forme libre 215"/>
            <p:cNvSpPr/>
            <p:nvPr/>
          </p:nvSpPr>
          <p:spPr>
            <a:xfrm>
              <a:off x="275361" y="27915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Forme libre 216"/>
            <p:cNvSpPr/>
            <p:nvPr/>
          </p:nvSpPr>
          <p:spPr>
            <a:xfrm>
              <a:off x="584462" y="27590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0" name="Forme libre 217"/>
            <p:cNvSpPr/>
            <p:nvPr/>
          </p:nvSpPr>
          <p:spPr>
            <a:xfrm>
              <a:off x="550722" y="27915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1" name="Forme libre 218"/>
            <p:cNvSpPr/>
            <p:nvPr/>
          </p:nvSpPr>
          <p:spPr>
            <a:xfrm>
              <a:off x="859824" y="27590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2" name="Forme libre 219"/>
            <p:cNvSpPr/>
            <p:nvPr/>
          </p:nvSpPr>
          <p:spPr>
            <a:xfrm>
              <a:off x="826083" y="27915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Forme libre 220"/>
            <p:cNvSpPr/>
            <p:nvPr/>
          </p:nvSpPr>
          <p:spPr>
            <a:xfrm>
              <a:off x="1135184" y="27590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Forme libre 221"/>
            <p:cNvSpPr/>
            <p:nvPr/>
          </p:nvSpPr>
          <p:spPr>
            <a:xfrm>
              <a:off x="1101444" y="27915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5" name="Forme libre 222"/>
            <p:cNvSpPr/>
            <p:nvPr/>
          </p:nvSpPr>
          <p:spPr>
            <a:xfrm>
              <a:off x="1410546" y="27590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6" name="Forme libre 223"/>
            <p:cNvSpPr/>
            <p:nvPr/>
          </p:nvSpPr>
          <p:spPr>
            <a:xfrm>
              <a:off x="1376806" y="27915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7" name="Forme libre 224"/>
            <p:cNvSpPr/>
            <p:nvPr/>
          </p:nvSpPr>
          <p:spPr>
            <a:xfrm>
              <a:off x="1685907" y="27590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8" name="Forme libre 225"/>
            <p:cNvSpPr/>
            <p:nvPr/>
          </p:nvSpPr>
          <p:spPr>
            <a:xfrm>
              <a:off x="1652167" y="27915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9" name="Forme libre 226"/>
            <p:cNvSpPr/>
            <p:nvPr/>
          </p:nvSpPr>
          <p:spPr>
            <a:xfrm>
              <a:off x="1961268" y="27590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" name="Forme libre 227"/>
            <p:cNvSpPr/>
            <p:nvPr/>
          </p:nvSpPr>
          <p:spPr>
            <a:xfrm>
              <a:off x="1927528" y="2791537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1" name="Forme libre 228"/>
            <p:cNvSpPr/>
            <p:nvPr/>
          </p:nvSpPr>
          <p:spPr>
            <a:xfrm>
              <a:off x="2236629" y="27590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2" name="Forme libre 229"/>
            <p:cNvSpPr/>
            <p:nvPr/>
          </p:nvSpPr>
          <p:spPr>
            <a:xfrm>
              <a:off x="2202889" y="27915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3" name="Forme libre 230"/>
            <p:cNvSpPr/>
            <p:nvPr/>
          </p:nvSpPr>
          <p:spPr>
            <a:xfrm>
              <a:off x="2511991" y="27590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4" name="Forme libre 231"/>
            <p:cNvSpPr/>
            <p:nvPr/>
          </p:nvSpPr>
          <p:spPr>
            <a:xfrm>
              <a:off x="2478250" y="2791537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Forme libre 232"/>
            <p:cNvSpPr/>
            <p:nvPr/>
          </p:nvSpPr>
          <p:spPr>
            <a:xfrm flipH="1">
              <a:off x="33740" y="30349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6" name="Forme libre 233"/>
            <p:cNvSpPr/>
            <p:nvPr/>
          </p:nvSpPr>
          <p:spPr>
            <a:xfrm>
              <a:off x="0" y="30674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7" name="Forme libre 234"/>
            <p:cNvSpPr/>
            <p:nvPr/>
          </p:nvSpPr>
          <p:spPr>
            <a:xfrm>
              <a:off x="309101" y="30349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Forme libre 235"/>
            <p:cNvSpPr/>
            <p:nvPr/>
          </p:nvSpPr>
          <p:spPr>
            <a:xfrm>
              <a:off x="275361" y="30674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Forme libre 236"/>
            <p:cNvSpPr/>
            <p:nvPr/>
          </p:nvSpPr>
          <p:spPr>
            <a:xfrm>
              <a:off x="584462" y="30349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Forme libre 237"/>
            <p:cNvSpPr/>
            <p:nvPr/>
          </p:nvSpPr>
          <p:spPr>
            <a:xfrm>
              <a:off x="550722" y="30674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Forme libre 238"/>
            <p:cNvSpPr/>
            <p:nvPr/>
          </p:nvSpPr>
          <p:spPr>
            <a:xfrm>
              <a:off x="859824" y="30349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2" name="Forme libre 239"/>
            <p:cNvSpPr/>
            <p:nvPr/>
          </p:nvSpPr>
          <p:spPr>
            <a:xfrm>
              <a:off x="826083" y="3067438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3" name="Forme libre 240"/>
            <p:cNvSpPr/>
            <p:nvPr/>
          </p:nvSpPr>
          <p:spPr>
            <a:xfrm>
              <a:off x="1135184" y="30349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4" name="Forme libre 241"/>
            <p:cNvSpPr/>
            <p:nvPr/>
          </p:nvSpPr>
          <p:spPr>
            <a:xfrm>
              <a:off x="1101444" y="3067438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5" name="Forme libre 242"/>
            <p:cNvSpPr/>
            <p:nvPr/>
          </p:nvSpPr>
          <p:spPr>
            <a:xfrm>
              <a:off x="1410546" y="30349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6" name="Forme libre 243"/>
            <p:cNvSpPr/>
            <p:nvPr/>
          </p:nvSpPr>
          <p:spPr>
            <a:xfrm>
              <a:off x="1376806" y="30674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7" name="Forme libre 244"/>
            <p:cNvSpPr/>
            <p:nvPr/>
          </p:nvSpPr>
          <p:spPr>
            <a:xfrm>
              <a:off x="1685907" y="30349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8" name="Forme libre 245"/>
            <p:cNvSpPr/>
            <p:nvPr/>
          </p:nvSpPr>
          <p:spPr>
            <a:xfrm>
              <a:off x="1652167" y="30674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9" name="Forme libre 246"/>
            <p:cNvSpPr/>
            <p:nvPr/>
          </p:nvSpPr>
          <p:spPr>
            <a:xfrm>
              <a:off x="1961268" y="30349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0" name="Forme libre 247"/>
            <p:cNvSpPr/>
            <p:nvPr/>
          </p:nvSpPr>
          <p:spPr>
            <a:xfrm>
              <a:off x="1927528" y="3067438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1" name="Forme libre 248"/>
            <p:cNvSpPr/>
            <p:nvPr/>
          </p:nvSpPr>
          <p:spPr>
            <a:xfrm>
              <a:off x="2236629" y="30349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2" name="Forme libre 249"/>
            <p:cNvSpPr/>
            <p:nvPr/>
          </p:nvSpPr>
          <p:spPr>
            <a:xfrm>
              <a:off x="2202889" y="30674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3" name="Forme libre 250"/>
            <p:cNvSpPr/>
            <p:nvPr/>
          </p:nvSpPr>
          <p:spPr>
            <a:xfrm>
              <a:off x="2511991" y="3034901"/>
              <a:ext cx="1" cy="67614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4" name="Forme libre 251"/>
            <p:cNvSpPr/>
            <p:nvPr/>
          </p:nvSpPr>
          <p:spPr>
            <a:xfrm>
              <a:off x="2478250" y="30674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5" name="Forme libre 252"/>
            <p:cNvSpPr/>
            <p:nvPr/>
          </p:nvSpPr>
          <p:spPr>
            <a:xfrm flipH="1">
              <a:off x="33740" y="33108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6" name="Forme libre 253"/>
            <p:cNvSpPr/>
            <p:nvPr/>
          </p:nvSpPr>
          <p:spPr>
            <a:xfrm>
              <a:off x="0" y="33433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7" name="Forme libre 254"/>
            <p:cNvSpPr/>
            <p:nvPr/>
          </p:nvSpPr>
          <p:spPr>
            <a:xfrm>
              <a:off x="309101" y="33108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8" name="Forme libre 255"/>
            <p:cNvSpPr/>
            <p:nvPr/>
          </p:nvSpPr>
          <p:spPr>
            <a:xfrm>
              <a:off x="275361" y="33433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9" name="Forme libre 256"/>
            <p:cNvSpPr/>
            <p:nvPr/>
          </p:nvSpPr>
          <p:spPr>
            <a:xfrm>
              <a:off x="584462" y="33108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0" name="Forme libre 257"/>
            <p:cNvSpPr/>
            <p:nvPr/>
          </p:nvSpPr>
          <p:spPr>
            <a:xfrm>
              <a:off x="550722" y="33433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1" name="Forme libre 258"/>
            <p:cNvSpPr/>
            <p:nvPr/>
          </p:nvSpPr>
          <p:spPr>
            <a:xfrm>
              <a:off x="859824" y="33108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2" name="Forme libre 259"/>
            <p:cNvSpPr/>
            <p:nvPr/>
          </p:nvSpPr>
          <p:spPr>
            <a:xfrm>
              <a:off x="826083" y="3343338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3" name="Forme libre 260"/>
            <p:cNvSpPr/>
            <p:nvPr/>
          </p:nvSpPr>
          <p:spPr>
            <a:xfrm>
              <a:off x="1135184" y="33108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4" name="Forme libre 261"/>
            <p:cNvSpPr/>
            <p:nvPr/>
          </p:nvSpPr>
          <p:spPr>
            <a:xfrm>
              <a:off x="1101444" y="3343338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5" name="Forme libre 262"/>
            <p:cNvSpPr/>
            <p:nvPr/>
          </p:nvSpPr>
          <p:spPr>
            <a:xfrm>
              <a:off x="1410546" y="33108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6" name="Forme libre 263"/>
            <p:cNvSpPr/>
            <p:nvPr/>
          </p:nvSpPr>
          <p:spPr>
            <a:xfrm>
              <a:off x="1376806" y="33433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7" name="Forme libre 264"/>
            <p:cNvSpPr/>
            <p:nvPr/>
          </p:nvSpPr>
          <p:spPr>
            <a:xfrm>
              <a:off x="1685907" y="33108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8" name="Forme libre 265"/>
            <p:cNvSpPr/>
            <p:nvPr/>
          </p:nvSpPr>
          <p:spPr>
            <a:xfrm>
              <a:off x="1652167" y="33433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9" name="Forme libre 266"/>
            <p:cNvSpPr/>
            <p:nvPr/>
          </p:nvSpPr>
          <p:spPr>
            <a:xfrm>
              <a:off x="1961268" y="33108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0" name="Forme libre 267"/>
            <p:cNvSpPr/>
            <p:nvPr/>
          </p:nvSpPr>
          <p:spPr>
            <a:xfrm>
              <a:off x="1927528" y="3343338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1" name="Forme libre 268"/>
            <p:cNvSpPr/>
            <p:nvPr/>
          </p:nvSpPr>
          <p:spPr>
            <a:xfrm>
              <a:off x="2236629" y="33108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2" name="Forme libre 269"/>
            <p:cNvSpPr/>
            <p:nvPr/>
          </p:nvSpPr>
          <p:spPr>
            <a:xfrm>
              <a:off x="2202889" y="33433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3" name="Forme libre 270"/>
            <p:cNvSpPr/>
            <p:nvPr/>
          </p:nvSpPr>
          <p:spPr>
            <a:xfrm>
              <a:off x="2511991" y="33108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4" name="Forme libre 271"/>
            <p:cNvSpPr/>
            <p:nvPr/>
          </p:nvSpPr>
          <p:spPr>
            <a:xfrm>
              <a:off x="2478250" y="33433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5" name="Forme libre 272"/>
            <p:cNvSpPr/>
            <p:nvPr/>
          </p:nvSpPr>
          <p:spPr>
            <a:xfrm flipH="1">
              <a:off x="33740" y="35867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6" name="Forme libre 273"/>
            <p:cNvSpPr/>
            <p:nvPr/>
          </p:nvSpPr>
          <p:spPr>
            <a:xfrm>
              <a:off x="0" y="36192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7" name="Forme libre 274"/>
            <p:cNvSpPr/>
            <p:nvPr/>
          </p:nvSpPr>
          <p:spPr>
            <a:xfrm>
              <a:off x="309101" y="35867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8" name="Forme libre 275"/>
            <p:cNvSpPr/>
            <p:nvPr/>
          </p:nvSpPr>
          <p:spPr>
            <a:xfrm>
              <a:off x="275361" y="36192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9" name="Forme libre 276"/>
            <p:cNvSpPr/>
            <p:nvPr/>
          </p:nvSpPr>
          <p:spPr>
            <a:xfrm>
              <a:off x="584462" y="35867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0" name="Forme libre 277"/>
            <p:cNvSpPr/>
            <p:nvPr/>
          </p:nvSpPr>
          <p:spPr>
            <a:xfrm>
              <a:off x="550722" y="36192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1" name="Forme libre 278"/>
            <p:cNvSpPr/>
            <p:nvPr/>
          </p:nvSpPr>
          <p:spPr>
            <a:xfrm>
              <a:off x="859824" y="35867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2" name="Forme libre 279"/>
            <p:cNvSpPr/>
            <p:nvPr/>
          </p:nvSpPr>
          <p:spPr>
            <a:xfrm>
              <a:off x="826083" y="3619238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3" name="Forme libre 280"/>
            <p:cNvSpPr/>
            <p:nvPr/>
          </p:nvSpPr>
          <p:spPr>
            <a:xfrm>
              <a:off x="1135184" y="35867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4" name="Forme libre 281"/>
            <p:cNvSpPr/>
            <p:nvPr/>
          </p:nvSpPr>
          <p:spPr>
            <a:xfrm>
              <a:off x="1101444" y="3619238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5" name="Forme libre 282"/>
            <p:cNvSpPr/>
            <p:nvPr/>
          </p:nvSpPr>
          <p:spPr>
            <a:xfrm>
              <a:off x="1410546" y="35867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6" name="Forme libre 283"/>
            <p:cNvSpPr/>
            <p:nvPr/>
          </p:nvSpPr>
          <p:spPr>
            <a:xfrm>
              <a:off x="1376806" y="36192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7" name="Forme libre 284"/>
            <p:cNvSpPr/>
            <p:nvPr/>
          </p:nvSpPr>
          <p:spPr>
            <a:xfrm>
              <a:off x="1685907" y="35867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8" name="Forme libre 285"/>
            <p:cNvSpPr/>
            <p:nvPr/>
          </p:nvSpPr>
          <p:spPr>
            <a:xfrm>
              <a:off x="1652167" y="36192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9" name="Forme libre 286"/>
            <p:cNvSpPr/>
            <p:nvPr/>
          </p:nvSpPr>
          <p:spPr>
            <a:xfrm>
              <a:off x="1961268" y="35867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0" name="Forme libre 287"/>
            <p:cNvSpPr/>
            <p:nvPr/>
          </p:nvSpPr>
          <p:spPr>
            <a:xfrm>
              <a:off x="1927528" y="3619238"/>
              <a:ext cx="67482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1" name="Forme libre 288"/>
            <p:cNvSpPr/>
            <p:nvPr/>
          </p:nvSpPr>
          <p:spPr>
            <a:xfrm>
              <a:off x="2236629" y="35867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2" name="Forme libre 289"/>
            <p:cNvSpPr/>
            <p:nvPr/>
          </p:nvSpPr>
          <p:spPr>
            <a:xfrm>
              <a:off x="2202889" y="36192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3" name="Forme libre 290"/>
            <p:cNvSpPr/>
            <p:nvPr/>
          </p:nvSpPr>
          <p:spPr>
            <a:xfrm>
              <a:off x="2511991" y="3586701"/>
              <a:ext cx="1" cy="6754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4" name="Forme libre 291"/>
            <p:cNvSpPr/>
            <p:nvPr/>
          </p:nvSpPr>
          <p:spPr>
            <a:xfrm>
              <a:off x="2478250" y="3619238"/>
              <a:ext cx="67481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86" name="Rectangle 294"/>
          <p:cNvSpPr/>
          <p:nvPr/>
        </p:nvSpPr>
        <p:spPr>
          <a:xfrm>
            <a:off x="7943242" y="4614853"/>
            <a:ext cx="774001" cy="774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587" name="Rectangle 295"/>
          <p:cNvSpPr/>
          <p:nvPr/>
        </p:nvSpPr>
        <p:spPr>
          <a:xfrm>
            <a:off x="8717242" y="3840853"/>
            <a:ext cx="774001" cy="774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588" name="Rectangle 296"/>
          <p:cNvSpPr/>
          <p:nvPr/>
        </p:nvSpPr>
        <p:spPr>
          <a:xfrm>
            <a:off x="7169242" y="3841455"/>
            <a:ext cx="774001" cy="1547399"/>
          </a:xfrm>
          <a:prstGeom prst="rect">
            <a:avLst/>
          </a:prstGeom>
          <a:solidFill>
            <a:schemeClr val="accent5">
              <a:hueOff val="-1200000"/>
              <a:satOff val="-46153"/>
              <a:lumOff val="509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589" name="Rectangle 297"/>
          <p:cNvSpPr/>
          <p:nvPr/>
        </p:nvSpPr>
        <p:spPr>
          <a:xfrm>
            <a:off x="7943242" y="3066854"/>
            <a:ext cx="774001" cy="774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grpSp>
        <p:nvGrpSpPr>
          <p:cNvPr id="595" name="Groupe 323"/>
          <p:cNvGrpSpPr/>
          <p:nvPr/>
        </p:nvGrpSpPr>
        <p:grpSpPr>
          <a:xfrm>
            <a:off x="855883" y="6202458"/>
            <a:ext cx="568802" cy="665482"/>
            <a:chOff x="0" y="0"/>
            <a:chExt cx="568800" cy="665480"/>
          </a:xfrm>
        </p:grpSpPr>
        <p:sp>
          <p:nvSpPr>
            <p:cNvPr id="590" name="Connecteur droit 301"/>
            <p:cNvSpPr/>
            <p:nvPr/>
          </p:nvSpPr>
          <p:spPr>
            <a:xfrm flipH="1">
              <a:off x="-1" y="-1"/>
              <a:ext cx="1" cy="665482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1" name="Connecteur droit 302"/>
            <p:cNvSpPr/>
            <p:nvPr/>
          </p:nvSpPr>
          <p:spPr>
            <a:xfrm flipH="1">
              <a:off x="140565" y="-1"/>
              <a:ext cx="1" cy="665482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2" name="Connecteur droit 303"/>
            <p:cNvSpPr/>
            <p:nvPr/>
          </p:nvSpPr>
          <p:spPr>
            <a:xfrm flipH="1">
              <a:off x="287669" y="-1"/>
              <a:ext cx="1" cy="665482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3" name="Connecteur droit 304"/>
            <p:cNvSpPr/>
            <p:nvPr/>
          </p:nvSpPr>
          <p:spPr>
            <a:xfrm flipH="1">
              <a:off x="428234" y="-1"/>
              <a:ext cx="1" cy="665482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4" name="Connecteur droit 305"/>
            <p:cNvSpPr/>
            <p:nvPr/>
          </p:nvSpPr>
          <p:spPr>
            <a:xfrm flipH="1">
              <a:off x="568800" y="-1"/>
              <a:ext cx="1" cy="665482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1" name="Groupe 316"/>
          <p:cNvGrpSpPr/>
          <p:nvPr/>
        </p:nvGrpSpPr>
        <p:grpSpPr>
          <a:xfrm>
            <a:off x="9764800" y="3830313"/>
            <a:ext cx="1196833" cy="3246346"/>
            <a:chOff x="0" y="0"/>
            <a:chExt cx="1196831" cy="3246345"/>
          </a:xfrm>
        </p:grpSpPr>
        <p:sp>
          <p:nvSpPr>
            <p:cNvPr id="596" name="Connecteur droit 306"/>
            <p:cNvSpPr/>
            <p:nvPr/>
          </p:nvSpPr>
          <p:spPr>
            <a:xfrm flipH="1">
              <a:off x="0" y="-1"/>
              <a:ext cx="1" cy="3246347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7" name="Connecteur droit 307"/>
            <p:cNvSpPr/>
            <p:nvPr/>
          </p:nvSpPr>
          <p:spPr>
            <a:xfrm flipH="1">
              <a:off x="295767" y="-1"/>
              <a:ext cx="1" cy="3246347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8" name="Connecteur droit 308"/>
            <p:cNvSpPr/>
            <p:nvPr/>
          </p:nvSpPr>
          <p:spPr>
            <a:xfrm flipH="1">
              <a:off x="605296" y="-1"/>
              <a:ext cx="1" cy="3246347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9" name="Connecteur droit 309"/>
            <p:cNvSpPr/>
            <p:nvPr/>
          </p:nvSpPr>
          <p:spPr>
            <a:xfrm flipH="1">
              <a:off x="901063" y="-1"/>
              <a:ext cx="1" cy="3246347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0" name="Connecteur droit 310"/>
            <p:cNvSpPr/>
            <p:nvPr/>
          </p:nvSpPr>
          <p:spPr>
            <a:xfrm flipH="1">
              <a:off x="1196831" y="-1"/>
              <a:ext cx="1" cy="3246347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02" name="Graphique 318"/>
          <p:cNvSpPr/>
          <p:nvPr/>
        </p:nvSpPr>
        <p:spPr>
          <a:xfrm>
            <a:off x="10961083" y="-256767"/>
            <a:ext cx="1196834" cy="4093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moveTo>
                  <a:pt x="20519" y="21600"/>
                </a:moveTo>
                <a:lnTo>
                  <a:pt x="20519" y="0"/>
                </a:lnTo>
                <a:moveTo>
                  <a:pt x="19440" y="21600"/>
                </a:moveTo>
                <a:lnTo>
                  <a:pt x="19440" y="0"/>
                </a:lnTo>
                <a:moveTo>
                  <a:pt x="18359" y="21600"/>
                </a:moveTo>
                <a:lnTo>
                  <a:pt x="18359" y="0"/>
                </a:lnTo>
                <a:moveTo>
                  <a:pt x="17280" y="21600"/>
                </a:moveTo>
                <a:lnTo>
                  <a:pt x="17280" y="0"/>
                </a:lnTo>
                <a:moveTo>
                  <a:pt x="16199" y="21600"/>
                </a:moveTo>
                <a:lnTo>
                  <a:pt x="16199" y="0"/>
                </a:lnTo>
                <a:moveTo>
                  <a:pt x="15121" y="21600"/>
                </a:moveTo>
                <a:lnTo>
                  <a:pt x="15121" y="0"/>
                </a:lnTo>
                <a:moveTo>
                  <a:pt x="14040" y="21600"/>
                </a:moveTo>
                <a:lnTo>
                  <a:pt x="14040" y="0"/>
                </a:lnTo>
                <a:moveTo>
                  <a:pt x="12961" y="21600"/>
                </a:moveTo>
                <a:lnTo>
                  <a:pt x="12961" y="0"/>
                </a:lnTo>
                <a:moveTo>
                  <a:pt x="11882" y="21600"/>
                </a:moveTo>
                <a:lnTo>
                  <a:pt x="11882" y="0"/>
                </a:lnTo>
                <a:moveTo>
                  <a:pt x="10801" y="21600"/>
                </a:moveTo>
                <a:lnTo>
                  <a:pt x="10801" y="0"/>
                </a:lnTo>
                <a:moveTo>
                  <a:pt x="9722" y="21600"/>
                </a:moveTo>
                <a:lnTo>
                  <a:pt x="9722" y="0"/>
                </a:lnTo>
                <a:moveTo>
                  <a:pt x="8641" y="21600"/>
                </a:moveTo>
                <a:lnTo>
                  <a:pt x="8641" y="0"/>
                </a:lnTo>
                <a:moveTo>
                  <a:pt x="7574" y="21600"/>
                </a:moveTo>
                <a:lnTo>
                  <a:pt x="7574" y="0"/>
                </a:lnTo>
                <a:moveTo>
                  <a:pt x="6493" y="21600"/>
                </a:moveTo>
                <a:lnTo>
                  <a:pt x="6493" y="0"/>
                </a:lnTo>
                <a:moveTo>
                  <a:pt x="5415" y="21600"/>
                </a:moveTo>
                <a:lnTo>
                  <a:pt x="5415" y="0"/>
                </a:lnTo>
                <a:moveTo>
                  <a:pt x="4327" y="21600"/>
                </a:moveTo>
                <a:lnTo>
                  <a:pt x="4327" y="0"/>
                </a:lnTo>
                <a:moveTo>
                  <a:pt x="3245" y="21600"/>
                </a:moveTo>
                <a:lnTo>
                  <a:pt x="3245" y="0"/>
                </a:lnTo>
                <a:moveTo>
                  <a:pt x="2167" y="21600"/>
                </a:moveTo>
                <a:lnTo>
                  <a:pt x="2167" y="0"/>
                </a:lnTo>
                <a:moveTo>
                  <a:pt x="1079" y="21600"/>
                </a:moveTo>
                <a:lnTo>
                  <a:pt x="1079" y="0"/>
                </a:lnTo>
                <a:moveTo>
                  <a:pt x="0" y="21600"/>
                </a:moveTo>
                <a:lnTo>
                  <a:pt x="0" y="0"/>
                </a:lnTo>
              </a:path>
            </a:pathLst>
          </a:custGeom>
          <a:ln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3" name="Rectangle 312"/>
          <p:cNvSpPr/>
          <p:nvPr/>
        </p:nvSpPr>
        <p:spPr>
          <a:xfrm>
            <a:off x="7943242" y="3840853"/>
            <a:ext cx="774001" cy="774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pic>
        <p:nvPicPr>
          <p:cNvPr id="604" name="Image 7" descr="Image 7"/>
          <p:cNvPicPr>
            <a:picLocks noChangeAspect="1"/>
          </p:cNvPicPr>
          <p:nvPr/>
        </p:nvPicPr>
        <p:blipFill>
          <a:blip r:embed="rId2">
            <a:extLst/>
          </a:blip>
          <a:srcRect l="5047" t="34896" r="4179" b="29936"/>
          <a:stretch>
            <a:fillRect/>
          </a:stretch>
        </p:blipFill>
        <p:spPr>
          <a:xfrm>
            <a:off x="763111" y="741379"/>
            <a:ext cx="2087880" cy="572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Texte du titre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1363" name="Espace réservé pour une image 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4" name="Texte niveau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6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Diapositive de titre +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Rectangle 293"/>
          <p:cNvSpPr/>
          <p:nvPr/>
        </p:nvSpPr>
        <p:spPr>
          <a:xfrm>
            <a:off x="-200416" y="-37847"/>
            <a:ext cx="10853106" cy="459236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612" name="Rectangle 299"/>
          <p:cNvSpPr/>
          <p:nvPr/>
        </p:nvSpPr>
        <p:spPr>
          <a:xfrm>
            <a:off x="10669489" y="3761299"/>
            <a:ext cx="1535824" cy="233521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613" name="Rectangle 298"/>
          <p:cNvSpPr/>
          <p:nvPr/>
        </p:nvSpPr>
        <p:spPr>
          <a:xfrm>
            <a:off x="10654693" y="-1"/>
            <a:ext cx="1562361" cy="38787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614" name="Modifiez le style du titre"/>
          <p:cNvSpPr txBox="1"/>
          <p:nvPr>
            <p:ph type="title" hasCustomPrompt="1"/>
          </p:nvPr>
        </p:nvSpPr>
        <p:spPr>
          <a:xfrm>
            <a:off x="863251" y="1645702"/>
            <a:ext cx="4008122" cy="2387601"/>
          </a:xfrm>
          <a:prstGeom prst="rect">
            <a:avLst/>
          </a:prstGeom>
        </p:spPr>
        <p:txBody>
          <a:bodyPr anchor="b"/>
          <a:lstStyle>
            <a:lvl1pPr>
              <a:defRPr b="0" sz="4000"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lvl1pPr>
          </a:lstStyle>
          <a:p>
            <a:pPr/>
            <a:r>
              <a:t>Modifiez le style du titre</a:t>
            </a:r>
          </a:p>
        </p:txBody>
      </p:sp>
      <p:sp>
        <p:nvSpPr>
          <p:cNvPr id="615" name="Texte niveau 1…"/>
          <p:cNvSpPr txBox="1"/>
          <p:nvPr>
            <p:ph type="body" sz="quarter" idx="1"/>
          </p:nvPr>
        </p:nvSpPr>
        <p:spPr>
          <a:xfrm>
            <a:off x="857156" y="5278215"/>
            <a:ext cx="3741149" cy="83210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None/>
              <a:defRPr sz="2000"/>
            </a:lvl3pPr>
            <a:lvl4pPr marL="0" indent="1371600">
              <a:buSzTx/>
              <a:buNone/>
              <a:defRPr sz="2000"/>
            </a:lvl4pPr>
            <a:lvl5pPr marL="0" indent="1828800">
              <a:buSzTx/>
              <a:buNone/>
              <a:defRPr sz="20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1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7" name="Rectangle 296"/>
          <p:cNvSpPr/>
          <p:nvPr/>
        </p:nvSpPr>
        <p:spPr>
          <a:xfrm>
            <a:off x="8717242" y="6005145"/>
            <a:ext cx="774001" cy="852855"/>
          </a:xfrm>
          <a:prstGeom prst="rect">
            <a:avLst/>
          </a:prstGeom>
          <a:solidFill>
            <a:schemeClr val="accent5">
              <a:hueOff val="-1200000"/>
              <a:satOff val="-46153"/>
              <a:lumOff val="509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grpSp>
        <p:nvGrpSpPr>
          <p:cNvPr id="623" name="Groupe 323"/>
          <p:cNvGrpSpPr/>
          <p:nvPr/>
        </p:nvGrpSpPr>
        <p:grpSpPr>
          <a:xfrm>
            <a:off x="855883" y="6219392"/>
            <a:ext cx="568802" cy="665481"/>
            <a:chOff x="0" y="0"/>
            <a:chExt cx="568800" cy="665480"/>
          </a:xfrm>
        </p:grpSpPr>
        <p:sp>
          <p:nvSpPr>
            <p:cNvPr id="618" name="Connecteur droit 301"/>
            <p:cNvSpPr/>
            <p:nvPr/>
          </p:nvSpPr>
          <p:spPr>
            <a:xfrm flipH="1">
              <a:off x="-1" y="-1"/>
              <a:ext cx="1" cy="665482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9" name="Connecteur droit 302"/>
            <p:cNvSpPr/>
            <p:nvPr/>
          </p:nvSpPr>
          <p:spPr>
            <a:xfrm flipH="1">
              <a:off x="140565" y="-1"/>
              <a:ext cx="1" cy="665482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0" name="Connecteur droit 303"/>
            <p:cNvSpPr/>
            <p:nvPr/>
          </p:nvSpPr>
          <p:spPr>
            <a:xfrm flipH="1">
              <a:off x="287669" y="-1"/>
              <a:ext cx="1" cy="665482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1" name="Connecteur droit 304"/>
            <p:cNvSpPr/>
            <p:nvPr/>
          </p:nvSpPr>
          <p:spPr>
            <a:xfrm flipH="1">
              <a:off x="428234" y="-1"/>
              <a:ext cx="1" cy="665482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2" name="Connecteur droit 305"/>
            <p:cNvSpPr/>
            <p:nvPr/>
          </p:nvSpPr>
          <p:spPr>
            <a:xfrm flipH="1">
              <a:off x="568800" y="-1"/>
              <a:ext cx="1" cy="665482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24" name="Graphique 318"/>
          <p:cNvSpPr/>
          <p:nvPr/>
        </p:nvSpPr>
        <p:spPr>
          <a:xfrm>
            <a:off x="10636088" y="-100"/>
            <a:ext cx="1555202" cy="155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moveTo>
                  <a:pt x="20519" y="21600"/>
                </a:moveTo>
                <a:lnTo>
                  <a:pt x="20519" y="0"/>
                </a:lnTo>
                <a:moveTo>
                  <a:pt x="19440" y="21600"/>
                </a:moveTo>
                <a:lnTo>
                  <a:pt x="19440" y="0"/>
                </a:lnTo>
                <a:moveTo>
                  <a:pt x="18359" y="21600"/>
                </a:moveTo>
                <a:lnTo>
                  <a:pt x="18359" y="0"/>
                </a:lnTo>
                <a:moveTo>
                  <a:pt x="17280" y="21600"/>
                </a:moveTo>
                <a:lnTo>
                  <a:pt x="17280" y="0"/>
                </a:lnTo>
                <a:moveTo>
                  <a:pt x="16199" y="21600"/>
                </a:moveTo>
                <a:lnTo>
                  <a:pt x="16199" y="0"/>
                </a:lnTo>
                <a:moveTo>
                  <a:pt x="15121" y="21600"/>
                </a:moveTo>
                <a:lnTo>
                  <a:pt x="15121" y="0"/>
                </a:lnTo>
                <a:moveTo>
                  <a:pt x="14040" y="21600"/>
                </a:moveTo>
                <a:lnTo>
                  <a:pt x="14040" y="0"/>
                </a:lnTo>
                <a:moveTo>
                  <a:pt x="12961" y="21600"/>
                </a:moveTo>
                <a:lnTo>
                  <a:pt x="12961" y="0"/>
                </a:lnTo>
                <a:moveTo>
                  <a:pt x="11882" y="21600"/>
                </a:moveTo>
                <a:lnTo>
                  <a:pt x="11882" y="0"/>
                </a:lnTo>
                <a:moveTo>
                  <a:pt x="10801" y="21600"/>
                </a:moveTo>
                <a:lnTo>
                  <a:pt x="10801" y="0"/>
                </a:lnTo>
                <a:moveTo>
                  <a:pt x="9722" y="21600"/>
                </a:moveTo>
                <a:lnTo>
                  <a:pt x="9722" y="0"/>
                </a:lnTo>
                <a:moveTo>
                  <a:pt x="8641" y="21600"/>
                </a:moveTo>
                <a:lnTo>
                  <a:pt x="8641" y="0"/>
                </a:lnTo>
                <a:moveTo>
                  <a:pt x="7574" y="21600"/>
                </a:moveTo>
                <a:lnTo>
                  <a:pt x="7574" y="0"/>
                </a:lnTo>
                <a:moveTo>
                  <a:pt x="6493" y="21600"/>
                </a:moveTo>
                <a:lnTo>
                  <a:pt x="6493" y="0"/>
                </a:lnTo>
                <a:moveTo>
                  <a:pt x="5415" y="21600"/>
                </a:moveTo>
                <a:lnTo>
                  <a:pt x="5415" y="0"/>
                </a:lnTo>
                <a:moveTo>
                  <a:pt x="4327" y="21600"/>
                </a:moveTo>
                <a:lnTo>
                  <a:pt x="4327" y="0"/>
                </a:lnTo>
                <a:moveTo>
                  <a:pt x="3245" y="21600"/>
                </a:moveTo>
                <a:lnTo>
                  <a:pt x="3245" y="0"/>
                </a:lnTo>
                <a:moveTo>
                  <a:pt x="2167" y="21600"/>
                </a:moveTo>
                <a:lnTo>
                  <a:pt x="2167" y="0"/>
                </a:lnTo>
                <a:moveTo>
                  <a:pt x="1079" y="21600"/>
                </a:moveTo>
                <a:lnTo>
                  <a:pt x="1079" y="0"/>
                </a:lnTo>
                <a:moveTo>
                  <a:pt x="0" y="21600"/>
                </a:moveTo>
                <a:lnTo>
                  <a:pt x="0" y="0"/>
                </a:lnTo>
              </a:path>
            </a:pathLst>
          </a:custGeom>
          <a:ln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5" name="Graphique 336"/>
          <p:cNvSpPr/>
          <p:nvPr/>
        </p:nvSpPr>
        <p:spPr>
          <a:xfrm rot="10800000">
            <a:off x="6494388" y="1567888"/>
            <a:ext cx="777602" cy="777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6" name="Rectangle 294"/>
          <p:cNvSpPr/>
          <p:nvPr/>
        </p:nvSpPr>
        <p:spPr>
          <a:xfrm>
            <a:off x="10657312" y="5327765"/>
            <a:ext cx="774001" cy="774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627" name="Rectangle 295"/>
          <p:cNvSpPr/>
          <p:nvPr/>
        </p:nvSpPr>
        <p:spPr>
          <a:xfrm>
            <a:off x="11431312" y="4553765"/>
            <a:ext cx="774001" cy="774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628" name="Rectangle 312"/>
          <p:cNvSpPr/>
          <p:nvPr/>
        </p:nvSpPr>
        <p:spPr>
          <a:xfrm>
            <a:off x="10657312" y="4553765"/>
            <a:ext cx="774001" cy="774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grpSp>
        <p:nvGrpSpPr>
          <p:cNvPr id="634" name="Groupe 311"/>
          <p:cNvGrpSpPr/>
          <p:nvPr/>
        </p:nvGrpSpPr>
        <p:grpSpPr>
          <a:xfrm>
            <a:off x="10662105" y="3778160"/>
            <a:ext cx="777601" cy="777601"/>
            <a:chOff x="0" y="0"/>
            <a:chExt cx="777600" cy="777600"/>
          </a:xfrm>
        </p:grpSpPr>
        <p:sp>
          <p:nvSpPr>
            <p:cNvPr id="629" name="Connecteur droit 313"/>
            <p:cNvSpPr/>
            <p:nvPr/>
          </p:nvSpPr>
          <p:spPr>
            <a:xfrm flipH="1">
              <a:off x="-1" y="-1"/>
              <a:ext cx="1" cy="777601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0" name="Connecteur droit 314"/>
            <p:cNvSpPr/>
            <p:nvPr/>
          </p:nvSpPr>
          <p:spPr>
            <a:xfrm flipH="1">
              <a:off x="192164" y="-1"/>
              <a:ext cx="1" cy="777601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1" name="Connecteur droit 315"/>
            <p:cNvSpPr/>
            <p:nvPr/>
          </p:nvSpPr>
          <p:spPr>
            <a:xfrm flipH="1">
              <a:off x="393270" y="-1"/>
              <a:ext cx="1" cy="777601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2" name="Connecteur droit 317"/>
            <p:cNvSpPr/>
            <p:nvPr/>
          </p:nvSpPr>
          <p:spPr>
            <a:xfrm flipH="1">
              <a:off x="585435" y="-1"/>
              <a:ext cx="1" cy="777601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3" name="Connecteur droit 318"/>
            <p:cNvSpPr/>
            <p:nvPr/>
          </p:nvSpPr>
          <p:spPr>
            <a:xfrm flipH="1">
              <a:off x="777600" y="-1"/>
              <a:ext cx="1" cy="777601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07" name="Groupe 6"/>
          <p:cNvGrpSpPr/>
          <p:nvPr/>
        </p:nvGrpSpPr>
        <p:grpSpPr>
          <a:xfrm>
            <a:off x="7601031" y="94850"/>
            <a:ext cx="1311344" cy="1313852"/>
            <a:chOff x="0" y="0"/>
            <a:chExt cx="1311342" cy="1313851"/>
          </a:xfrm>
        </p:grpSpPr>
        <p:sp>
          <p:nvSpPr>
            <p:cNvPr id="635" name="Forme libre 180"/>
            <p:cNvSpPr/>
            <p:nvPr/>
          </p:nvSpPr>
          <p:spPr>
            <a:xfrm flipH="1">
              <a:off x="30633" y="0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6" name="Forme libre 181"/>
            <p:cNvSpPr/>
            <p:nvPr/>
          </p:nvSpPr>
          <p:spPr>
            <a:xfrm>
              <a:off x="0" y="29423"/>
              <a:ext cx="61269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7" name="Forme libre 182"/>
            <p:cNvSpPr/>
            <p:nvPr/>
          </p:nvSpPr>
          <p:spPr>
            <a:xfrm>
              <a:off x="280648" y="0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8" name="Forme libre 183"/>
            <p:cNvSpPr/>
            <p:nvPr/>
          </p:nvSpPr>
          <p:spPr>
            <a:xfrm>
              <a:off x="250014" y="29423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9" name="Forme libre 184"/>
            <p:cNvSpPr/>
            <p:nvPr/>
          </p:nvSpPr>
          <p:spPr>
            <a:xfrm>
              <a:off x="530663" y="0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0" name="Forme libre 185"/>
            <p:cNvSpPr/>
            <p:nvPr/>
          </p:nvSpPr>
          <p:spPr>
            <a:xfrm>
              <a:off x="500029" y="29423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1" name="Forme libre 186"/>
            <p:cNvSpPr/>
            <p:nvPr/>
          </p:nvSpPr>
          <p:spPr>
            <a:xfrm>
              <a:off x="780678" y="0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2" name="Forme libre 187"/>
            <p:cNvSpPr/>
            <p:nvPr/>
          </p:nvSpPr>
          <p:spPr>
            <a:xfrm>
              <a:off x="750044" y="29423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3" name="Forme libre 188"/>
            <p:cNvSpPr/>
            <p:nvPr/>
          </p:nvSpPr>
          <p:spPr>
            <a:xfrm>
              <a:off x="1030693" y="-1"/>
              <a:ext cx="1" cy="61390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4" name="Forme libre 189"/>
            <p:cNvSpPr/>
            <p:nvPr/>
          </p:nvSpPr>
          <p:spPr>
            <a:xfrm>
              <a:off x="1000059" y="29423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5" name="Forme libre 190"/>
            <p:cNvSpPr/>
            <p:nvPr/>
          </p:nvSpPr>
          <p:spPr>
            <a:xfrm>
              <a:off x="1280708" y="-1"/>
              <a:ext cx="1" cy="61390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6" name="Forme libre 191"/>
            <p:cNvSpPr/>
            <p:nvPr/>
          </p:nvSpPr>
          <p:spPr>
            <a:xfrm>
              <a:off x="1250073" y="29423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7" name="Forme libre 200"/>
            <p:cNvSpPr/>
            <p:nvPr/>
          </p:nvSpPr>
          <p:spPr>
            <a:xfrm flipH="1">
              <a:off x="30633" y="250504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8" name="Forme libre 201"/>
            <p:cNvSpPr/>
            <p:nvPr/>
          </p:nvSpPr>
          <p:spPr>
            <a:xfrm>
              <a:off x="0" y="279928"/>
              <a:ext cx="61269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9" name="Forme libre 202"/>
            <p:cNvSpPr/>
            <p:nvPr/>
          </p:nvSpPr>
          <p:spPr>
            <a:xfrm>
              <a:off x="280648" y="250504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0" name="Forme libre 203"/>
            <p:cNvSpPr/>
            <p:nvPr/>
          </p:nvSpPr>
          <p:spPr>
            <a:xfrm>
              <a:off x="250014" y="279928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1" name="Forme libre 204"/>
            <p:cNvSpPr/>
            <p:nvPr/>
          </p:nvSpPr>
          <p:spPr>
            <a:xfrm>
              <a:off x="530663" y="250504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2" name="Forme libre 205"/>
            <p:cNvSpPr/>
            <p:nvPr/>
          </p:nvSpPr>
          <p:spPr>
            <a:xfrm>
              <a:off x="500029" y="279928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3" name="Forme libre 206"/>
            <p:cNvSpPr/>
            <p:nvPr/>
          </p:nvSpPr>
          <p:spPr>
            <a:xfrm>
              <a:off x="780678" y="250504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4" name="Forme libre 207"/>
            <p:cNvSpPr/>
            <p:nvPr/>
          </p:nvSpPr>
          <p:spPr>
            <a:xfrm>
              <a:off x="750044" y="279928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5" name="Forme libre 208"/>
            <p:cNvSpPr/>
            <p:nvPr/>
          </p:nvSpPr>
          <p:spPr>
            <a:xfrm>
              <a:off x="1030693" y="250504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6" name="Forme libre 209"/>
            <p:cNvSpPr/>
            <p:nvPr/>
          </p:nvSpPr>
          <p:spPr>
            <a:xfrm>
              <a:off x="1000059" y="279928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7" name="Forme libre 210"/>
            <p:cNvSpPr/>
            <p:nvPr/>
          </p:nvSpPr>
          <p:spPr>
            <a:xfrm>
              <a:off x="1280708" y="250504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8" name="Forme libre 211"/>
            <p:cNvSpPr/>
            <p:nvPr/>
          </p:nvSpPr>
          <p:spPr>
            <a:xfrm>
              <a:off x="1250073" y="279928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9" name="Forme libre 220"/>
            <p:cNvSpPr/>
            <p:nvPr/>
          </p:nvSpPr>
          <p:spPr>
            <a:xfrm flipH="1">
              <a:off x="30633" y="501009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0" name="Forme libre 221"/>
            <p:cNvSpPr/>
            <p:nvPr/>
          </p:nvSpPr>
          <p:spPr>
            <a:xfrm>
              <a:off x="0" y="530433"/>
              <a:ext cx="61269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1" name="Forme libre 222"/>
            <p:cNvSpPr/>
            <p:nvPr/>
          </p:nvSpPr>
          <p:spPr>
            <a:xfrm>
              <a:off x="280648" y="501009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2" name="Forme libre 223"/>
            <p:cNvSpPr/>
            <p:nvPr/>
          </p:nvSpPr>
          <p:spPr>
            <a:xfrm>
              <a:off x="250014" y="530433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3" name="Forme libre 224"/>
            <p:cNvSpPr/>
            <p:nvPr/>
          </p:nvSpPr>
          <p:spPr>
            <a:xfrm>
              <a:off x="530663" y="501009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4" name="Forme libre 225"/>
            <p:cNvSpPr/>
            <p:nvPr/>
          </p:nvSpPr>
          <p:spPr>
            <a:xfrm>
              <a:off x="500029" y="530433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5" name="Forme libre 226"/>
            <p:cNvSpPr/>
            <p:nvPr/>
          </p:nvSpPr>
          <p:spPr>
            <a:xfrm>
              <a:off x="780678" y="501009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6" name="Forme libre 227"/>
            <p:cNvSpPr/>
            <p:nvPr/>
          </p:nvSpPr>
          <p:spPr>
            <a:xfrm>
              <a:off x="750044" y="530433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7" name="Forme libre 228"/>
            <p:cNvSpPr/>
            <p:nvPr/>
          </p:nvSpPr>
          <p:spPr>
            <a:xfrm>
              <a:off x="1030693" y="501009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8" name="Forme libre 229"/>
            <p:cNvSpPr/>
            <p:nvPr/>
          </p:nvSpPr>
          <p:spPr>
            <a:xfrm>
              <a:off x="1000059" y="530433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9" name="Forme libre 230"/>
            <p:cNvSpPr/>
            <p:nvPr/>
          </p:nvSpPr>
          <p:spPr>
            <a:xfrm>
              <a:off x="1280708" y="501009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0" name="Forme libre 231"/>
            <p:cNvSpPr/>
            <p:nvPr/>
          </p:nvSpPr>
          <p:spPr>
            <a:xfrm>
              <a:off x="1250073" y="530433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1" name="Forme libre 240"/>
            <p:cNvSpPr/>
            <p:nvPr/>
          </p:nvSpPr>
          <p:spPr>
            <a:xfrm flipH="1">
              <a:off x="30633" y="751513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2" name="Forme libre 241"/>
            <p:cNvSpPr/>
            <p:nvPr/>
          </p:nvSpPr>
          <p:spPr>
            <a:xfrm>
              <a:off x="0" y="780938"/>
              <a:ext cx="61269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3" name="Forme libre 242"/>
            <p:cNvSpPr/>
            <p:nvPr/>
          </p:nvSpPr>
          <p:spPr>
            <a:xfrm>
              <a:off x="280648" y="751513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4" name="Forme libre 243"/>
            <p:cNvSpPr/>
            <p:nvPr/>
          </p:nvSpPr>
          <p:spPr>
            <a:xfrm>
              <a:off x="250014" y="780938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5" name="Forme libre 244"/>
            <p:cNvSpPr/>
            <p:nvPr/>
          </p:nvSpPr>
          <p:spPr>
            <a:xfrm>
              <a:off x="530663" y="751513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6" name="Forme libre 245"/>
            <p:cNvSpPr/>
            <p:nvPr/>
          </p:nvSpPr>
          <p:spPr>
            <a:xfrm>
              <a:off x="500029" y="780938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7" name="Forme libre 246"/>
            <p:cNvSpPr/>
            <p:nvPr/>
          </p:nvSpPr>
          <p:spPr>
            <a:xfrm>
              <a:off x="780678" y="751513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8" name="Forme libre 247"/>
            <p:cNvSpPr/>
            <p:nvPr/>
          </p:nvSpPr>
          <p:spPr>
            <a:xfrm>
              <a:off x="750044" y="780938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9" name="Forme libre 248"/>
            <p:cNvSpPr/>
            <p:nvPr/>
          </p:nvSpPr>
          <p:spPr>
            <a:xfrm>
              <a:off x="1030693" y="751513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0" name="Forme libre 249"/>
            <p:cNvSpPr/>
            <p:nvPr/>
          </p:nvSpPr>
          <p:spPr>
            <a:xfrm>
              <a:off x="1000059" y="780938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1" name="Forme libre 250"/>
            <p:cNvSpPr/>
            <p:nvPr/>
          </p:nvSpPr>
          <p:spPr>
            <a:xfrm>
              <a:off x="1280708" y="751513"/>
              <a:ext cx="1" cy="61389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2" name="Forme libre 251"/>
            <p:cNvSpPr/>
            <p:nvPr/>
          </p:nvSpPr>
          <p:spPr>
            <a:xfrm>
              <a:off x="1250073" y="780938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3" name="Forme libre 260"/>
            <p:cNvSpPr/>
            <p:nvPr/>
          </p:nvSpPr>
          <p:spPr>
            <a:xfrm flipH="1">
              <a:off x="30633" y="1002017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4" name="Forme libre 261"/>
            <p:cNvSpPr/>
            <p:nvPr/>
          </p:nvSpPr>
          <p:spPr>
            <a:xfrm>
              <a:off x="0" y="1031442"/>
              <a:ext cx="61269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5" name="Forme libre 262"/>
            <p:cNvSpPr/>
            <p:nvPr/>
          </p:nvSpPr>
          <p:spPr>
            <a:xfrm>
              <a:off x="280649" y="1002017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6" name="Forme libre 263"/>
            <p:cNvSpPr/>
            <p:nvPr/>
          </p:nvSpPr>
          <p:spPr>
            <a:xfrm>
              <a:off x="250014" y="1031442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7" name="Forme libre 264"/>
            <p:cNvSpPr/>
            <p:nvPr/>
          </p:nvSpPr>
          <p:spPr>
            <a:xfrm>
              <a:off x="530663" y="1002017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8" name="Forme libre 265"/>
            <p:cNvSpPr/>
            <p:nvPr/>
          </p:nvSpPr>
          <p:spPr>
            <a:xfrm>
              <a:off x="500029" y="1031442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9" name="Forme libre 266"/>
            <p:cNvSpPr/>
            <p:nvPr/>
          </p:nvSpPr>
          <p:spPr>
            <a:xfrm>
              <a:off x="780679" y="1002017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0" name="Forme libre 267"/>
            <p:cNvSpPr/>
            <p:nvPr/>
          </p:nvSpPr>
          <p:spPr>
            <a:xfrm>
              <a:off x="750044" y="1031442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1" name="Forme libre 268"/>
            <p:cNvSpPr/>
            <p:nvPr/>
          </p:nvSpPr>
          <p:spPr>
            <a:xfrm>
              <a:off x="1030693" y="1002017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2" name="Forme libre 269"/>
            <p:cNvSpPr/>
            <p:nvPr/>
          </p:nvSpPr>
          <p:spPr>
            <a:xfrm>
              <a:off x="1000059" y="1031442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3" name="Forme libre 270"/>
            <p:cNvSpPr/>
            <p:nvPr/>
          </p:nvSpPr>
          <p:spPr>
            <a:xfrm>
              <a:off x="1280709" y="1002017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4" name="Forme libre 271"/>
            <p:cNvSpPr/>
            <p:nvPr/>
          </p:nvSpPr>
          <p:spPr>
            <a:xfrm>
              <a:off x="1250073" y="1031442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5" name="Forme libre 280"/>
            <p:cNvSpPr/>
            <p:nvPr/>
          </p:nvSpPr>
          <p:spPr>
            <a:xfrm flipH="1">
              <a:off x="30633" y="1252521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6" name="Forme libre 281"/>
            <p:cNvSpPr/>
            <p:nvPr/>
          </p:nvSpPr>
          <p:spPr>
            <a:xfrm>
              <a:off x="0" y="1281946"/>
              <a:ext cx="61269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7" name="Forme libre 282"/>
            <p:cNvSpPr/>
            <p:nvPr/>
          </p:nvSpPr>
          <p:spPr>
            <a:xfrm>
              <a:off x="280649" y="1252521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8" name="Forme libre 283"/>
            <p:cNvSpPr/>
            <p:nvPr/>
          </p:nvSpPr>
          <p:spPr>
            <a:xfrm>
              <a:off x="250014" y="1281946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9" name="Forme libre 284"/>
            <p:cNvSpPr/>
            <p:nvPr/>
          </p:nvSpPr>
          <p:spPr>
            <a:xfrm>
              <a:off x="530663" y="1252521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0" name="Forme libre 285"/>
            <p:cNvSpPr/>
            <p:nvPr/>
          </p:nvSpPr>
          <p:spPr>
            <a:xfrm>
              <a:off x="500029" y="1281946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1" name="Forme libre 286"/>
            <p:cNvSpPr/>
            <p:nvPr/>
          </p:nvSpPr>
          <p:spPr>
            <a:xfrm>
              <a:off x="780679" y="1252521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2" name="Forme libre 287"/>
            <p:cNvSpPr/>
            <p:nvPr/>
          </p:nvSpPr>
          <p:spPr>
            <a:xfrm>
              <a:off x="750044" y="1281946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3" name="Forme libre 288"/>
            <p:cNvSpPr/>
            <p:nvPr/>
          </p:nvSpPr>
          <p:spPr>
            <a:xfrm>
              <a:off x="1030693" y="1252521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4" name="Forme libre 289"/>
            <p:cNvSpPr/>
            <p:nvPr/>
          </p:nvSpPr>
          <p:spPr>
            <a:xfrm>
              <a:off x="1000059" y="1281946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5" name="Forme libre 290"/>
            <p:cNvSpPr/>
            <p:nvPr/>
          </p:nvSpPr>
          <p:spPr>
            <a:xfrm>
              <a:off x="1280709" y="1252521"/>
              <a:ext cx="1" cy="6133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6" name="Forme libre 291"/>
            <p:cNvSpPr/>
            <p:nvPr/>
          </p:nvSpPr>
          <p:spPr>
            <a:xfrm>
              <a:off x="1250073" y="1281946"/>
              <a:ext cx="61270" cy="1"/>
            </a:xfrm>
            <a:prstGeom prst="line">
              <a:avLst/>
            </a:prstGeom>
            <a:noFill/>
            <a:ln w="9508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8" name="Espace réservé pour une image  330"/>
          <p:cNvSpPr/>
          <p:nvPr>
            <p:ph type="pic" sz="half" idx="21"/>
          </p:nvPr>
        </p:nvSpPr>
        <p:spPr>
          <a:xfrm>
            <a:off x="5717680" y="786357"/>
            <a:ext cx="4937145" cy="45446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714" name="Groupe 321"/>
          <p:cNvGrpSpPr/>
          <p:nvPr/>
        </p:nvGrpSpPr>
        <p:grpSpPr>
          <a:xfrm>
            <a:off x="9868295" y="4551962"/>
            <a:ext cx="802161" cy="777601"/>
            <a:chOff x="0" y="0"/>
            <a:chExt cx="802159" cy="777600"/>
          </a:xfrm>
        </p:grpSpPr>
        <p:sp>
          <p:nvSpPr>
            <p:cNvPr id="709" name="Connecteur droit 322"/>
            <p:cNvSpPr/>
            <p:nvPr/>
          </p:nvSpPr>
          <p:spPr>
            <a:xfrm flipH="1">
              <a:off x="0" y="-1"/>
              <a:ext cx="1" cy="777601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0" name="Connecteur droit 324"/>
            <p:cNvSpPr/>
            <p:nvPr/>
          </p:nvSpPr>
          <p:spPr>
            <a:xfrm flipH="1">
              <a:off x="198234" y="-1"/>
              <a:ext cx="1" cy="777601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1" name="Connecteur droit 327"/>
            <p:cNvSpPr/>
            <p:nvPr/>
          </p:nvSpPr>
          <p:spPr>
            <a:xfrm flipH="1">
              <a:off x="405691" y="-1"/>
              <a:ext cx="1" cy="777601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2" name="Connecteur droit 328"/>
            <p:cNvSpPr/>
            <p:nvPr/>
          </p:nvSpPr>
          <p:spPr>
            <a:xfrm flipH="1">
              <a:off x="603925" y="-1"/>
              <a:ext cx="1" cy="777601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3" name="Connecteur droit 329"/>
            <p:cNvSpPr/>
            <p:nvPr/>
          </p:nvSpPr>
          <p:spPr>
            <a:xfrm flipH="1">
              <a:off x="802159" y="-1"/>
              <a:ext cx="1" cy="777601"/>
            </a:xfrm>
            <a:prstGeom prst="line">
              <a:avLst/>
            </a:prstGeom>
            <a:noFill/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715" name="Image 108" descr="Image 108"/>
          <p:cNvPicPr>
            <a:picLocks noChangeAspect="1"/>
          </p:cNvPicPr>
          <p:nvPr/>
        </p:nvPicPr>
        <p:blipFill>
          <a:blip r:embed="rId2">
            <a:extLst/>
          </a:blip>
          <a:srcRect l="5047" t="34896" r="4179" b="29936"/>
          <a:stretch>
            <a:fillRect/>
          </a:stretch>
        </p:blipFill>
        <p:spPr>
          <a:xfrm>
            <a:off x="843955" y="747104"/>
            <a:ext cx="2087880" cy="572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Rectangle 291"/>
          <p:cNvSpPr/>
          <p:nvPr/>
        </p:nvSpPr>
        <p:spPr>
          <a:xfrm>
            <a:off x="9336023" y="2379988"/>
            <a:ext cx="1457873" cy="3226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723" name="Rectangle 292"/>
          <p:cNvSpPr/>
          <p:nvPr/>
        </p:nvSpPr>
        <p:spPr>
          <a:xfrm>
            <a:off x="-1" y="0"/>
            <a:ext cx="9335820" cy="638084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grpSp>
        <p:nvGrpSpPr>
          <p:cNvPr id="1004" name="Groupe 293"/>
          <p:cNvGrpSpPr/>
          <p:nvPr/>
        </p:nvGrpSpPr>
        <p:grpSpPr>
          <a:xfrm>
            <a:off x="-619083" y="-1697394"/>
            <a:ext cx="2487017" cy="3569968"/>
            <a:chOff x="0" y="0"/>
            <a:chExt cx="2487015" cy="3569966"/>
          </a:xfrm>
        </p:grpSpPr>
        <p:sp>
          <p:nvSpPr>
            <p:cNvPr id="724" name="Forme libre 294"/>
            <p:cNvSpPr/>
            <p:nvPr/>
          </p:nvSpPr>
          <p:spPr>
            <a:xfrm flipH="1">
              <a:off x="32961" y="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5" name="Forme libre 295"/>
            <p:cNvSpPr/>
            <p:nvPr/>
          </p:nvSpPr>
          <p:spPr>
            <a:xfrm>
              <a:off x="0" y="31755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6" name="Forme libre 296"/>
            <p:cNvSpPr/>
            <p:nvPr/>
          </p:nvSpPr>
          <p:spPr>
            <a:xfrm>
              <a:off x="301972" y="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7" name="Forme libre 297"/>
            <p:cNvSpPr/>
            <p:nvPr/>
          </p:nvSpPr>
          <p:spPr>
            <a:xfrm>
              <a:off x="269010" y="31755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8" name="Forme libre 298"/>
            <p:cNvSpPr/>
            <p:nvPr/>
          </p:nvSpPr>
          <p:spPr>
            <a:xfrm>
              <a:off x="570982" y="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9" name="Forme libre 299"/>
            <p:cNvSpPr/>
            <p:nvPr/>
          </p:nvSpPr>
          <p:spPr>
            <a:xfrm>
              <a:off x="538020" y="31755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0" name="Forme libre 300"/>
            <p:cNvSpPr/>
            <p:nvPr/>
          </p:nvSpPr>
          <p:spPr>
            <a:xfrm>
              <a:off x="839993" y="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1" name="Forme libre 301"/>
            <p:cNvSpPr/>
            <p:nvPr/>
          </p:nvSpPr>
          <p:spPr>
            <a:xfrm>
              <a:off x="807031" y="31755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2" name="Forme libre 302"/>
            <p:cNvSpPr/>
            <p:nvPr/>
          </p:nvSpPr>
          <p:spPr>
            <a:xfrm>
              <a:off x="1109002" y="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3" name="Forme libre 303"/>
            <p:cNvSpPr/>
            <p:nvPr/>
          </p:nvSpPr>
          <p:spPr>
            <a:xfrm>
              <a:off x="1076040" y="31755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4" name="Forme libre 304"/>
            <p:cNvSpPr/>
            <p:nvPr/>
          </p:nvSpPr>
          <p:spPr>
            <a:xfrm>
              <a:off x="1378013" y="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5" name="Forme libre 305"/>
            <p:cNvSpPr/>
            <p:nvPr/>
          </p:nvSpPr>
          <p:spPr>
            <a:xfrm>
              <a:off x="1345051" y="31755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6" name="Forme libre 306"/>
            <p:cNvSpPr/>
            <p:nvPr/>
          </p:nvSpPr>
          <p:spPr>
            <a:xfrm>
              <a:off x="1647023" y="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7" name="Forme libre 307"/>
            <p:cNvSpPr/>
            <p:nvPr/>
          </p:nvSpPr>
          <p:spPr>
            <a:xfrm>
              <a:off x="1614061" y="31755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8" name="Forme libre 308"/>
            <p:cNvSpPr/>
            <p:nvPr/>
          </p:nvSpPr>
          <p:spPr>
            <a:xfrm>
              <a:off x="1916033" y="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9" name="Forme libre 309"/>
            <p:cNvSpPr/>
            <p:nvPr/>
          </p:nvSpPr>
          <p:spPr>
            <a:xfrm>
              <a:off x="1883071" y="31755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0" name="Forme libre 310"/>
            <p:cNvSpPr/>
            <p:nvPr/>
          </p:nvSpPr>
          <p:spPr>
            <a:xfrm>
              <a:off x="2185043" y="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1" name="Forme libre 311"/>
            <p:cNvSpPr/>
            <p:nvPr/>
          </p:nvSpPr>
          <p:spPr>
            <a:xfrm>
              <a:off x="2152081" y="31755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2" name="Forme libre 312"/>
            <p:cNvSpPr/>
            <p:nvPr/>
          </p:nvSpPr>
          <p:spPr>
            <a:xfrm>
              <a:off x="2454054" y="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3" name="Forme libre 313"/>
            <p:cNvSpPr/>
            <p:nvPr/>
          </p:nvSpPr>
          <p:spPr>
            <a:xfrm>
              <a:off x="2421091" y="31755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4" name="Forme libre 314"/>
            <p:cNvSpPr/>
            <p:nvPr/>
          </p:nvSpPr>
          <p:spPr>
            <a:xfrm flipH="1">
              <a:off x="32961" y="26953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5" name="Forme libre 315"/>
            <p:cNvSpPr/>
            <p:nvPr/>
          </p:nvSpPr>
          <p:spPr>
            <a:xfrm>
              <a:off x="0" y="301293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6" name="Forme libre 316"/>
            <p:cNvSpPr/>
            <p:nvPr/>
          </p:nvSpPr>
          <p:spPr>
            <a:xfrm>
              <a:off x="301972" y="26953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7" name="Forme libre 317"/>
            <p:cNvSpPr/>
            <p:nvPr/>
          </p:nvSpPr>
          <p:spPr>
            <a:xfrm>
              <a:off x="269010" y="30129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8" name="Forme libre 318"/>
            <p:cNvSpPr/>
            <p:nvPr/>
          </p:nvSpPr>
          <p:spPr>
            <a:xfrm>
              <a:off x="570982" y="26953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9" name="Forme libre 319"/>
            <p:cNvSpPr/>
            <p:nvPr/>
          </p:nvSpPr>
          <p:spPr>
            <a:xfrm>
              <a:off x="538020" y="30129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0" name="Forme libre 320"/>
            <p:cNvSpPr/>
            <p:nvPr/>
          </p:nvSpPr>
          <p:spPr>
            <a:xfrm>
              <a:off x="839993" y="26953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1" name="Forme libre 321"/>
            <p:cNvSpPr/>
            <p:nvPr/>
          </p:nvSpPr>
          <p:spPr>
            <a:xfrm>
              <a:off x="807031" y="30129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2" name="Forme libre 322"/>
            <p:cNvSpPr/>
            <p:nvPr/>
          </p:nvSpPr>
          <p:spPr>
            <a:xfrm>
              <a:off x="1109002" y="26953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3" name="Forme libre 323"/>
            <p:cNvSpPr/>
            <p:nvPr/>
          </p:nvSpPr>
          <p:spPr>
            <a:xfrm>
              <a:off x="1076040" y="30129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4" name="Forme libre 324"/>
            <p:cNvSpPr/>
            <p:nvPr/>
          </p:nvSpPr>
          <p:spPr>
            <a:xfrm>
              <a:off x="1378013" y="26953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5" name="Forme libre 325"/>
            <p:cNvSpPr/>
            <p:nvPr/>
          </p:nvSpPr>
          <p:spPr>
            <a:xfrm>
              <a:off x="1345051" y="30129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6" name="Forme libre 326"/>
            <p:cNvSpPr/>
            <p:nvPr/>
          </p:nvSpPr>
          <p:spPr>
            <a:xfrm>
              <a:off x="1647023" y="26953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7" name="Forme libre 327"/>
            <p:cNvSpPr/>
            <p:nvPr/>
          </p:nvSpPr>
          <p:spPr>
            <a:xfrm>
              <a:off x="1614061" y="30129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8" name="Forme libre 328"/>
            <p:cNvSpPr/>
            <p:nvPr/>
          </p:nvSpPr>
          <p:spPr>
            <a:xfrm>
              <a:off x="1916033" y="26953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9" name="Forme libre 329"/>
            <p:cNvSpPr/>
            <p:nvPr/>
          </p:nvSpPr>
          <p:spPr>
            <a:xfrm>
              <a:off x="1883071" y="30129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0" name="Forme libre 330"/>
            <p:cNvSpPr/>
            <p:nvPr/>
          </p:nvSpPr>
          <p:spPr>
            <a:xfrm>
              <a:off x="2185043" y="26953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1" name="Forme libre 331"/>
            <p:cNvSpPr/>
            <p:nvPr/>
          </p:nvSpPr>
          <p:spPr>
            <a:xfrm>
              <a:off x="2152081" y="30129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2" name="Forme libre 332"/>
            <p:cNvSpPr/>
            <p:nvPr/>
          </p:nvSpPr>
          <p:spPr>
            <a:xfrm>
              <a:off x="2454054" y="26953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3" name="Forme libre 333"/>
            <p:cNvSpPr/>
            <p:nvPr/>
          </p:nvSpPr>
          <p:spPr>
            <a:xfrm>
              <a:off x="2421091" y="30129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4" name="Forme libre 334"/>
            <p:cNvSpPr/>
            <p:nvPr/>
          </p:nvSpPr>
          <p:spPr>
            <a:xfrm flipH="1">
              <a:off x="32961" y="53907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5" name="Forme libre 335"/>
            <p:cNvSpPr/>
            <p:nvPr/>
          </p:nvSpPr>
          <p:spPr>
            <a:xfrm>
              <a:off x="0" y="570829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6" name="Forme libre 336"/>
            <p:cNvSpPr/>
            <p:nvPr/>
          </p:nvSpPr>
          <p:spPr>
            <a:xfrm>
              <a:off x="301972" y="53907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7" name="Forme libre 337"/>
            <p:cNvSpPr/>
            <p:nvPr/>
          </p:nvSpPr>
          <p:spPr>
            <a:xfrm>
              <a:off x="269010" y="57082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8" name="Forme libre 338"/>
            <p:cNvSpPr/>
            <p:nvPr/>
          </p:nvSpPr>
          <p:spPr>
            <a:xfrm>
              <a:off x="570982" y="53907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9" name="Forme libre 339"/>
            <p:cNvSpPr/>
            <p:nvPr/>
          </p:nvSpPr>
          <p:spPr>
            <a:xfrm>
              <a:off x="538020" y="57082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0" name="Forme libre 340"/>
            <p:cNvSpPr/>
            <p:nvPr/>
          </p:nvSpPr>
          <p:spPr>
            <a:xfrm>
              <a:off x="839993" y="53907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1" name="Forme libre 341"/>
            <p:cNvSpPr/>
            <p:nvPr/>
          </p:nvSpPr>
          <p:spPr>
            <a:xfrm>
              <a:off x="807031" y="57082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2" name="Forme libre 342"/>
            <p:cNvSpPr/>
            <p:nvPr/>
          </p:nvSpPr>
          <p:spPr>
            <a:xfrm>
              <a:off x="1109002" y="53907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3" name="Forme libre 343"/>
            <p:cNvSpPr/>
            <p:nvPr/>
          </p:nvSpPr>
          <p:spPr>
            <a:xfrm>
              <a:off x="1076040" y="57082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4" name="Forme libre 344"/>
            <p:cNvSpPr/>
            <p:nvPr/>
          </p:nvSpPr>
          <p:spPr>
            <a:xfrm>
              <a:off x="1378013" y="53907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5" name="Forme libre 345"/>
            <p:cNvSpPr/>
            <p:nvPr/>
          </p:nvSpPr>
          <p:spPr>
            <a:xfrm>
              <a:off x="1345051" y="57082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6" name="Forme libre 346"/>
            <p:cNvSpPr/>
            <p:nvPr/>
          </p:nvSpPr>
          <p:spPr>
            <a:xfrm>
              <a:off x="1647023" y="53907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7" name="Forme libre 347"/>
            <p:cNvSpPr/>
            <p:nvPr/>
          </p:nvSpPr>
          <p:spPr>
            <a:xfrm>
              <a:off x="1614061" y="57082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8" name="Forme libre 348"/>
            <p:cNvSpPr/>
            <p:nvPr/>
          </p:nvSpPr>
          <p:spPr>
            <a:xfrm>
              <a:off x="1916033" y="53907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9" name="Forme libre 349"/>
            <p:cNvSpPr/>
            <p:nvPr/>
          </p:nvSpPr>
          <p:spPr>
            <a:xfrm>
              <a:off x="1883071" y="57082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0" name="Forme libre 350"/>
            <p:cNvSpPr/>
            <p:nvPr/>
          </p:nvSpPr>
          <p:spPr>
            <a:xfrm>
              <a:off x="2185043" y="53907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1" name="Forme libre 351"/>
            <p:cNvSpPr/>
            <p:nvPr/>
          </p:nvSpPr>
          <p:spPr>
            <a:xfrm>
              <a:off x="2152081" y="57082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2" name="Forme libre 352"/>
            <p:cNvSpPr/>
            <p:nvPr/>
          </p:nvSpPr>
          <p:spPr>
            <a:xfrm>
              <a:off x="2454054" y="53907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3" name="Forme libre 353"/>
            <p:cNvSpPr/>
            <p:nvPr/>
          </p:nvSpPr>
          <p:spPr>
            <a:xfrm>
              <a:off x="2421091" y="57082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4" name="Forme libre 354"/>
            <p:cNvSpPr/>
            <p:nvPr/>
          </p:nvSpPr>
          <p:spPr>
            <a:xfrm flipH="1">
              <a:off x="32961" y="808609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5" name="Forme libre 355"/>
            <p:cNvSpPr/>
            <p:nvPr/>
          </p:nvSpPr>
          <p:spPr>
            <a:xfrm>
              <a:off x="0" y="840366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6" name="Forme libre 356"/>
            <p:cNvSpPr/>
            <p:nvPr/>
          </p:nvSpPr>
          <p:spPr>
            <a:xfrm>
              <a:off x="301972" y="808609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7" name="Forme libre 357"/>
            <p:cNvSpPr/>
            <p:nvPr/>
          </p:nvSpPr>
          <p:spPr>
            <a:xfrm>
              <a:off x="269010" y="840366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8" name="Forme libre 358"/>
            <p:cNvSpPr/>
            <p:nvPr/>
          </p:nvSpPr>
          <p:spPr>
            <a:xfrm>
              <a:off x="570982" y="808609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9" name="Forme libre 359"/>
            <p:cNvSpPr/>
            <p:nvPr/>
          </p:nvSpPr>
          <p:spPr>
            <a:xfrm>
              <a:off x="538020" y="840366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0" name="Forme libre 360"/>
            <p:cNvSpPr/>
            <p:nvPr/>
          </p:nvSpPr>
          <p:spPr>
            <a:xfrm>
              <a:off x="839993" y="808609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1" name="Forme libre 361"/>
            <p:cNvSpPr/>
            <p:nvPr/>
          </p:nvSpPr>
          <p:spPr>
            <a:xfrm>
              <a:off x="807031" y="840366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2" name="Forme libre 362"/>
            <p:cNvSpPr/>
            <p:nvPr/>
          </p:nvSpPr>
          <p:spPr>
            <a:xfrm>
              <a:off x="1109002" y="808609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3" name="Forme libre 363"/>
            <p:cNvSpPr/>
            <p:nvPr/>
          </p:nvSpPr>
          <p:spPr>
            <a:xfrm>
              <a:off x="1076040" y="840366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4" name="Forme libre 364"/>
            <p:cNvSpPr/>
            <p:nvPr/>
          </p:nvSpPr>
          <p:spPr>
            <a:xfrm>
              <a:off x="1378013" y="808609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5" name="Forme libre 365"/>
            <p:cNvSpPr/>
            <p:nvPr/>
          </p:nvSpPr>
          <p:spPr>
            <a:xfrm>
              <a:off x="1345051" y="840366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6" name="Forme libre 366"/>
            <p:cNvSpPr/>
            <p:nvPr/>
          </p:nvSpPr>
          <p:spPr>
            <a:xfrm>
              <a:off x="1647023" y="808609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7" name="Forme libre 367"/>
            <p:cNvSpPr/>
            <p:nvPr/>
          </p:nvSpPr>
          <p:spPr>
            <a:xfrm>
              <a:off x="1614061" y="840366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8" name="Forme libre 368"/>
            <p:cNvSpPr/>
            <p:nvPr/>
          </p:nvSpPr>
          <p:spPr>
            <a:xfrm>
              <a:off x="1916033" y="808609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9" name="Forme libre 369"/>
            <p:cNvSpPr/>
            <p:nvPr/>
          </p:nvSpPr>
          <p:spPr>
            <a:xfrm>
              <a:off x="1883071" y="840366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0" name="Forme libre 370"/>
            <p:cNvSpPr/>
            <p:nvPr/>
          </p:nvSpPr>
          <p:spPr>
            <a:xfrm>
              <a:off x="2185043" y="808609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1" name="Forme libre 371"/>
            <p:cNvSpPr/>
            <p:nvPr/>
          </p:nvSpPr>
          <p:spPr>
            <a:xfrm>
              <a:off x="2152081" y="840366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2" name="Forme libre 372"/>
            <p:cNvSpPr/>
            <p:nvPr/>
          </p:nvSpPr>
          <p:spPr>
            <a:xfrm>
              <a:off x="2454054" y="808609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3" name="Forme libre 373"/>
            <p:cNvSpPr/>
            <p:nvPr/>
          </p:nvSpPr>
          <p:spPr>
            <a:xfrm>
              <a:off x="2421091" y="840366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4" name="Forme libre 374"/>
            <p:cNvSpPr/>
            <p:nvPr/>
          </p:nvSpPr>
          <p:spPr>
            <a:xfrm flipH="1">
              <a:off x="32961" y="107814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5" name="Forme libre 375"/>
            <p:cNvSpPr/>
            <p:nvPr/>
          </p:nvSpPr>
          <p:spPr>
            <a:xfrm>
              <a:off x="0" y="1109903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6" name="Forme libre 376"/>
            <p:cNvSpPr/>
            <p:nvPr/>
          </p:nvSpPr>
          <p:spPr>
            <a:xfrm>
              <a:off x="301972" y="107814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7" name="Forme libre 377"/>
            <p:cNvSpPr/>
            <p:nvPr/>
          </p:nvSpPr>
          <p:spPr>
            <a:xfrm>
              <a:off x="269010" y="110990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8" name="Forme libre 378"/>
            <p:cNvSpPr/>
            <p:nvPr/>
          </p:nvSpPr>
          <p:spPr>
            <a:xfrm>
              <a:off x="570982" y="107814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9" name="Forme libre 379"/>
            <p:cNvSpPr/>
            <p:nvPr/>
          </p:nvSpPr>
          <p:spPr>
            <a:xfrm>
              <a:off x="538020" y="110990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0" name="Forme libre 380"/>
            <p:cNvSpPr/>
            <p:nvPr/>
          </p:nvSpPr>
          <p:spPr>
            <a:xfrm>
              <a:off x="839993" y="107814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1" name="Forme libre 381"/>
            <p:cNvSpPr/>
            <p:nvPr/>
          </p:nvSpPr>
          <p:spPr>
            <a:xfrm>
              <a:off x="807031" y="110990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2" name="Forme libre 382"/>
            <p:cNvSpPr/>
            <p:nvPr/>
          </p:nvSpPr>
          <p:spPr>
            <a:xfrm>
              <a:off x="1109002" y="107814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3" name="Forme libre 383"/>
            <p:cNvSpPr/>
            <p:nvPr/>
          </p:nvSpPr>
          <p:spPr>
            <a:xfrm>
              <a:off x="1076040" y="110990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4" name="Forme libre 384"/>
            <p:cNvSpPr/>
            <p:nvPr/>
          </p:nvSpPr>
          <p:spPr>
            <a:xfrm>
              <a:off x="1378013" y="107814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5" name="Forme libre 385"/>
            <p:cNvSpPr/>
            <p:nvPr/>
          </p:nvSpPr>
          <p:spPr>
            <a:xfrm>
              <a:off x="1345051" y="110990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6" name="Forme libre 386"/>
            <p:cNvSpPr/>
            <p:nvPr/>
          </p:nvSpPr>
          <p:spPr>
            <a:xfrm>
              <a:off x="1647023" y="107814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7" name="Forme libre 387"/>
            <p:cNvSpPr/>
            <p:nvPr/>
          </p:nvSpPr>
          <p:spPr>
            <a:xfrm>
              <a:off x="1614061" y="110990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8" name="Forme libre 388"/>
            <p:cNvSpPr/>
            <p:nvPr/>
          </p:nvSpPr>
          <p:spPr>
            <a:xfrm>
              <a:off x="1916033" y="107814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9" name="Forme libre 389"/>
            <p:cNvSpPr/>
            <p:nvPr/>
          </p:nvSpPr>
          <p:spPr>
            <a:xfrm>
              <a:off x="1883071" y="110990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0" name="Forme libre 390"/>
            <p:cNvSpPr/>
            <p:nvPr/>
          </p:nvSpPr>
          <p:spPr>
            <a:xfrm>
              <a:off x="2185043" y="107814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1" name="Forme libre 391"/>
            <p:cNvSpPr/>
            <p:nvPr/>
          </p:nvSpPr>
          <p:spPr>
            <a:xfrm>
              <a:off x="2152081" y="110990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2" name="Forme libre 392"/>
            <p:cNvSpPr/>
            <p:nvPr/>
          </p:nvSpPr>
          <p:spPr>
            <a:xfrm>
              <a:off x="2454054" y="1078146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3" name="Forme libre 393"/>
            <p:cNvSpPr/>
            <p:nvPr/>
          </p:nvSpPr>
          <p:spPr>
            <a:xfrm>
              <a:off x="2421091" y="110990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4" name="Forme libre 394"/>
            <p:cNvSpPr/>
            <p:nvPr/>
          </p:nvSpPr>
          <p:spPr>
            <a:xfrm flipH="1">
              <a:off x="32961" y="1347683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5" name="Forme libre 395"/>
            <p:cNvSpPr/>
            <p:nvPr/>
          </p:nvSpPr>
          <p:spPr>
            <a:xfrm>
              <a:off x="0" y="1379439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6" name="Forme libre 396"/>
            <p:cNvSpPr/>
            <p:nvPr/>
          </p:nvSpPr>
          <p:spPr>
            <a:xfrm>
              <a:off x="301972" y="1347683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7" name="Forme libre 397"/>
            <p:cNvSpPr/>
            <p:nvPr/>
          </p:nvSpPr>
          <p:spPr>
            <a:xfrm>
              <a:off x="269010" y="137943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8" name="Forme libre 398"/>
            <p:cNvSpPr/>
            <p:nvPr/>
          </p:nvSpPr>
          <p:spPr>
            <a:xfrm>
              <a:off x="570982" y="1347683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9" name="Forme libre 399"/>
            <p:cNvSpPr/>
            <p:nvPr/>
          </p:nvSpPr>
          <p:spPr>
            <a:xfrm>
              <a:off x="538020" y="137943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0" name="Forme libre 400"/>
            <p:cNvSpPr/>
            <p:nvPr/>
          </p:nvSpPr>
          <p:spPr>
            <a:xfrm>
              <a:off x="839993" y="1347683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1" name="Forme libre 401"/>
            <p:cNvSpPr/>
            <p:nvPr/>
          </p:nvSpPr>
          <p:spPr>
            <a:xfrm>
              <a:off x="807031" y="137943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2" name="Forme libre 402"/>
            <p:cNvSpPr/>
            <p:nvPr/>
          </p:nvSpPr>
          <p:spPr>
            <a:xfrm>
              <a:off x="1109002" y="1347683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3" name="Forme libre 403"/>
            <p:cNvSpPr/>
            <p:nvPr/>
          </p:nvSpPr>
          <p:spPr>
            <a:xfrm>
              <a:off x="1076040" y="137943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4" name="Forme libre 404"/>
            <p:cNvSpPr/>
            <p:nvPr/>
          </p:nvSpPr>
          <p:spPr>
            <a:xfrm>
              <a:off x="1378013" y="1347683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5" name="Forme libre 405"/>
            <p:cNvSpPr/>
            <p:nvPr/>
          </p:nvSpPr>
          <p:spPr>
            <a:xfrm>
              <a:off x="1345051" y="137943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6" name="Forme libre 406"/>
            <p:cNvSpPr/>
            <p:nvPr/>
          </p:nvSpPr>
          <p:spPr>
            <a:xfrm>
              <a:off x="1647023" y="1347683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7" name="Forme libre 407"/>
            <p:cNvSpPr/>
            <p:nvPr/>
          </p:nvSpPr>
          <p:spPr>
            <a:xfrm>
              <a:off x="1614061" y="137943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8" name="Forme libre 408"/>
            <p:cNvSpPr/>
            <p:nvPr/>
          </p:nvSpPr>
          <p:spPr>
            <a:xfrm>
              <a:off x="1916033" y="1347683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9" name="Forme libre 409"/>
            <p:cNvSpPr/>
            <p:nvPr/>
          </p:nvSpPr>
          <p:spPr>
            <a:xfrm>
              <a:off x="1883071" y="137943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0" name="Forme libre 410"/>
            <p:cNvSpPr/>
            <p:nvPr/>
          </p:nvSpPr>
          <p:spPr>
            <a:xfrm>
              <a:off x="2185043" y="1347683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1" name="Forme libre 411"/>
            <p:cNvSpPr/>
            <p:nvPr/>
          </p:nvSpPr>
          <p:spPr>
            <a:xfrm>
              <a:off x="2152081" y="137943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2" name="Forme libre 412"/>
            <p:cNvSpPr/>
            <p:nvPr/>
          </p:nvSpPr>
          <p:spPr>
            <a:xfrm>
              <a:off x="2454054" y="1347683"/>
              <a:ext cx="1" cy="66055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3" name="Forme libre 413"/>
            <p:cNvSpPr/>
            <p:nvPr/>
          </p:nvSpPr>
          <p:spPr>
            <a:xfrm>
              <a:off x="2421091" y="1379439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4" name="Forme libre 414"/>
            <p:cNvSpPr/>
            <p:nvPr/>
          </p:nvSpPr>
          <p:spPr>
            <a:xfrm flipH="1">
              <a:off x="32961" y="161722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5" name="Forme libre 415"/>
            <p:cNvSpPr/>
            <p:nvPr/>
          </p:nvSpPr>
          <p:spPr>
            <a:xfrm>
              <a:off x="0" y="1648977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6" name="Forme libre 416"/>
            <p:cNvSpPr/>
            <p:nvPr/>
          </p:nvSpPr>
          <p:spPr>
            <a:xfrm>
              <a:off x="301972" y="161722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7" name="Forme libre 417"/>
            <p:cNvSpPr/>
            <p:nvPr/>
          </p:nvSpPr>
          <p:spPr>
            <a:xfrm>
              <a:off x="269010" y="164897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8" name="Forme libre 418"/>
            <p:cNvSpPr/>
            <p:nvPr/>
          </p:nvSpPr>
          <p:spPr>
            <a:xfrm>
              <a:off x="570982" y="161722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9" name="Forme libre 419"/>
            <p:cNvSpPr/>
            <p:nvPr/>
          </p:nvSpPr>
          <p:spPr>
            <a:xfrm>
              <a:off x="538020" y="164897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0" name="Forme libre 420"/>
            <p:cNvSpPr/>
            <p:nvPr/>
          </p:nvSpPr>
          <p:spPr>
            <a:xfrm>
              <a:off x="839993" y="161722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1" name="Forme libre 421"/>
            <p:cNvSpPr/>
            <p:nvPr/>
          </p:nvSpPr>
          <p:spPr>
            <a:xfrm>
              <a:off x="807031" y="164897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2" name="Forme libre 422"/>
            <p:cNvSpPr/>
            <p:nvPr/>
          </p:nvSpPr>
          <p:spPr>
            <a:xfrm>
              <a:off x="1109002" y="161722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3" name="Forme libre 423"/>
            <p:cNvSpPr/>
            <p:nvPr/>
          </p:nvSpPr>
          <p:spPr>
            <a:xfrm>
              <a:off x="1076040" y="164897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4" name="Forme libre 424"/>
            <p:cNvSpPr/>
            <p:nvPr/>
          </p:nvSpPr>
          <p:spPr>
            <a:xfrm>
              <a:off x="1378013" y="161722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5" name="Forme libre 425"/>
            <p:cNvSpPr/>
            <p:nvPr/>
          </p:nvSpPr>
          <p:spPr>
            <a:xfrm>
              <a:off x="1345051" y="164897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6" name="Forme libre 426"/>
            <p:cNvSpPr/>
            <p:nvPr/>
          </p:nvSpPr>
          <p:spPr>
            <a:xfrm>
              <a:off x="1647023" y="161722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7" name="Forme libre 427"/>
            <p:cNvSpPr/>
            <p:nvPr/>
          </p:nvSpPr>
          <p:spPr>
            <a:xfrm>
              <a:off x="1614061" y="164897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8" name="Forme libre 428"/>
            <p:cNvSpPr/>
            <p:nvPr/>
          </p:nvSpPr>
          <p:spPr>
            <a:xfrm>
              <a:off x="1916033" y="161722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9" name="Forme libre 429"/>
            <p:cNvSpPr/>
            <p:nvPr/>
          </p:nvSpPr>
          <p:spPr>
            <a:xfrm>
              <a:off x="1883071" y="164897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0" name="Forme libre 430"/>
            <p:cNvSpPr/>
            <p:nvPr/>
          </p:nvSpPr>
          <p:spPr>
            <a:xfrm>
              <a:off x="2185043" y="161722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1" name="Forme libre 431"/>
            <p:cNvSpPr/>
            <p:nvPr/>
          </p:nvSpPr>
          <p:spPr>
            <a:xfrm>
              <a:off x="2152081" y="164897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2" name="Forme libre 432"/>
            <p:cNvSpPr/>
            <p:nvPr/>
          </p:nvSpPr>
          <p:spPr>
            <a:xfrm>
              <a:off x="2454054" y="161722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3" name="Forme libre 433"/>
            <p:cNvSpPr/>
            <p:nvPr/>
          </p:nvSpPr>
          <p:spPr>
            <a:xfrm>
              <a:off x="2421091" y="164897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4" name="Forme libre 434"/>
            <p:cNvSpPr/>
            <p:nvPr/>
          </p:nvSpPr>
          <p:spPr>
            <a:xfrm flipH="1">
              <a:off x="32961" y="188675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5" name="Forme libre 435"/>
            <p:cNvSpPr/>
            <p:nvPr/>
          </p:nvSpPr>
          <p:spPr>
            <a:xfrm>
              <a:off x="0" y="1918513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6" name="Forme libre 436"/>
            <p:cNvSpPr/>
            <p:nvPr/>
          </p:nvSpPr>
          <p:spPr>
            <a:xfrm>
              <a:off x="301972" y="188675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7" name="Forme libre 437"/>
            <p:cNvSpPr/>
            <p:nvPr/>
          </p:nvSpPr>
          <p:spPr>
            <a:xfrm>
              <a:off x="269010" y="191851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8" name="Forme libre 438"/>
            <p:cNvSpPr/>
            <p:nvPr/>
          </p:nvSpPr>
          <p:spPr>
            <a:xfrm>
              <a:off x="570982" y="188675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9" name="Forme libre 439"/>
            <p:cNvSpPr/>
            <p:nvPr/>
          </p:nvSpPr>
          <p:spPr>
            <a:xfrm>
              <a:off x="538020" y="191851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0" name="Forme libre 440"/>
            <p:cNvSpPr/>
            <p:nvPr/>
          </p:nvSpPr>
          <p:spPr>
            <a:xfrm>
              <a:off x="839993" y="188675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1" name="Forme libre 441"/>
            <p:cNvSpPr/>
            <p:nvPr/>
          </p:nvSpPr>
          <p:spPr>
            <a:xfrm>
              <a:off x="807031" y="191851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2" name="Forme libre 442"/>
            <p:cNvSpPr/>
            <p:nvPr/>
          </p:nvSpPr>
          <p:spPr>
            <a:xfrm>
              <a:off x="1109002" y="188675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3" name="Forme libre 443"/>
            <p:cNvSpPr/>
            <p:nvPr/>
          </p:nvSpPr>
          <p:spPr>
            <a:xfrm>
              <a:off x="1076040" y="191851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4" name="Forme libre 444"/>
            <p:cNvSpPr/>
            <p:nvPr/>
          </p:nvSpPr>
          <p:spPr>
            <a:xfrm>
              <a:off x="1378013" y="188675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5" name="Forme libre 445"/>
            <p:cNvSpPr/>
            <p:nvPr/>
          </p:nvSpPr>
          <p:spPr>
            <a:xfrm>
              <a:off x="1345051" y="191851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6" name="Forme libre 446"/>
            <p:cNvSpPr/>
            <p:nvPr/>
          </p:nvSpPr>
          <p:spPr>
            <a:xfrm>
              <a:off x="1647023" y="188675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7" name="Forme libre 447"/>
            <p:cNvSpPr/>
            <p:nvPr/>
          </p:nvSpPr>
          <p:spPr>
            <a:xfrm>
              <a:off x="1614061" y="191851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8" name="Forme libre 448"/>
            <p:cNvSpPr/>
            <p:nvPr/>
          </p:nvSpPr>
          <p:spPr>
            <a:xfrm>
              <a:off x="1916033" y="188675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9" name="Forme libre 449"/>
            <p:cNvSpPr/>
            <p:nvPr/>
          </p:nvSpPr>
          <p:spPr>
            <a:xfrm>
              <a:off x="1883071" y="191851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0" name="Forme libre 450"/>
            <p:cNvSpPr/>
            <p:nvPr/>
          </p:nvSpPr>
          <p:spPr>
            <a:xfrm>
              <a:off x="2185043" y="188675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1" name="Forme libre 451"/>
            <p:cNvSpPr/>
            <p:nvPr/>
          </p:nvSpPr>
          <p:spPr>
            <a:xfrm>
              <a:off x="2152081" y="191851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2" name="Forme libre 452"/>
            <p:cNvSpPr/>
            <p:nvPr/>
          </p:nvSpPr>
          <p:spPr>
            <a:xfrm>
              <a:off x="2454054" y="188675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3" name="Forme libre 453"/>
            <p:cNvSpPr/>
            <p:nvPr/>
          </p:nvSpPr>
          <p:spPr>
            <a:xfrm>
              <a:off x="2421091" y="191851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4" name="Forme libre 454"/>
            <p:cNvSpPr/>
            <p:nvPr/>
          </p:nvSpPr>
          <p:spPr>
            <a:xfrm flipH="1">
              <a:off x="32961" y="215629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5" name="Forme libre 455"/>
            <p:cNvSpPr/>
            <p:nvPr/>
          </p:nvSpPr>
          <p:spPr>
            <a:xfrm>
              <a:off x="0" y="2188050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6" name="Forme libre 456"/>
            <p:cNvSpPr/>
            <p:nvPr/>
          </p:nvSpPr>
          <p:spPr>
            <a:xfrm>
              <a:off x="301972" y="215629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7" name="Forme libre 457"/>
            <p:cNvSpPr/>
            <p:nvPr/>
          </p:nvSpPr>
          <p:spPr>
            <a:xfrm>
              <a:off x="269010" y="218805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8" name="Forme libre 458"/>
            <p:cNvSpPr/>
            <p:nvPr/>
          </p:nvSpPr>
          <p:spPr>
            <a:xfrm>
              <a:off x="570982" y="215629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9" name="Forme libre 459"/>
            <p:cNvSpPr/>
            <p:nvPr/>
          </p:nvSpPr>
          <p:spPr>
            <a:xfrm>
              <a:off x="538020" y="218805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0" name="Forme libre 460"/>
            <p:cNvSpPr/>
            <p:nvPr/>
          </p:nvSpPr>
          <p:spPr>
            <a:xfrm>
              <a:off x="839993" y="215629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1" name="Forme libre 461"/>
            <p:cNvSpPr/>
            <p:nvPr/>
          </p:nvSpPr>
          <p:spPr>
            <a:xfrm>
              <a:off x="807031" y="218805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2" name="Forme libre 462"/>
            <p:cNvSpPr/>
            <p:nvPr/>
          </p:nvSpPr>
          <p:spPr>
            <a:xfrm>
              <a:off x="1109002" y="215629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3" name="Forme libre 463"/>
            <p:cNvSpPr/>
            <p:nvPr/>
          </p:nvSpPr>
          <p:spPr>
            <a:xfrm>
              <a:off x="1076040" y="218805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4" name="Forme libre 464"/>
            <p:cNvSpPr/>
            <p:nvPr/>
          </p:nvSpPr>
          <p:spPr>
            <a:xfrm>
              <a:off x="1378013" y="215629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5" name="Forme libre 465"/>
            <p:cNvSpPr/>
            <p:nvPr/>
          </p:nvSpPr>
          <p:spPr>
            <a:xfrm>
              <a:off x="1345051" y="218805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6" name="Forme libre 466"/>
            <p:cNvSpPr/>
            <p:nvPr/>
          </p:nvSpPr>
          <p:spPr>
            <a:xfrm>
              <a:off x="1647023" y="215629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7" name="Forme libre 467"/>
            <p:cNvSpPr/>
            <p:nvPr/>
          </p:nvSpPr>
          <p:spPr>
            <a:xfrm>
              <a:off x="1614061" y="218805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8" name="Forme libre 468"/>
            <p:cNvSpPr/>
            <p:nvPr/>
          </p:nvSpPr>
          <p:spPr>
            <a:xfrm>
              <a:off x="1916033" y="215629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9" name="Forme libre 469"/>
            <p:cNvSpPr/>
            <p:nvPr/>
          </p:nvSpPr>
          <p:spPr>
            <a:xfrm>
              <a:off x="1883071" y="218805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0" name="Forme libre 470"/>
            <p:cNvSpPr/>
            <p:nvPr/>
          </p:nvSpPr>
          <p:spPr>
            <a:xfrm>
              <a:off x="2185043" y="215629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1" name="Forme libre 471"/>
            <p:cNvSpPr/>
            <p:nvPr/>
          </p:nvSpPr>
          <p:spPr>
            <a:xfrm>
              <a:off x="2152081" y="218805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2" name="Forme libre 472"/>
            <p:cNvSpPr/>
            <p:nvPr/>
          </p:nvSpPr>
          <p:spPr>
            <a:xfrm>
              <a:off x="2454054" y="2156293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3" name="Forme libre 473"/>
            <p:cNvSpPr/>
            <p:nvPr/>
          </p:nvSpPr>
          <p:spPr>
            <a:xfrm>
              <a:off x="2421091" y="218805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4" name="Forme libre 474"/>
            <p:cNvSpPr/>
            <p:nvPr/>
          </p:nvSpPr>
          <p:spPr>
            <a:xfrm flipH="1">
              <a:off x="32961" y="242583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5" name="Forme libre 475"/>
            <p:cNvSpPr/>
            <p:nvPr/>
          </p:nvSpPr>
          <p:spPr>
            <a:xfrm>
              <a:off x="0" y="2457587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6" name="Forme libre 476"/>
            <p:cNvSpPr/>
            <p:nvPr/>
          </p:nvSpPr>
          <p:spPr>
            <a:xfrm>
              <a:off x="301972" y="242583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7" name="Forme libre 477"/>
            <p:cNvSpPr/>
            <p:nvPr/>
          </p:nvSpPr>
          <p:spPr>
            <a:xfrm>
              <a:off x="269010" y="245758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8" name="Forme libre 478"/>
            <p:cNvSpPr/>
            <p:nvPr/>
          </p:nvSpPr>
          <p:spPr>
            <a:xfrm>
              <a:off x="570982" y="242583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9" name="Forme libre 479"/>
            <p:cNvSpPr/>
            <p:nvPr/>
          </p:nvSpPr>
          <p:spPr>
            <a:xfrm>
              <a:off x="538020" y="245758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0" name="Forme libre 480"/>
            <p:cNvSpPr/>
            <p:nvPr/>
          </p:nvSpPr>
          <p:spPr>
            <a:xfrm>
              <a:off x="839993" y="242583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1" name="Forme libre 481"/>
            <p:cNvSpPr/>
            <p:nvPr/>
          </p:nvSpPr>
          <p:spPr>
            <a:xfrm>
              <a:off x="807031" y="245758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2" name="Forme libre 482"/>
            <p:cNvSpPr/>
            <p:nvPr/>
          </p:nvSpPr>
          <p:spPr>
            <a:xfrm>
              <a:off x="1109002" y="242583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3" name="Forme libre 483"/>
            <p:cNvSpPr/>
            <p:nvPr/>
          </p:nvSpPr>
          <p:spPr>
            <a:xfrm>
              <a:off x="1076040" y="245758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4" name="Forme libre 484"/>
            <p:cNvSpPr/>
            <p:nvPr/>
          </p:nvSpPr>
          <p:spPr>
            <a:xfrm>
              <a:off x="1378013" y="242583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5" name="Forme libre 485"/>
            <p:cNvSpPr/>
            <p:nvPr/>
          </p:nvSpPr>
          <p:spPr>
            <a:xfrm>
              <a:off x="1345051" y="245758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6" name="Forme libre 486"/>
            <p:cNvSpPr/>
            <p:nvPr/>
          </p:nvSpPr>
          <p:spPr>
            <a:xfrm>
              <a:off x="1647023" y="242583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7" name="Forme libre 487"/>
            <p:cNvSpPr/>
            <p:nvPr/>
          </p:nvSpPr>
          <p:spPr>
            <a:xfrm>
              <a:off x="1614061" y="245758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8" name="Forme libre 488"/>
            <p:cNvSpPr/>
            <p:nvPr/>
          </p:nvSpPr>
          <p:spPr>
            <a:xfrm>
              <a:off x="1916033" y="242583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9" name="Forme libre 489"/>
            <p:cNvSpPr/>
            <p:nvPr/>
          </p:nvSpPr>
          <p:spPr>
            <a:xfrm>
              <a:off x="1883071" y="245758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0" name="Forme libre 490"/>
            <p:cNvSpPr/>
            <p:nvPr/>
          </p:nvSpPr>
          <p:spPr>
            <a:xfrm>
              <a:off x="2185043" y="242583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1" name="Forme libre 491"/>
            <p:cNvSpPr/>
            <p:nvPr/>
          </p:nvSpPr>
          <p:spPr>
            <a:xfrm>
              <a:off x="2152081" y="245758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2" name="Forme libre 492"/>
            <p:cNvSpPr/>
            <p:nvPr/>
          </p:nvSpPr>
          <p:spPr>
            <a:xfrm>
              <a:off x="2454054" y="2425830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3" name="Forme libre 493"/>
            <p:cNvSpPr/>
            <p:nvPr/>
          </p:nvSpPr>
          <p:spPr>
            <a:xfrm>
              <a:off x="2421091" y="245758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4" name="Forme libre 494"/>
            <p:cNvSpPr/>
            <p:nvPr/>
          </p:nvSpPr>
          <p:spPr>
            <a:xfrm flipH="1">
              <a:off x="32961" y="269536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5" name="Forme libre 495"/>
            <p:cNvSpPr/>
            <p:nvPr/>
          </p:nvSpPr>
          <p:spPr>
            <a:xfrm>
              <a:off x="0" y="2727123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6" name="Forme libre 496"/>
            <p:cNvSpPr/>
            <p:nvPr/>
          </p:nvSpPr>
          <p:spPr>
            <a:xfrm>
              <a:off x="301972" y="269536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7" name="Forme libre 497"/>
            <p:cNvSpPr/>
            <p:nvPr/>
          </p:nvSpPr>
          <p:spPr>
            <a:xfrm>
              <a:off x="269010" y="272712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8" name="Forme libre 498"/>
            <p:cNvSpPr/>
            <p:nvPr/>
          </p:nvSpPr>
          <p:spPr>
            <a:xfrm>
              <a:off x="570982" y="269536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9" name="Forme libre 499"/>
            <p:cNvSpPr/>
            <p:nvPr/>
          </p:nvSpPr>
          <p:spPr>
            <a:xfrm>
              <a:off x="538020" y="272712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0" name="Forme libre 500"/>
            <p:cNvSpPr/>
            <p:nvPr/>
          </p:nvSpPr>
          <p:spPr>
            <a:xfrm>
              <a:off x="839993" y="269536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1" name="Forme libre 501"/>
            <p:cNvSpPr/>
            <p:nvPr/>
          </p:nvSpPr>
          <p:spPr>
            <a:xfrm>
              <a:off x="807031" y="272712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2" name="Forme libre 502"/>
            <p:cNvSpPr/>
            <p:nvPr/>
          </p:nvSpPr>
          <p:spPr>
            <a:xfrm>
              <a:off x="1109002" y="269536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3" name="Forme libre 503"/>
            <p:cNvSpPr/>
            <p:nvPr/>
          </p:nvSpPr>
          <p:spPr>
            <a:xfrm>
              <a:off x="1076040" y="272712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4" name="Forme libre 504"/>
            <p:cNvSpPr/>
            <p:nvPr/>
          </p:nvSpPr>
          <p:spPr>
            <a:xfrm>
              <a:off x="1378013" y="269536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5" name="Forme libre 505"/>
            <p:cNvSpPr/>
            <p:nvPr/>
          </p:nvSpPr>
          <p:spPr>
            <a:xfrm>
              <a:off x="1345051" y="272712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6" name="Forme libre 506"/>
            <p:cNvSpPr/>
            <p:nvPr/>
          </p:nvSpPr>
          <p:spPr>
            <a:xfrm>
              <a:off x="1647023" y="269536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7" name="Forme libre 507"/>
            <p:cNvSpPr/>
            <p:nvPr/>
          </p:nvSpPr>
          <p:spPr>
            <a:xfrm>
              <a:off x="1614061" y="272712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8" name="Forme libre 508"/>
            <p:cNvSpPr/>
            <p:nvPr/>
          </p:nvSpPr>
          <p:spPr>
            <a:xfrm>
              <a:off x="1916033" y="269536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9" name="Forme libre 509"/>
            <p:cNvSpPr/>
            <p:nvPr/>
          </p:nvSpPr>
          <p:spPr>
            <a:xfrm>
              <a:off x="1883071" y="272712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0" name="Forme libre 510"/>
            <p:cNvSpPr/>
            <p:nvPr/>
          </p:nvSpPr>
          <p:spPr>
            <a:xfrm>
              <a:off x="2185043" y="269536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1" name="Forme libre 511"/>
            <p:cNvSpPr/>
            <p:nvPr/>
          </p:nvSpPr>
          <p:spPr>
            <a:xfrm>
              <a:off x="2152081" y="272712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2" name="Forme libre 512"/>
            <p:cNvSpPr/>
            <p:nvPr/>
          </p:nvSpPr>
          <p:spPr>
            <a:xfrm>
              <a:off x="2454054" y="2695367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3" name="Forme libre 513"/>
            <p:cNvSpPr/>
            <p:nvPr/>
          </p:nvSpPr>
          <p:spPr>
            <a:xfrm>
              <a:off x="2421091" y="2727123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4" name="Forme libre 514"/>
            <p:cNvSpPr/>
            <p:nvPr/>
          </p:nvSpPr>
          <p:spPr>
            <a:xfrm flipH="1">
              <a:off x="32961" y="2964904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5" name="Forme libre 515"/>
            <p:cNvSpPr/>
            <p:nvPr/>
          </p:nvSpPr>
          <p:spPr>
            <a:xfrm>
              <a:off x="0" y="2996660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6" name="Forme libre 516"/>
            <p:cNvSpPr/>
            <p:nvPr/>
          </p:nvSpPr>
          <p:spPr>
            <a:xfrm>
              <a:off x="301972" y="2964904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7" name="Forme libre 517"/>
            <p:cNvSpPr/>
            <p:nvPr/>
          </p:nvSpPr>
          <p:spPr>
            <a:xfrm>
              <a:off x="269010" y="299666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8" name="Forme libre 518"/>
            <p:cNvSpPr/>
            <p:nvPr/>
          </p:nvSpPr>
          <p:spPr>
            <a:xfrm>
              <a:off x="570982" y="2964904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9" name="Forme libre 519"/>
            <p:cNvSpPr/>
            <p:nvPr/>
          </p:nvSpPr>
          <p:spPr>
            <a:xfrm>
              <a:off x="538020" y="299666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0" name="Forme libre 520"/>
            <p:cNvSpPr/>
            <p:nvPr/>
          </p:nvSpPr>
          <p:spPr>
            <a:xfrm>
              <a:off x="839993" y="2964904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1" name="Forme libre 521"/>
            <p:cNvSpPr/>
            <p:nvPr/>
          </p:nvSpPr>
          <p:spPr>
            <a:xfrm>
              <a:off x="807031" y="299666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2" name="Forme libre 522"/>
            <p:cNvSpPr/>
            <p:nvPr/>
          </p:nvSpPr>
          <p:spPr>
            <a:xfrm>
              <a:off x="1109002" y="2964904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3" name="Forme libre 523"/>
            <p:cNvSpPr/>
            <p:nvPr/>
          </p:nvSpPr>
          <p:spPr>
            <a:xfrm>
              <a:off x="1076040" y="299666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4" name="Forme libre 524"/>
            <p:cNvSpPr/>
            <p:nvPr/>
          </p:nvSpPr>
          <p:spPr>
            <a:xfrm>
              <a:off x="1378013" y="2964904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5" name="Forme libre 525"/>
            <p:cNvSpPr/>
            <p:nvPr/>
          </p:nvSpPr>
          <p:spPr>
            <a:xfrm>
              <a:off x="1345051" y="299666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6" name="Forme libre 526"/>
            <p:cNvSpPr/>
            <p:nvPr/>
          </p:nvSpPr>
          <p:spPr>
            <a:xfrm>
              <a:off x="1647023" y="2964904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7" name="Forme libre 527"/>
            <p:cNvSpPr/>
            <p:nvPr/>
          </p:nvSpPr>
          <p:spPr>
            <a:xfrm>
              <a:off x="1614061" y="299666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8" name="Forme libre 528"/>
            <p:cNvSpPr/>
            <p:nvPr/>
          </p:nvSpPr>
          <p:spPr>
            <a:xfrm>
              <a:off x="1916033" y="2964904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9" name="Forme libre 529"/>
            <p:cNvSpPr/>
            <p:nvPr/>
          </p:nvSpPr>
          <p:spPr>
            <a:xfrm>
              <a:off x="1883071" y="299666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0" name="Forme libre 530"/>
            <p:cNvSpPr/>
            <p:nvPr/>
          </p:nvSpPr>
          <p:spPr>
            <a:xfrm>
              <a:off x="2185043" y="2964904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1" name="Forme libre 531"/>
            <p:cNvSpPr/>
            <p:nvPr/>
          </p:nvSpPr>
          <p:spPr>
            <a:xfrm>
              <a:off x="2152081" y="299666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2" name="Forme libre 532"/>
            <p:cNvSpPr/>
            <p:nvPr/>
          </p:nvSpPr>
          <p:spPr>
            <a:xfrm>
              <a:off x="2454054" y="2964904"/>
              <a:ext cx="1" cy="66054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3" name="Forme libre 533"/>
            <p:cNvSpPr/>
            <p:nvPr/>
          </p:nvSpPr>
          <p:spPr>
            <a:xfrm>
              <a:off x="2421091" y="2996660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4" name="Forme libre 534"/>
            <p:cNvSpPr/>
            <p:nvPr/>
          </p:nvSpPr>
          <p:spPr>
            <a:xfrm flipH="1">
              <a:off x="32961" y="3234441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5" name="Forme libre 535"/>
            <p:cNvSpPr/>
            <p:nvPr/>
          </p:nvSpPr>
          <p:spPr>
            <a:xfrm>
              <a:off x="0" y="3266197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6" name="Forme libre 536"/>
            <p:cNvSpPr/>
            <p:nvPr/>
          </p:nvSpPr>
          <p:spPr>
            <a:xfrm>
              <a:off x="301972" y="3234441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7" name="Forme libre 537"/>
            <p:cNvSpPr/>
            <p:nvPr/>
          </p:nvSpPr>
          <p:spPr>
            <a:xfrm>
              <a:off x="269010" y="326619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8" name="Forme libre 538"/>
            <p:cNvSpPr/>
            <p:nvPr/>
          </p:nvSpPr>
          <p:spPr>
            <a:xfrm>
              <a:off x="570982" y="3234441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9" name="Forme libre 539"/>
            <p:cNvSpPr/>
            <p:nvPr/>
          </p:nvSpPr>
          <p:spPr>
            <a:xfrm>
              <a:off x="538020" y="326619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0" name="Forme libre 540"/>
            <p:cNvSpPr/>
            <p:nvPr/>
          </p:nvSpPr>
          <p:spPr>
            <a:xfrm>
              <a:off x="839993" y="3234441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1" name="Forme libre 541"/>
            <p:cNvSpPr/>
            <p:nvPr/>
          </p:nvSpPr>
          <p:spPr>
            <a:xfrm>
              <a:off x="807031" y="326619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2" name="Forme libre 542"/>
            <p:cNvSpPr/>
            <p:nvPr/>
          </p:nvSpPr>
          <p:spPr>
            <a:xfrm>
              <a:off x="1109002" y="3234441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3" name="Forme libre 543"/>
            <p:cNvSpPr/>
            <p:nvPr/>
          </p:nvSpPr>
          <p:spPr>
            <a:xfrm>
              <a:off x="1076040" y="326619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4" name="Forme libre 544"/>
            <p:cNvSpPr/>
            <p:nvPr/>
          </p:nvSpPr>
          <p:spPr>
            <a:xfrm>
              <a:off x="1378013" y="3234441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5" name="Forme libre 545"/>
            <p:cNvSpPr/>
            <p:nvPr/>
          </p:nvSpPr>
          <p:spPr>
            <a:xfrm>
              <a:off x="1345051" y="326619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6" name="Forme libre 546"/>
            <p:cNvSpPr/>
            <p:nvPr/>
          </p:nvSpPr>
          <p:spPr>
            <a:xfrm>
              <a:off x="1647023" y="3234441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7" name="Forme libre 547"/>
            <p:cNvSpPr/>
            <p:nvPr/>
          </p:nvSpPr>
          <p:spPr>
            <a:xfrm>
              <a:off x="1614061" y="326619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8" name="Forme libre 548"/>
            <p:cNvSpPr/>
            <p:nvPr/>
          </p:nvSpPr>
          <p:spPr>
            <a:xfrm>
              <a:off x="1916033" y="3234441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9" name="Forme libre 549"/>
            <p:cNvSpPr/>
            <p:nvPr/>
          </p:nvSpPr>
          <p:spPr>
            <a:xfrm>
              <a:off x="1883071" y="326619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0" name="Forme libre 550"/>
            <p:cNvSpPr/>
            <p:nvPr/>
          </p:nvSpPr>
          <p:spPr>
            <a:xfrm>
              <a:off x="2185043" y="3234441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1" name="Forme libre 551"/>
            <p:cNvSpPr/>
            <p:nvPr/>
          </p:nvSpPr>
          <p:spPr>
            <a:xfrm>
              <a:off x="2152081" y="326619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2" name="Forme libre 552"/>
            <p:cNvSpPr/>
            <p:nvPr/>
          </p:nvSpPr>
          <p:spPr>
            <a:xfrm>
              <a:off x="2454054" y="3234441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3" name="Forme libre 553"/>
            <p:cNvSpPr/>
            <p:nvPr/>
          </p:nvSpPr>
          <p:spPr>
            <a:xfrm>
              <a:off x="2421091" y="3266197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4" name="Forme libre 554"/>
            <p:cNvSpPr/>
            <p:nvPr/>
          </p:nvSpPr>
          <p:spPr>
            <a:xfrm flipH="1">
              <a:off x="32961" y="3503977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5" name="Forme libre 555"/>
            <p:cNvSpPr/>
            <p:nvPr/>
          </p:nvSpPr>
          <p:spPr>
            <a:xfrm>
              <a:off x="0" y="3535734"/>
              <a:ext cx="65924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6" name="Forme libre 556"/>
            <p:cNvSpPr/>
            <p:nvPr/>
          </p:nvSpPr>
          <p:spPr>
            <a:xfrm>
              <a:off x="301972" y="3503977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7" name="Forme libre 557"/>
            <p:cNvSpPr/>
            <p:nvPr/>
          </p:nvSpPr>
          <p:spPr>
            <a:xfrm>
              <a:off x="269010" y="3535734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8" name="Forme libre 558"/>
            <p:cNvSpPr/>
            <p:nvPr/>
          </p:nvSpPr>
          <p:spPr>
            <a:xfrm>
              <a:off x="570982" y="3503977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9" name="Forme libre 559"/>
            <p:cNvSpPr/>
            <p:nvPr/>
          </p:nvSpPr>
          <p:spPr>
            <a:xfrm>
              <a:off x="538020" y="3535734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0" name="Forme libre 560"/>
            <p:cNvSpPr/>
            <p:nvPr/>
          </p:nvSpPr>
          <p:spPr>
            <a:xfrm>
              <a:off x="839993" y="3503977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1" name="Forme libre 561"/>
            <p:cNvSpPr/>
            <p:nvPr/>
          </p:nvSpPr>
          <p:spPr>
            <a:xfrm>
              <a:off x="807031" y="3535734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2" name="Forme libre 562"/>
            <p:cNvSpPr/>
            <p:nvPr/>
          </p:nvSpPr>
          <p:spPr>
            <a:xfrm>
              <a:off x="1109002" y="3503977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3" name="Forme libre 563"/>
            <p:cNvSpPr/>
            <p:nvPr/>
          </p:nvSpPr>
          <p:spPr>
            <a:xfrm>
              <a:off x="1076040" y="3535734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4" name="Forme libre 564"/>
            <p:cNvSpPr/>
            <p:nvPr/>
          </p:nvSpPr>
          <p:spPr>
            <a:xfrm>
              <a:off x="1378013" y="3503977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5" name="Forme libre 565"/>
            <p:cNvSpPr/>
            <p:nvPr/>
          </p:nvSpPr>
          <p:spPr>
            <a:xfrm>
              <a:off x="1345051" y="3535734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6" name="Forme libre 566"/>
            <p:cNvSpPr/>
            <p:nvPr/>
          </p:nvSpPr>
          <p:spPr>
            <a:xfrm>
              <a:off x="1647023" y="3503977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7" name="Forme libre 567"/>
            <p:cNvSpPr/>
            <p:nvPr/>
          </p:nvSpPr>
          <p:spPr>
            <a:xfrm>
              <a:off x="1614061" y="3535734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8" name="Forme libre 568"/>
            <p:cNvSpPr/>
            <p:nvPr/>
          </p:nvSpPr>
          <p:spPr>
            <a:xfrm>
              <a:off x="1916033" y="3503977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9" name="Forme libre 569"/>
            <p:cNvSpPr/>
            <p:nvPr/>
          </p:nvSpPr>
          <p:spPr>
            <a:xfrm>
              <a:off x="1883071" y="3535734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0" name="Forme libre 570"/>
            <p:cNvSpPr/>
            <p:nvPr/>
          </p:nvSpPr>
          <p:spPr>
            <a:xfrm>
              <a:off x="2185043" y="3503977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1" name="Forme libre 571"/>
            <p:cNvSpPr/>
            <p:nvPr/>
          </p:nvSpPr>
          <p:spPr>
            <a:xfrm>
              <a:off x="2152081" y="3535734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2" name="Forme libre 572"/>
            <p:cNvSpPr/>
            <p:nvPr/>
          </p:nvSpPr>
          <p:spPr>
            <a:xfrm>
              <a:off x="2454054" y="3503977"/>
              <a:ext cx="1" cy="65990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3" name="Forme libre 573"/>
            <p:cNvSpPr/>
            <p:nvPr/>
          </p:nvSpPr>
          <p:spPr>
            <a:xfrm>
              <a:off x="2421091" y="3535734"/>
              <a:ext cx="65925" cy="1"/>
            </a:xfrm>
            <a:prstGeom prst="line">
              <a:avLst/>
            </a:prstGeom>
            <a:noFill/>
            <a:ln w="9508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05" name="Rectangle 574"/>
          <p:cNvSpPr/>
          <p:nvPr/>
        </p:nvSpPr>
        <p:spPr>
          <a:xfrm>
            <a:off x="8561817" y="4832539"/>
            <a:ext cx="774001" cy="774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1006" name="Rectangle 576"/>
          <p:cNvSpPr/>
          <p:nvPr/>
        </p:nvSpPr>
        <p:spPr>
          <a:xfrm>
            <a:off x="7787817" y="5607441"/>
            <a:ext cx="774001" cy="774001"/>
          </a:xfrm>
          <a:prstGeom prst="rect">
            <a:avLst/>
          </a:prstGeom>
          <a:solidFill>
            <a:schemeClr val="accent5">
              <a:hueOff val="-1200000"/>
              <a:satOff val="-46153"/>
              <a:lumOff val="509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1007" name="Rectangle 577"/>
          <p:cNvSpPr/>
          <p:nvPr/>
        </p:nvSpPr>
        <p:spPr>
          <a:xfrm>
            <a:off x="8561817" y="4832839"/>
            <a:ext cx="774001" cy="774001"/>
          </a:xfrm>
          <a:prstGeom prst="rect">
            <a:avLst/>
          </a:prstGeom>
          <a:solidFill>
            <a:schemeClr val="accent5">
              <a:hueOff val="-1200000"/>
              <a:satOff val="-46153"/>
              <a:lumOff val="509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1008" name="Rectangle 578"/>
          <p:cNvSpPr/>
          <p:nvPr/>
        </p:nvSpPr>
        <p:spPr>
          <a:xfrm>
            <a:off x="8561817" y="5606839"/>
            <a:ext cx="774001" cy="774001"/>
          </a:xfrm>
          <a:prstGeom prst="rect">
            <a:avLst/>
          </a:prstGeom>
          <a:solidFill>
            <a:schemeClr val="accent5">
              <a:hueOff val="-1200000"/>
              <a:satOff val="-46153"/>
              <a:lumOff val="509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1009" name="Rectangle 874"/>
          <p:cNvSpPr/>
          <p:nvPr/>
        </p:nvSpPr>
        <p:spPr>
          <a:xfrm>
            <a:off x="9329531" y="-123568"/>
            <a:ext cx="2925907" cy="427273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1010" name="1.Modifiez le style du titre"/>
          <p:cNvSpPr txBox="1"/>
          <p:nvPr>
            <p:ph type="title" hasCustomPrompt="1"/>
          </p:nvPr>
        </p:nvSpPr>
        <p:spPr>
          <a:xfrm>
            <a:off x="831850" y="1709738"/>
            <a:ext cx="6125541" cy="2852737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4000"/>
            </a:lvl1pPr>
          </a:lstStyle>
          <a:p>
            <a:pPr/>
            <a:r>
              <a:t>1.Modifiez le style du titre</a:t>
            </a:r>
          </a:p>
        </p:txBody>
      </p:sp>
      <p:sp>
        <p:nvSpPr>
          <p:cNvPr id="1011" name="Texte niveau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1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13" name="Graphique 318"/>
          <p:cNvSpPr/>
          <p:nvPr/>
        </p:nvSpPr>
        <p:spPr>
          <a:xfrm>
            <a:off x="9338785" y="2600766"/>
            <a:ext cx="1447202" cy="154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moveTo>
                  <a:pt x="20519" y="21600"/>
                </a:moveTo>
                <a:lnTo>
                  <a:pt x="20519" y="0"/>
                </a:lnTo>
                <a:moveTo>
                  <a:pt x="19440" y="21600"/>
                </a:moveTo>
                <a:lnTo>
                  <a:pt x="19440" y="0"/>
                </a:lnTo>
                <a:moveTo>
                  <a:pt x="18359" y="21600"/>
                </a:moveTo>
                <a:lnTo>
                  <a:pt x="18359" y="0"/>
                </a:lnTo>
                <a:moveTo>
                  <a:pt x="17280" y="21600"/>
                </a:moveTo>
                <a:lnTo>
                  <a:pt x="17280" y="0"/>
                </a:lnTo>
                <a:moveTo>
                  <a:pt x="16199" y="21600"/>
                </a:moveTo>
                <a:lnTo>
                  <a:pt x="16199" y="0"/>
                </a:lnTo>
                <a:moveTo>
                  <a:pt x="15121" y="21600"/>
                </a:moveTo>
                <a:lnTo>
                  <a:pt x="15121" y="0"/>
                </a:lnTo>
                <a:moveTo>
                  <a:pt x="14040" y="21600"/>
                </a:moveTo>
                <a:lnTo>
                  <a:pt x="14040" y="0"/>
                </a:lnTo>
                <a:moveTo>
                  <a:pt x="12961" y="21600"/>
                </a:moveTo>
                <a:lnTo>
                  <a:pt x="12961" y="0"/>
                </a:lnTo>
                <a:moveTo>
                  <a:pt x="11882" y="21600"/>
                </a:moveTo>
                <a:lnTo>
                  <a:pt x="11882" y="0"/>
                </a:lnTo>
                <a:moveTo>
                  <a:pt x="10801" y="21600"/>
                </a:moveTo>
                <a:lnTo>
                  <a:pt x="10801" y="0"/>
                </a:lnTo>
                <a:moveTo>
                  <a:pt x="9722" y="21600"/>
                </a:moveTo>
                <a:lnTo>
                  <a:pt x="9722" y="0"/>
                </a:lnTo>
                <a:moveTo>
                  <a:pt x="8641" y="21600"/>
                </a:moveTo>
                <a:lnTo>
                  <a:pt x="8641" y="0"/>
                </a:lnTo>
                <a:moveTo>
                  <a:pt x="7574" y="21600"/>
                </a:moveTo>
                <a:lnTo>
                  <a:pt x="7574" y="0"/>
                </a:lnTo>
                <a:moveTo>
                  <a:pt x="6493" y="21600"/>
                </a:moveTo>
                <a:lnTo>
                  <a:pt x="6493" y="0"/>
                </a:lnTo>
                <a:moveTo>
                  <a:pt x="5415" y="21600"/>
                </a:moveTo>
                <a:lnTo>
                  <a:pt x="5415" y="0"/>
                </a:lnTo>
                <a:moveTo>
                  <a:pt x="4327" y="21600"/>
                </a:moveTo>
                <a:lnTo>
                  <a:pt x="4327" y="0"/>
                </a:lnTo>
                <a:moveTo>
                  <a:pt x="3245" y="21600"/>
                </a:moveTo>
                <a:lnTo>
                  <a:pt x="3245" y="0"/>
                </a:lnTo>
                <a:moveTo>
                  <a:pt x="2167" y="21600"/>
                </a:moveTo>
                <a:lnTo>
                  <a:pt x="2167" y="0"/>
                </a:lnTo>
                <a:moveTo>
                  <a:pt x="1079" y="21600"/>
                </a:moveTo>
                <a:lnTo>
                  <a:pt x="1079" y="0"/>
                </a:lnTo>
                <a:moveTo>
                  <a:pt x="0" y="21600"/>
                </a:moveTo>
                <a:lnTo>
                  <a:pt x="0" y="0"/>
                </a:lnTo>
              </a:path>
            </a:pathLst>
          </a:custGeom>
          <a:ln>
            <a:solidFill>
              <a:schemeClr val="accent5">
                <a:hueOff val="-1200000"/>
                <a:satOff val="-46153"/>
                <a:lumOff val="5098"/>
              </a:schemeClr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021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Blip>
                <a:blip r:embed="rId2"/>
              </a:buBlip>
            </a:lvl2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2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raphique 318"/>
          <p:cNvSpPr/>
          <p:nvPr/>
        </p:nvSpPr>
        <p:spPr>
          <a:xfrm>
            <a:off x="11414044" y="5306350"/>
            <a:ext cx="777601" cy="77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moveTo>
                  <a:pt x="20519" y="21600"/>
                </a:moveTo>
                <a:lnTo>
                  <a:pt x="20519" y="0"/>
                </a:lnTo>
                <a:moveTo>
                  <a:pt x="19440" y="21600"/>
                </a:moveTo>
                <a:lnTo>
                  <a:pt x="19440" y="0"/>
                </a:lnTo>
                <a:moveTo>
                  <a:pt x="18359" y="21600"/>
                </a:moveTo>
                <a:lnTo>
                  <a:pt x="18359" y="0"/>
                </a:lnTo>
                <a:moveTo>
                  <a:pt x="17280" y="21600"/>
                </a:moveTo>
                <a:lnTo>
                  <a:pt x="17280" y="0"/>
                </a:lnTo>
                <a:moveTo>
                  <a:pt x="16199" y="21600"/>
                </a:moveTo>
                <a:lnTo>
                  <a:pt x="16199" y="0"/>
                </a:lnTo>
                <a:moveTo>
                  <a:pt x="15121" y="21600"/>
                </a:moveTo>
                <a:lnTo>
                  <a:pt x="15121" y="0"/>
                </a:lnTo>
                <a:moveTo>
                  <a:pt x="14040" y="21600"/>
                </a:moveTo>
                <a:lnTo>
                  <a:pt x="14040" y="0"/>
                </a:lnTo>
                <a:moveTo>
                  <a:pt x="12961" y="21600"/>
                </a:moveTo>
                <a:lnTo>
                  <a:pt x="12961" y="0"/>
                </a:lnTo>
                <a:moveTo>
                  <a:pt x="11882" y="21600"/>
                </a:moveTo>
                <a:lnTo>
                  <a:pt x="11882" y="0"/>
                </a:lnTo>
                <a:moveTo>
                  <a:pt x="10801" y="21600"/>
                </a:moveTo>
                <a:lnTo>
                  <a:pt x="10801" y="0"/>
                </a:lnTo>
                <a:moveTo>
                  <a:pt x="9722" y="21600"/>
                </a:moveTo>
                <a:lnTo>
                  <a:pt x="9722" y="0"/>
                </a:lnTo>
                <a:moveTo>
                  <a:pt x="8641" y="21600"/>
                </a:moveTo>
                <a:lnTo>
                  <a:pt x="8641" y="0"/>
                </a:lnTo>
                <a:moveTo>
                  <a:pt x="7574" y="21600"/>
                </a:moveTo>
                <a:lnTo>
                  <a:pt x="7574" y="0"/>
                </a:lnTo>
                <a:moveTo>
                  <a:pt x="6493" y="21600"/>
                </a:moveTo>
                <a:lnTo>
                  <a:pt x="6493" y="0"/>
                </a:lnTo>
                <a:moveTo>
                  <a:pt x="5415" y="21600"/>
                </a:moveTo>
                <a:lnTo>
                  <a:pt x="5415" y="0"/>
                </a:lnTo>
                <a:moveTo>
                  <a:pt x="4327" y="21600"/>
                </a:moveTo>
                <a:lnTo>
                  <a:pt x="4327" y="0"/>
                </a:lnTo>
                <a:moveTo>
                  <a:pt x="3245" y="21600"/>
                </a:moveTo>
                <a:lnTo>
                  <a:pt x="3245" y="0"/>
                </a:lnTo>
                <a:moveTo>
                  <a:pt x="2167" y="21600"/>
                </a:moveTo>
                <a:lnTo>
                  <a:pt x="2167" y="0"/>
                </a:lnTo>
                <a:moveTo>
                  <a:pt x="1079" y="21600"/>
                </a:moveTo>
                <a:lnTo>
                  <a:pt x="1079" y="0"/>
                </a:lnTo>
                <a:moveTo>
                  <a:pt x="0" y="21600"/>
                </a:moveTo>
                <a:lnTo>
                  <a:pt x="0" y="0"/>
                </a:lnTo>
              </a:path>
            </a:pathLst>
          </a:custGeom>
          <a:ln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0" name="Rectangle 298"/>
          <p:cNvSpPr/>
          <p:nvPr/>
        </p:nvSpPr>
        <p:spPr>
          <a:xfrm>
            <a:off x="11417999" y="6083999"/>
            <a:ext cx="774001" cy="774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grpSp>
        <p:nvGrpSpPr>
          <p:cNvPr id="1035" name="Groupe 299"/>
          <p:cNvGrpSpPr/>
          <p:nvPr/>
        </p:nvGrpSpPr>
        <p:grpSpPr>
          <a:xfrm>
            <a:off x="10636800" y="6078023"/>
            <a:ext cx="585436" cy="777601"/>
            <a:chOff x="0" y="0"/>
            <a:chExt cx="585435" cy="777600"/>
          </a:xfrm>
        </p:grpSpPr>
        <p:sp>
          <p:nvSpPr>
            <p:cNvPr id="1031" name="Connecteur droit 300"/>
            <p:cNvSpPr/>
            <p:nvPr/>
          </p:nvSpPr>
          <p:spPr>
            <a:xfrm flipH="1">
              <a:off x="-1" y="-1"/>
              <a:ext cx="1" cy="777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2" name="Connecteur droit 301"/>
            <p:cNvSpPr/>
            <p:nvPr/>
          </p:nvSpPr>
          <p:spPr>
            <a:xfrm flipH="1">
              <a:off x="192164" y="-1"/>
              <a:ext cx="1" cy="777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3" name="Connecteur droit 302"/>
            <p:cNvSpPr/>
            <p:nvPr/>
          </p:nvSpPr>
          <p:spPr>
            <a:xfrm flipH="1">
              <a:off x="393270" y="-1"/>
              <a:ext cx="1" cy="777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4" name="Connecteur droit 303"/>
            <p:cNvSpPr/>
            <p:nvPr/>
          </p:nvSpPr>
          <p:spPr>
            <a:xfrm flipH="1">
              <a:off x="585435" y="-1"/>
              <a:ext cx="1" cy="777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36" name="Texte niveau 1…"/>
          <p:cNvSpPr txBox="1"/>
          <p:nvPr>
            <p:ph type="body" sz="half" idx="1"/>
          </p:nvPr>
        </p:nvSpPr>
        <p:spPr>
          <a:xfrm>
            <a:off x="896263" y="1825625"/>
            <a:ext cx="5245800" cy="4254776"/>
          </a:xfrm>
          <a:prstGeom prst="rect">
            <a:avLst/>
          </a:prstGeom>
        </p:spPr>
        <p:txBody>
          <a:bodyPr/>
          <a:lstStyle>
            <a:lvl2pPr>
              <a:buBlip>
                <a:blip r:embed="rId2"/>
              </a:buBlip>
            </a:lvl2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8" name="Texte du titre"/>
          <p:cNvSpPr txBox="1"/>
          <p:nvPr>
            <p:ph type="title"/>
          </p:nvPr>
        </p:nvSpPr>
        <p:spPr>
          <a:xfrm>
            <a:off x="895920" y="700892"/>
            <a:ext cx="10529617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039" name="Rectangle 296"/>
          <p:cNvSpPr/>
          <p:nvPr/>
        </p:nvSpPr>
        <p:spPr>
          <a:xfrm>
            <a:off x="10640400" y="4535999"/>
            <a:ext cx="774001" cy="774001"/>
          </a:xfrm>
          <a:prstGeom prst="rect">
            <a:avLst/>
          </a:prstGeom>
          <a:solidFill>
            <a:schemeClr val="accent5">
              <a:hueOff val="-1200000"/>
              <a:satOff val="-46153"/>
              <a:lumOff val="509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grpSp>
        <p:nvGrpSpPr>
          <p:cNvPr id="1320" name="Groupe 304"/>
          <p:cNvGrpSpPr/>
          <p:nvPr/>
        </p:nvGrpSpPr>
        <p:grpSpPr>
          <a:xfrm>
            <a:off x="11434284" y="-2778696"/>
            <a:ext cx="2448606" cy="3514831"/>
            <a:chOff x="0" y="0"/>
            <a:chExt cx="2448605" cy="3514830"/>
          </a:xfrm>
        </p:grpSpPr>
        <p:sp>
          <p:nvSpPr>
            <p:cNvPr id="1040" name="Forme libre 305"/>
            <p:cNvSpPr/>
            <p:nvPr/>
          </p:nvSpPr>
          <p:spPr>
            <a:xfrm flipH="1">
              <a:off x="32452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1" name="Forme libre 306"/>
            <p:cNvSpPr/>
            <p:nvPr/>
          </p:nvSpPr>
          <p:spPr>
            <a:xfrm>
              <a:off x="0" y="3124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2" name="Forme libre 307"/>
            <p:cNvSpPr/>
            <p:nvPr/>
          </p:nvSpPr>
          <p:spPr>
            <a:xfrm>
              <a:off x="297308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3" name="Forme libre 308"/>
            <p:cNvSpPr/>
            <p:nvPr/>
          </p:nvSpPr>
          <p:spPr>
            <a:xfrm>
              <a:off x="264855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4" name="Forme libre 309"/>
            <p:cNvSpPr/>
            <p:nvPr/>
          </p:nvSpPr>
          <p:spPr>
            <a:xfrm>
              <a:off x="562164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5" name="Forme libre 310"/>
            <p:cNvSpPr/>
            <p:nvPr/>
          </p:nvSpPr>
          <p:spPr>
            <a:xfrm>
              <a:off x="529711" y="3124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6" name="Forme libre 311"/>
            <p:cNvSpPr/>
            <p:nvPr/>
          </p:nvSpPr>
          <p:spPr>
            <a:xfrm>
              <a:off x="827019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7" name="Forme libre 312"/>
            <p:cNvSpPr/>
            <p:nvPr/>
          </p:nvSpPr>
          <p:spPr>
            <a:xfrm>
              <a:off x="794567" y="3124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8" name="Forme libre 313"/>
            <p:cNvSpPr/>
            <p:nvPr/>
          </p:nvSpPr>
          <p:spPr>
            <a:xfrm>
              <a:off x="1091875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9" name="Forme libre 314"/>
            <p:cNvSpPr/>
            <p:nvPr/>
          </p:nvSpPr>
          <p:spPr>
            <a:xfrm>
              <a:off x="1059422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0" name="Forme libre 315"/>
            <p:cNvSpPr/>
            <p:nvPr/>
          </p:nvSpPr>
          <p:spPr>
            <a:xfrm>
              <a:off x="1356731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1" name="Forme libre 316"/>
            <p:cNvSpPr/>
            <p:nvPr/>
          </p:nvSpPr>
          <p:spPr>
            <a:xfrm>
              <a:off x="1324278" y="3124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2" name="Forme libre 317"/>
            <p:cNvSpPr/>
            <p:nvPr/>
          </p:nvSpPr>
          <p:spPr>
            <a:xfrm>
              <a:off x="1621586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3" name="Forme libre 318"/>
            <p:cNvSpPr/>
            <p:nvPr/>
          </p:nvSpPr>
          <p:spPr>
            <a:xfrm>
              <a:off x="1589133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4" name="Forme libre 319"/>
            <p:cNvSpPr/>
            <p:nvPr/>
          </p:nvSpPr>
          <p:spPr>
            <a:xfrm>
              <a:off x="1886442" y="-1"/>
              <a:ext cx="1" cy="65035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5" name="Forme libre 320"/>
            <p:cNvSpPr/>
            <p:nvPr/>
          </p:nvSpPr>
          <p:spPr>
            <a:xfrm>
              <a:off x="1853989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6" name="Forme libre 321"/>
            <p:cNvSpPr/>
            <p:nvPr/>
          </p:nvSpPr>
          <p:spPr>
            <a:xfrm>
              <a:off x="2151297" y="-1"/>
              <a:ext cx="1" cy="65035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7" name="Forme libre 322"/>
            <p:cNvSpPr/>
            <p:nvPr/>
          </p:nvSpPr>
          <p:spPr>
            <a:xfrm>
              <a:off x="2118844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8" name="Forme libre 323"/>
            <p:cNvSpPr/>
            <p:nvPr/>
          </p:nvSpPr>
          <p:spPr>
            <a:xfrm>
              <a:off x="2416153" y="-1"/>
              <a:ext cx="1" cy="65035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9" name="Forme libre 324"/>
            <p:cNvSpPr/>
            <p:nvPr/>
          </p:nvSpPr>
          <p:spPr>
            <a:xfrm>
              <a:off x="2383699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0" name="Forme libre 325"/>
            <p:cNvSpPr/>
            <p:nvPr/>
          </p:nvSpPr>
          <p:spPr>
            <a:xfrm flipH="1">
              <a:off x="32452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1" name="Forme libre 326"/>
            <p:cNvSpPr/>
            <p:nvPr/>
          </p:nvSpPr>
          <p:spPr>
            <a:xfrm>
              <a:off x="0" y="296620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2" name="Forme libre 327"/>
            <p:cNvSpPr/>
            <p:nvPr/>
          </p:nvSpPr>
          <p:spPr>
            <a:xfrm>
              <a:off x="297308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3" name="Forme libre 328"/>
            <p:cNvSpPr/>
            <p:nvPr/>
          </p:nvSpPr>
          <p:spPr>
            <a:xfrm>
              <a:off x="264855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4" name="Forme libre 329"/>
            <p:cNvSpPr/>
            <p:nvPr/>
          </p:nvSpPr>
          <p:spPr>
            <a:xfrm>
              <a:off x="562164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5" name="Forme libre 330"/>
            <p:cNvSpPr/>
            <p:nvPr/>
          </p:nvSpPr>
          <p:spPr>
            <a:xfrm>
              <a:off x="529711" y="296620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6" name="Forme libre 331"/>
            <p:cNvSpPr/>
            <p:nvPr/>
          </p:nvSpPr>
          <p:spPr>
            <a:xfrm>
              <a:off x="827019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7" name="Forme libre 332"/>
            <p:cNvSpPr/>
            <p:nvPr/>
          </p:nvSpPr>
          <p:spPr>
            <a:xfrm>
              <a:off x="794567" y="296620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8" name="Forme libre 333"/>
            <p:cNvSpPr/>
            <p:nvPr/>
          </p:nvSpPr>
          <p:spPr>
            <a:xfrm>
              <a:off x="1091875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9" name="Forme libre 334"/>
            <p:cNvSpPr/>
            <p:nvPr/>
          </p:nvSpPr>
          <p:spPr>
            <a:xfrm>
              <a:off x="1059422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0" name="Forme libre 335"/>
            <p:cNvSpPr/>
            <p:nvPr/>
          </p:nvSpPr>
          <p:spPr>
            <a:xfrm>
              <a:off x="1356731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1" name="Forme libre 336"/>
            <p:cNvSpPr/>
            <p:nvPr/>
          </p:nvSpPr>
          <p:spPr>
            <a:xfrm>
              <a:off x="1324278" y="296620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2" name="Forme libre 337"/>
            <p:cNvSpPr/>
            <p:nvPr/>
          </p:nvSpPr>
          <p:spPr>
            <a:xfrm>
              <a:off x="1621586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3" name="Forme libre 338"/>
            <p:cNvSpPr/>
            <p:nvPr/>
          </p:nvSpPr>
          <p:spPr>
            <a:xfrm>
              <a:off x="1589133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4" name="Forme libre 339"/>
            <p:cNvSpPr/>
            <p:nvPr/>
          </p:nvSpPr>
          <p:spPr>
            <a:xfrm>
              <a:off x="1886442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5" name="Forme libre 340"/>
            <p:cNvSpPr/>
            <p:nvPr/>
          </p:nvSpPr>
          <p:spPr>
            <a:xfrm>
              <a:off x="1853989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6" name="Forme libre 341"/>
            <p:cNvSpPr/>
            <p:nvPr/>
          </p:nvSpPr>
          <p:spPr>
            <a:xfrm>
              <a:off x="2151297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7" name="Forme libre 342"/>
            <p:cNvSpPr/>
            <p:nvPr/>
          </p:nvSpPr>
          <p:spPr>
            <a:xfrm>
              <a:off x="2118844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8" name="Forme libre 343"/>
            <p:cNvSpPr/>
            <p:nvPr/>
          </p:nvSpPr>
          <p:spPr>
            <a:xfrm>
              <a:off x="2416153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9" name="Forme libre 344"/>
            <p:cNvSpPr/>
            <p:nvPr/>
          </p:nvSpPr>
          <p:spPr>
            <a:xfrm>
              <a:off x="2383699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0" name="Forme libre 345"/>
            <p:cNvSpPr/>
            <p:nvPr/>
          </p:nvSpPr>
          <p:spPr>
            <a:xfrm flipH="1">
              <a:off x="32452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1" name="Forme libre 346"/>
            <p:cNvSpPr/>
            <p:nvPr/>
          </p:nvSpPr>
          <p:spPr>
            <a:xfrm>
              <a:off x="0" y="561994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2" name="Forme libre 347"/>
            <p:cNvSpPr/>
            <p:nvPr/>
          </p:nvSpPr>
          <p:spPr>
            <a:xfrm>
              <a:off x="297308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3" name="Forme libre 348"/>
            <p:cNvSpPr/>
            <p:nvPr/>
          </p:nvSpPr>
          <p:spPr>
            <a:xfrm>
              <a:off x="264855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4" name="Forme libre 349"/>
            <p:cNvSpPr/>
            <p:nvPr/>
          </p:nvSpPr>
          <p:spPr>
            <a:xfrm>
              <a:off x="562164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5" name="Forme libre 350"/>
            <p:cNvSpPr/>
            <p:nvPr/>
          </p:nvSpPr>
          <p:spPr>
            <a:xfrm>
              <a:off x="529711" y="561994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6" name="Forme libre 351"/>
            <p:cNvSpPr/>
            <p:nvPr/>
          </p:nvSpPr>
          <p:spPr>
            <a:xfrm>
              <a:off x="827019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7" name="Forme libre 352"/>
            <p:cNvSpPr/>
            <p:nvPr/>
          </p:nvSpPr>
          <p:spPr>
            <a:xfrm>
              <a:off x="794567" y="561994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8" name="Forme libre 353"/>
            <p:cNvSpPr/>
            <p:nvPr/>
          </p:nvSpPr>
          <p:spPr>
            <a:xfrm>
              <a:off x="1091875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9" name="Forme libre 354"/>
            <p:cNvSpPr/>
            <p:nvPr/>
          </p:nvSpPr>
          <p:spPr>
            <a:xfrm>
              <a:off x="1059422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0" name="Forme libre 355"/>
            <p:cNvSpPr/>
            <p:nvPr/>
          </p:nvSpPr>
          <p:spPr>
            <a:xfrm>
              <a:off x="1356731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1" name="Forme libre 356"/>
            <p:cNvSpPr/>
            <p:nvPr/>
          </p:nvSpPr>
          <p:spPr>
            <a:xfrm>
              <a:off x="1324278" y="561994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2" name="Forme libre 357"/>
            <p:cNvSpPr/>
            <p:nvPr/>
          </p:nvSpPr>
          <p:spPr>
            <a:xfrm>
              <a:off x="1621586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3" name="Forme libre 358"/>
            <p:cNvSpPr/>
            <p:nvPr/>
          </p:nvSpPr>
          <p:spPr>
            <a:xfrm>
              <a:off x="1589133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4" name="Forme libre 359"/>
            <p:cNvSpPr/>
            <p:nvPr/>
          </p:nvSpPr>
          <p:spPr>
            <a:xfrm>
              <a:off x="1886442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5" name="Forme libre 360"/>
            <p:cNvSpPr/>
            <p:nvPr/>
          </p:nvSpPr>
          <p:spPr>
            <a:xfrm>
              <a:off x="1853989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6" name="Forme libre 361"/>
            <p:cNvSpPr/>
            <p:nvPr/>
          </p:nvSpPr>
          <p:spPr>
            <a:xfrm>
              <a:off x="2151297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7" name="Forme libre 362"/>
            <p:cNvSpPr/>
            <p:nvPr/>
          </p:nvSpPr>
          <p:spPr>
            <a:xfrm>
              <a:off x="2118844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8" name="Forme libre 363"/>
            <p:cNvSpPr/>
            <p:nvPr/>
          </p:nvSpPr>
          <p:spPr>
            <a:xfrm>
              <a:off x="2416153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9" name="Forme libre 364"/>
            <p:cNvSpPr/>
            <p:nvPr/>
          </p:nvSpPr>
          <p:spPr>
            <a:xfrm>
              <a:off x="2383699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0" name="Forme libre 365"/>
            <p:cNvSpPr/>
            <p:nvPr/>
          </p:nvSpPr>
          <p:spPr>
            <a:xfrm flipH="1">
              <a:off x="32452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1" name="Forme libre 366"/>
            <p:cNvSpPr/>
            <p:nvPr/>
          </p:nvSpPr>
          <p:spPr>
            <a:xfrm>
              <a:off x="0" y="82736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2" name="Forme libre 367"/>
            <p:cNvSpPr/>
            <p:nvPr/>
          </p:nvSpPr>
          <p:spPr>
            <a:xfrm>
              <a:off x="297308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3" name="Forme libre 368"/>
            <p:cNvSpPr/>
            <p:nvPr/>
          </p:nvSpPr>
          <p:spPr>
            <a:xfrm>
              <a:off x="264855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4" name="Forme libre 369"/>
            <p:cNvSpPr/>
            <p:nvPr/>
          </p:nvSpPr>
          <p:spPr>
            <a:xfrm>
              <a:off x="562164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5" name="Forme libre 370"/>
            <p:cNvSpPr/>
            <p:nvPr/>
          </p:nvSpPr>
          <p:spPr>
            <a:xfrm>
              <a:off x="529711" y="82736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6" name="Forme libre 371"/>
            <p:cNvSpPr/>
            <p:nvPr/>
          </p:nvSpPr>
          <p:spPr>
            <a:xfrm>
              <a:off x="827019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7" name="Forme libre 372"/>
            <p:cNvSpPr/>
            <p:nvPr/>
          </p:nvSpPr>
          <p:spPr>
            <a:xfrm>
              <a:off x="794567" y="82736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8" name="Forme libre 373"/>
            <p:cNvSpPr/>
            <p:nvPr/>
          </p:nvSpPr>
          <p:spPr>
            <a:xfrm>
              <a:off x="1091875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9" name="Forme libre 374"/>
            <p:cNvSpPr/>
            <p:nvPr/>
          </p:nvSpPr>
          <p:spPr>
            <a:xfrm>
              <a:off x="1059422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0" name="Forme libre 375"/>
            <p:cNvSpPr/>
            <p:nvPr/>
          </p:nvSpPr>
          <p:spPr>
            <a:xfrm>
              <a:off x="1356731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1" name="Forme libre 376"/>
            <p:cNvSpPr/>
            <p:nvPr/>
          </p:nvSpPr>
          <p:spPr>
            <a:xfrm>
              <a:off x="1324278" y="82736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2" name="Forme libre 377"/>
            <p:cNvSpPr/>
            <p:nvPr/>
          </p:nvSpPr>
          <p:spPr>
            <a:xfrm>
              <a:off x="1621586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3" name="Forme libre 378"/>
            <p:cNvSpPr/>
            <p:nvPr/>
          </p:nvSpPr>
          <p:spPr>
            <a:xfrm>
              <a:off x="1589133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4" name="Forme libre 379"/>
            <p:cNvSpPr/>
            <p:nvPr/>
          </p:nvSpPr>
          <p:spPr>
            <a:xfrm>
              <a:off x="1886442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5" name="Forme libre 380"/>
            <p:cNvSpPr/>
            <p:nvPr/>
          </p:nvSpPr>
          <p:spPr>
            <a:xfrm>
              <a:off x="1853989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6" name="Forme libre 381"/>
            <p:cNvSpPr/>
            <p:nvPr/>
          </p:nvSpPr>
          <p:spPr>
            <a:xfrm>
              <a:off x="2151297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7" name="Forme libre 382"/>
            <p:cNvSpPr/>
            <p:nvPr/>
          </p:nvSpPr>
          <p:spPr>
            <a:xfrm>
              <a:off x="2118844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8" name="Forme libre 383"/>
            <p:cNvSpPr/>
            <p:nvPr/>
          </p:nvSpPr>
          <p:spPr>
            <a:xfrm>
              <a:off x="2416153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9" name="Forme libre 384"/>
            <p:cNvSpPr/>
            <p:nvPr/>
          </p:nvSpPr>
          <p:spPr>
            <a:xfrm>
              <a:off x="2383699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0" name="Forme libre 385"/>
            <p:cNvSpPr/>
            <p:nvPr/>
          </p:nvSpPr>
          <p:spPr>
            <a:xfrm flipH="1">
              <a:off x="32452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1" name="Forme libre 386"/>
            <p:cNvSpPr/>
            <p:nvPr/>
          </p:nvSpPr>
          <p:spPr>
            <a:xfrm>
              <a:off x="0" y="109274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2" name="Forme libre 387"/>
            <p:cNvSpPr/>
            <p:nvPr/>
          </p:nvSpPr>
          <p:spPr>
            <a:xfrm>
              <a:off x="297308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3" name="Forme libre 388"/>
            <p:cNvSpPr/>
            <p:nvPr/>
          </p:nvSpPr>
          <p:spPr>
            <a:xfrm>
              <a:off x="264855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4" name="Forme libre 389"/>
            <p:cNvSpPr/>
            <p:nvPr/>
          </p:nvSpPr>
          <p:spPr>
            <a:xfrm>
              <a:off x="562164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5" name="Forme libre 390"/>
            <p:cNvSpPr/>
            <p:nvPr/>
          </p:nvSpPr>
          <p:spPr>
            <a:xfrm>
              <a:off x="529711" y="109274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6" name="Forme libre 391"/>
            <p:cNvSpPr/>
            <p:nvPr/>
          </p:nvSpPr>
          <p:spPr>
            <a:xfrm>
              <a:off x="827019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7" name="Forme libre 392"/>
            <p:cNvSpPr/>
            <p:nvPr/>
          </p:nvSpPr>
          <p:spPr>
            <a:xfrm>
              <a:off x="794567" y="109274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8" name="Forme libre 393"/>
            <p:cNvSpPr/>
            <p:nvPr/>
          </p:nvSpPr>
          <p:spPr>
            <a:xfrm>
              <a:off x="1091875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9" name="Forme libre 394"/>
            <p:cNvSpPr/>
            <p:nvPr/>
          </p:nvSpPr>
          <p:spPr>
            <a:xfrm>
              <a:off x="1059422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0" name="Forme libre 395"/>
            <p:cNvSpPr/>
            <p:nvPr/>
          </p:nvSpPr>
          <p:spPr>
            <a:xfrm>
              <a:off x="1356731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1" name="Forme libre 396"/>
            <p:cNvSpPr/>
            <p:nvPr/>
          </p:nvSpPr>
          <p:spPr>
            <a:xfrm>
              <a:off x="1324278" y="109274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2" name="Forme libre 397"/>
            <p:cNvSpPr/>
            <p:nvPr/>
          </p:nvSpPr>
          <p:spPr>
            <a:xfrm>
              <a:off x="1621586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3" name="Forme libre 398"/>
            <p:cNvSpPr/>
            <p:nvPr/>
          </p:nvSpPr>
          <p:spPr>
            <a:xfrm>
              <a:off x="1589133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4" name="Forme libre 399"/>
            <p:cNvSpPr/>
            <p:nvPr/>
          </p:nvSpPr>
          <p:spPr>
            <a:xfrm>
              <a:off x="1886442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5" name="Forme libre 400"/>
            <p:cNvSpPr/>
            <p:nvPr/>
          </p:nvSpPr>
          <p:spPr>
            <a:xfrm>
              <a:off x="1853989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6" name="Forme libre 401"/>
            <p:cNvSpPr/>
            <p:nvPr/>
          </p:nvSpPr>
          <p:spPr>
            <a:xfrm>
              <a:off x="2151297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7" name="Forme libre 402"/>
            <p:cNvSpPr/>
            <p:nvPr/>
          </p:nvSpPr>
          <p:spPr>
            <a:xfrm>
              <a:off x="2118844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8" name="Forme libre 403"/>
            <p:cNvSpPr/>
            <p:nvPr/>
          </p:nvSpPr>
          <p:spPr>
            <a:xfrm>
              <a:off x="2416153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9" name="Forme libre 404"/>
            <p:cNvSpPr/>
            <p:nvPr/>
          </p:nvSpPr>
          <p:spPr>
            <a:xfrm>
              <a:off x="2383699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0" name="Forme libre 405"/>
            <p:cNvSpPr/>
            <p:nvPr/>
          </p:nvSpPr>
          <p:spPr>
            <a:xfrm flipH="1">
              <a:off x="32452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1" name="Forme libre 406"/>
            <p:cNvSpPr/>
            <p:nvPr/>
          </p:nvSpPr>
          <p:spPr>
            <a:xfrm>
              <a:off x="0" y="135811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2" name="Forme libre 407"/>
            <p:cNvSpPr/>
            <p:nvPr/>
          </p:nvSpPr>
          <p:spPr>
            <a:xfrm>
              <a:off x="297308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3" name="Forme libre 408"/>
            <p:cNvSpPr/>
            <p:nvPr/>
          </p:nvSpPr>
          <p:spPr>
            <a:xfrm>
              <a:off x="264855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4" name="Forme libre 409"/>
            <p:cNvSpPr/>
            <p:nvPr/>
          </p:nvSpPr>
          <p:spPr>
            <a:xfrm>
              <a:off x="562164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5" name="Forme libre 410"/>
            <p:cNvSpPr/>
            <p:nvPr/>
          </p:nvSpPr>
          <p:spPr>
            <a:xfrm>
              <a:off x="529711" y="135811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6" name="Forme libre 411"/>
            <p:cNvSpPr/>
            <p:nvPr/>
          </p:nvSpPr>
          <p:spPr>
            <a:xfrm>
              <a:off x="827019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7" name="Forme libre 412"/>
            <p:cNvSpPr/>
            <p:nvPr/>
          </p:nvSpPr>
          <p:spPr>
            <a:xfrm>
              <a:off x="794567" y="135811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8" name="Forme libre 413"/>
            <p:cNvSpPr/>
            <p:nvPr/>
          </p:nvSpPr>
          <p:spPr>
            <a:xfrm>
              <a:off x="1091875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9" name="Forme libre 414"/>
            <p:cNvSpPr/>
            <p:nvPr/>
          </p:nvSpPr>
          <p:spPr>
            <a:xfrm>
              <a:off x="1059422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0" name="Forme libre 415"/>
            <p:cNvSpPr/>
            <p:nvPr/>
          </p:nvSpPr>
          <p:spPr>
            <a:xfrm>
              <a:off x="1356731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1" name="Forme libre 416"/>
            <p:cNvSpPr/>
            <p:nvPr/>
          </p:nvSpPr>
          <p:spPr>
            <a:xfrm>
              <a:off x="1324278" y="135811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2" name="Forme libre 417"/>
            <p:cNvSpPr/>
            <p:nvPr/>
          </p:nvSpPr>
          <p:spPr>
            <a:xfrm>
              <a:off x="1621586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3" name="Forme libre 418"/>
            <p:cNvSpPr/>
            <p:nvPr/>
          </p:nvSpPr>
          <p:spPr>
            <a:xfrm>
              <a:off x="1589133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4" name="Forme libre 419"/>
            <p:cNvSpPr/>
            <p:nvPr/>
          </p:nvSpPr>
          <p:spPr>
            <a:xfrm>
              <a:off x="1886442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5" name="Forme libre 420"/>
            <p:cNvSpPr/>
            <p:nvPr/>
          </p:nvSpPr>
          <p:spPr>
            <a:xfrm>
              <a:off x="1853989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6" name="Forme libre 421"/>
            <p:cNvSpPr/>
            <p:nvPr/>
          </p:nvSpPr>
          <p:spPr>
            <a:xfrm>
              <a:off x="2151297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7" name="Forme libre 422"/>
            <p:cNvSpPr/>
            <p:nvPr/>
          </p:nvSpPr>
          <p:spPr>
            <a:xfrm>
              <a:off x="2118844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8" name="Forme libre 423"/>
            <p:cNvSpPr/>
            <p:nvPr/>
          </p:nvSpPr>
          <p:spPr>
            <a:xfrm>
              <a:off x="2416153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9" name="Forme libre 424"/>
            <p:cNvSpPr/>
            <p:nvPr/>
          </p:nvSpPr>
          <p:spPr>
            <a:xfrm>
              <a:off x="2383699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0" name="Forme libre 425"/>
            <p:cNvSpPr/>
            <p:nvPr/>
          </p:nvSpPr>
          <p:spPr>
            <a:xfrm flipH="1">
              <a:off x="32452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1" name="Forme libre 426"/>
            <p:cNvSpPr/>
            <p:nvPr/>
          </p:nvSpPr>
          <p:spPr>
            <a:xfrm>
              <a:off x="0" y="162348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2" name="Forme libre 427"/>
            <p:cNvSpPr/>
            <p:nvPr/>
          </p:nvSpPr>
          <p:spPr>
            <a:xfrm>
              <a:off x="297308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3" name="Forme libre 428"/>
            <p:cNvSpPr/>
            <p:nvPr/>
          </p:nvSpPr>
          <p:spPr>
            <a:xfrm>
              <a:off x="264855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4" name="Forme libre 429"/>
            <p:cNvSpPr/>
            <p:nvPr/>
          </p:nvSpPr>
          <p:spPr>
            <a:xfrm>
              <a:off x="562164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5" name="Forme libre 430"/>
            <p:cNvSpPr/>
            <p:nvPr/>
          </p:nvSpPr>
          <p:spPr>
            <a:xfrm>
              <a:off x="529711" y="162348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6" name="Forme libre 431"/>
            <p:cNvSpPr/>
            <p:nvPr/>
          </p:nvSpPr>
          <p:spPr>
            <a:xfrm>
              <a:off x="827019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7" name="Forme libre 432"/>
            <p:cNvSpPr/>
            <p:nvPr/>
          </p:nvSpPr>
          <p:spPr>
            <a:xfrm>
              <a:off x="794567" y="162348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8" name="Forme libre 433"/>
            <p:cNvSpPr/>
            <p:nvPr/>
          </p:nvSpPr>
          <p:spPr>
            <a:xfrm>
              <a:off x="1091875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9" name="Forme libre 434"/>
            <p:cNvSpPr/>
            <p:nvPr/>
          </p:nvSpPr>
          <p:spPr>
            <a:xfrm>
              <a:off x="1059422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0" name="Forme libre 435"/>
            <p:cNvSpPr/>
            <p:nvPr/>
          </p:nvSpPr>
          <p:spPr>
            <a:xfrm>
              <a:off x="1356731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1" name="Forme libre 436"/>
            <p:cNvSpPr/>
            <p:nvPr/>
          </p:nvSpPr>
          <p:spPr>
            <a:xfrm>
              <a:off x="1324278" y="162348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2" name="Forme libre 437"/>
            <p:cNvSpPr/>
            <p:nvPr/>
          </p:nvSpPr>
          <p:spPr>
            <a:xfrm>
              <a:off x="1621586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3" name="Forme libre 438"/>
            <p:cNvSpPr/>
            <p:nvPr/>
          </p:nvSpPr>
          <p:spPr>
            <a:xfrm>
              <a:off x="1589133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4" name="Forme libre 439"/>
            <p:cNvSpPr/>
            <p:nvPr/>
          </p:nvSpPr>
          <p:spPr>
            <a:xfrm>
              <a:off x="1886442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5" name="Forme libre 440"/>
            <p:cNvSpPr/>
            <p:nvPr/>
          </p:nvSpPr>
          <p:spPr>
            <a:xfrm>
              <a:off x="1853989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6" name="Forme libre 441"/>
            <p:cNvSpPr/>
            <p:nvPr/>
          </p:nvSpPr>
          <p:spPr>
            <a:xfrm>
              <a:off x="2151297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7" name="Forme libre 442"/>
            <p:cNvSpPr/>
            <p:nvPr/>
          </p:nvSpPr>
          <p:spPr>
            <a:xfrm>
              <a:off x="2118844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8" name="Forme libre 443"/>
            <p:cNvSpPr/>
            <p:nvPr/>
          </p:nvSpPr>
          <p:spPr>
            <a:xfrm>
              <a:off x="2416153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9" name="Forme libre 444"/>
            <p:cNvSpPr/>
            <p:nvPr/>
          </p:nvSpPr>
          <p:spPr>
            <a:xfrm>
              <a:off x="2383699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0" name="Forme libre 445"/>
            <p:cNvSpPr/>
            <p:nvPr/>
          </p:nvSpPr>
          <p:spPr>
            <a:xfrm flipH="1">
              <a:off x="32452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1" name="Forme libre 446"/>
            <p:cNvSpPr/>
            <p:nvPr/>
          </p:nvSpPr>
          <p:spPr>
            <a:xfrm>
              <a:off x="0" y="188886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2" name="Forme libre 447"/>
            <p:cNvSpPr/>
            <p:nvPr/>
          </p:nvSpPr>
          <p:spPr>
            <a:xfrm>
              <a:off x="297308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3" name="Forme libre 448"/>
            <p:cNvSpPr/>
            <p:nvPr/>
          </p:nvSpPr>
          <p:spPr>
            <a:xfrm>
              <a:off x="264855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4" name="Forme libre 449"/>
            <p:cNvSpPr/>
            <p:nvPr/>
          </p:nvSpPr>
          <p:spPr>
            <a:xfrm>
              <a:off x="562164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5" name="Forme libre 450"/>
            <p:cNvSpPr/>
            <p:nvPr/>
          </p:nvSpPr>
          <p:spPr>
            <a:xfrm>
              <a:off x="529711" y="188886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6" name="Forme libre 451"/>
            <p:cNvSpPr/>
            <p:nvPr/>
          </p:nvSpPr>
          <p:spPr>
            <a:xfrm>
              <a:off x="827019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7" name="Forme libre 452"/>
            <p:cNvSpPr/>
            <p:nvPr/>
          </p:nvSpPr>
          <p:spPr>
            <a:xfrm>
              <a:off x="794567" y="188886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8" name="Forme libre 453"/>
            <p:cNvSpPr/>
            <p:nvPr/>
          </p:nvSpPr>
          <p:spPr>
            <a:xfrm>
              <a:off x="1091875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9" name="Forme libre 454"/>
            <p:cNvSpPr/>
            <p:nvPr/>
          </p:nvSpPr>
          <p:spPr>
            <a:xfrm>
              <a:off x="1059422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0" name="Forme libre 455"/>
            <p:cNvSpPr/>
            <p:nvPr/>
          </p:nvSpPr>
          <p:spPr>
            <a:xfrm>
              <a:off x="1356731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1" name="Forme libre 456"/>
            <p:cNvSpPr/>
            <p:nvPr/>
          </p:nvSpPr>
          <p:spPr>
            <a:xfrm>
              <a:off x="1324278" y="188886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2" name="Forme libre 457"/>
            <p:cNvSpPr/>
            <p:nvPr/>
          </p:nvSpPr>
          <p:spPr>
            <a:xfrm>
              <a:off x="1621586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3" name="Forme libre 458"/>
            <p:cNvSpPr/>
            <p:nvPr/>
          </p:nvSpPr>
          <p:spPr>
            <a:xfrm>
              <a:off x="1589133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4" name="Forme libre 459"/>
            <p:cNvSpPr/>
            <p:nvPr/>
          </p:nvSpPr>
          <p:spPr>
            <a:xfrm>
              <a:off x="1886442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5" name="Forme libre 460"/>
            <p:cNvSpPr/>
            <p:nvPr/>
          </p:nvSpPr>
          <p:spPr>
            <a:xfrm>
              <a:off x="1853989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6" name="Forme libre 461"/>
            <p:cNvSpPr/>
            <p:nvPr/>
          </p:nvSpPr>
          <p:spPr>
            <a:xfrm>
              <a:off x="2151297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7" name="Forme libre 462"/>
            <p:cNvSpPr/>
            <p:nvPr/>
          </p:nvSpPr>
          <p:spPr>
            <a:xfrm>
              <a:off x="2118844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8" name="Forme libre 463"/>
            <p:cNvSpPr/>
            <p:nvPr/>
          </p:nvSpPr>
          <p:spPr>
            <a:xfrm>
              <a:off x="2416153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9" name="Forme libre 464"/>
            <p:cNvSpPr/>
            <p:nvPr/>
          </p:nvSpPr>
          <p:spPr>
            <a:xfrm>
              <a:off x="2383699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0" name="Forme libre 465"/>
            <p:cNvSpPr/>
            <p:nvPr/>
          </p:nvSpPr>
          <p:spPr>
            <a:xfrm flipH="1">
              <a:off x="32452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1" name="Forme libre 466"/>
            <p:cNvSpPr/>
            <p:nvPr/>
          </p:nvSpPr>
          <p:spPr>
            <a:xfrm>
              <a:off x="0" y="215423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2" name="Forme libre 467"/>
            <p:cNvSpPr/>
            <p:nvPr/>
          </p:nvSpPr>
          <p:spPr>
            <a:xfrm>
              <a:off x="297308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3" name="Forme libre 468"/>
            <p:cNvSpPr/>
            <p:nvPr/>
          </p:nvSpPr>
          <p:spPr>
            <a:xfrm>
              <a:off x="264855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4" name="Forme libre 469"/>
            <p:cNvSpPr/>
            <p:nvPr/>
          </p:nvSpPr>
          <p:spPr>
            <a:xfrm>
              <a:off x="562164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5" name="Forme libre 470"/>
            <p:cNvSpPr/>
            <p:nvPr/>
          </p:nvSpPr>
          <p:spPr>
            <a:xfrm>
              <a:off x="529711" y="215423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6" name="Forme libre 471"/>
            <p:cNvSpPr/>
            <p:nvPr/>
          </p:nvSpPr>
          <p:spPr>
            <a:xfrm>
              <a:off x="827019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7" name="Forme libre 472"/>
            <p:cNvSpPr/>
            <p:nvPr/>
          </p:nvSpPr>
          <p:spPr>
            <a:xfrm>
              <a:off x="794567" y="215423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8" name="Forme libre 473"/>
            <p:cNvSpPr/>
            <p:nvPr/>
          </p:nvSpPr>
          <p:spPr>
            <a:xfrm>
              <a:off x="1091875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9" name="Forme libre 474"/>
            <p:cNvSpPr/>
            <p:nvPr/>
          </p:nvSpPr>
          <p:spPr>
            <a:xfrm>
              <a:off x="1059422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0" name="Forme libre 475"/>
            <p:cNvSpPr/>
            <p:nvPr/>
          </p:nvSpPr>
          <p:spPr>
            <a:xfrm>
              <a:off x="1356731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1" name="Forme libre 476"/>
            <p:cNvSpPr/>
            <p:nvPr/>
          </p:nvSpPr>
          <p:spPr>
            <a:xfrm>
              <a:off x="1324278" y="215423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2" name="Forme libre 477"/>
            <p:cNvSpPr/>
            <p:nvPr/>
          </p:nvSpPr>
          <p:spPr>
            <a:xfrm>
              <a:off x="1621586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3" name="Forme libre 478"/>
            <p:cNvSpPr/>
            <p:nvPr/>
          </p:nvSpPr>
          <p:spPr>
            <a:xfrm>
              <a:off x="1589133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4" name="Forme libre 479"/>
            <p:cNvSpPr/>
            <p:nvPr/>
          </p:nvSpPr>
          <p:spPr>
            <a:xfrm>
              <a:off x="1886442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5" name="Forme libre 480"/>
            <p:cNvSpPr/>
            <p:nvPr/>
          </p:nvSpPr>
          <p:spPr>
            <a:xfrm>
              <a:off x="1853989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6" name="Forme libre 481"/>
            <p:cNvSpPr/>
            <p:nvPr/>
          </p:nvSpPr>
          <p:spPr>
            <a:xfrm>
              <a:off x="2151297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7" name="Forme libre 482"/>
            <p:cNvSpPr/>
            <p:nvPr/>
          </p:nvSpPr>
          <p:spPr>
            <a:xfrm>
              <a:off x="2118844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8" name="Forme libre 483"/>
            <p:cNvSpPr/>
            <p:nvPr/>
          </p:nvSpPr>
          <p:spPr>
            <a:xfrm>
              <a:off x="2416153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9" name="Forme libre 484"/>
            <p:cNvSpPr/>
            <p:nvPr/>
          </p:nvSpPr>
          <p:spPr>
            <a:xfrm>
              <a:off x="2383699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0" name="Forme libre 485"/>
            <p:cNvSpPr/>
            <p:nvPr/>
          </p:nvSpPr>
          <p:spPr>
            <a:xfrm flipH="1">
              <a:off x="32452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1" name="Forme libre 486"/>
            <p:cNvSpPr/>
            <p:nvPr/>
          </p:nvSpPr>
          <p:spPr>
            <a:xfrm>
              <a:off x="0" y="241961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2" name="Forme libre 487"/>
            <p:cNvSpPr/>
            <p:nvPr/>
          </p:nvSpPr>
          <p:spPr>
            <a:xfrm>
              <a:off x="297308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3" name="Forme libre 488"/>
            <p:cNvSpPr/>
            <p:nvPr/>
          </p:nvSpPr>
          <p:spPr>
            <a:xfrm>
              <a:off x="264855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4" name="Forme libre 489"/>
            <p:cNvSpPr/>
            <p:nvPr/>
          </p:nvSpPr>
          <p:spPr>
            <a:xfrm>
              <a:off x="562164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5" name="Forme libre 490"/>
            <p:cNvSpPr/>
            <p:nvPr/>
          </p:nvSpPr>
          <p:spPr>
            <a:xfrm>
              <a:off x="529711" y="241961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6" name="Forme libre 491"/>
            <p:cNvSpPr/>
            <p:nvPr/>
          </p:nvSpPr>
          <p:spPr>
            <a:xfrm>
              <a:off x="827019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7" name="Forme libre 492"/>
            <p:cNvSpPr/>
            <p:nvPr/>
          </p:nvSpPr>
          <p:spPr>
            <a:xfrm>
              <a:off x="794567" y="241961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8" name="Forme libre 493"/>
            <p:cNvSpPr/>
            <p:nvPr/>
          </p:nvSpPr>
          <p:spPr>
            <a:xfrm>
              <a:off x="1091875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9" name="Forme libre 494"/>
            <p:cNvSpPr/>
            <p:nvPr/>
          </p:nvSpPr>
          <p:spPr>
            <a:xfrm>
              <a:off x="1059422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0" name="Forme libre 495"/>
            <p:cNvSpPr/>
            <p:nvPr/>
          </p:nvSpPr>
          <p:spPr>
            <a:xfrm>
              <a:off x="1356731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1" name="Forme libre 496"/>
            <p:cNvSpPr/>
            <p:nvPr/>
          </p:nvSpPr>
          <p:spPr>
            <a:xfrm>
              <a:off x="1324278" y="241961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2" name="Forme libre 497"/>
            <p:cNvSpPr/>
            <p:nvPr/>
          </p:nvSpPr>
          <p:spPr>
            <a:xfrm>
              <a:off x="1621586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3" name="Forme libre 498"/>
            <p:cNvSpPr/>
            <p:nvPr/>
          </p:nvSpPr>
          <p:spPr>
            <a:xfrm>
              <a:off x="1589133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4" name="Forme libre 499"/>
            <p:cNvSpPr/>
            <p:nvPr/>
          </p:nvSpPr>
          <p:spPr>
            <a:xfrm>
              <a:off x="1886442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5" name="Forme libre 500"/>
            <p:cNvSpPr/>
            <p:nvPr/>
          </p:nvSpPr>
          <p:spPr>
            <a:xfrm>
              <a:off x="1853989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6" name="Forme libre 501"/>
            <p:cNvSpPr/>
            <p:nvPr/>
          </p:nvSpPr>
          <p:spPr>
            <a:xfrm>
              <a:off x="2151297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7" name="Forme libre 502"/>
            <p:cNvSpPr/>
            <p:nvPr/>
          </p:nvSpPr>
          <p:spPr>
            <a:xfrm>
              <a:off x="2118844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8" name="Forme libre 503"/>
            <p:cNvSpPr/>
            <p:nvPr/>
          </p:nvSpPr>
          <p:spPr>
            <a:xfrm>
              <a:off x="2416153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9" name="Forme libre 504"/>
            <p:cNvSpPr/>
            <p:nvPr/>
          </p:nvSpPr>
          <p:spPr>
            <a:xfrm>
              <a:off x="2383699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0" name="Forme libre 505"/>
            <p:cNvSpPr/>
            <p:nvPr/>
          </p:nvSpPr>
          <p:spPr>
            <a:xfrm flipH="1">
              <a:off x="32452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1" name="Forme libre 506"/>
            <p:cNvSpPr/>
            <p:nvPr/>
          </p:nvSpPr>
          <p:spPr>
            <a:xfrm>
              <a:off x="0" y="268498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2" name="Forme libre 507"/>
            <p:cNvSpPr/>
            <p:nvPr/>
          </p:nvSpPr>
          <p:spPr>
            <a:xfrm>
              <a:off x="297308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3" name="Forme libre 508"/>
            <p:cNvSpPr/>
            <p:nvPr/>
          </p:nvSpPr>
          <p:spPr>
            <a:xfrm>
              <a:off x="264855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4" name="Forme libre 509"/>
            <p:cNvSpPr/>
            <p:nvPr/>
          </p:nvSpPr>
          <p:spPr>
            <a:xfrm>
              <a:off x="562164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5" name="Forme libre 510"/>
            <p:cNvSpPr/>
            <p:nvPr/>
          </p:nvSpPr>
          <p:spPr>
            <a:xfrm>
              <a:off x="529711" y="268498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6" name="Forme libre 511"/>
            <p:cNvSpPr/>
            <p:nvPr/>
          </p:nvSpPr>
          <p:spPr>
            <a:xfrm>
              <a:off x="827019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7" name="Forme libre 512"/>
            <p:cNvSpPr/>
            <p:nvPr/>
          </p:nvSpPr>
          <p:spPr>
            <a:xfrm>
              <a:off x="794567" y="268498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8" name="Forme libre 513"/>
            <p:cNvSpPr/>
            <p:nvPr/>
          </p:nvSpPr>
          <p:spPr>
            <a:xfrm>
              <a:off x="1091875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9" name="Forme libre 514"/>
            <p:cNvSpPr/>
            <p:nvPr/>
          </p:nvSpPr>
          <p:spPr>
            <a:xfrm>
              <a:off x="1059422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0" name="Forme libre 515"/>
            <p:cNvSpPr/>
            <p:nvPr/>
          </p:nvSpPr>
          <p:spPr>
            <a:xfrm>
              <a:off x="1356731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1" name="Forme libre 516"/>
            <p:cNvSpPr/>
            <p:nvPr/>
          </p:nvSpPr>
          <p:spPr>
            <a:xfrm>
              <a:off x="1324278" y="268498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2" name="Forme libre 517"/>
            <p:cNvSpPr/>
            <p:nvPr/>
          </p:nvSpPr>
          <p:spPr>
            <a:xfrm>
              <a:off x="1621586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3" name="Forme libre 518"/>
            <p:cNvSpPr/>
            <p:nvPr/>
          </p:nvSpPr>
          <p:spPr>
            <a:xfrm>
              <a:off x="1589133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4" name="Forme libre 519"/>
            <p:cNvSpPr/>
            <p:nvPr/>
          </p:nvSpPr>
          <p:spPr>
            <a:xfrm>
              <a:off x="1886442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5" name="Forme libre 520"/>
            <p:cNvSpPr/>
            <p:nvPr/>
          </p:nvSpPr>
          <p:spPr>
            <a:xfrm>
              <a:off x="1853989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6" name="Forme libre 521"/>
            <p:cNvSpPr/>
            <p:nvPr/>
          </p:nvSpPr>
          <p:spPr>
            <a:xfrm>
              <a:off x="2151297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7" name="Forme libre 522"/>
            <p:cNvSpPr/>
            <p:nvPr/>
          </p:nvSpPr>
          <p:spPr>
            <a:xfrm>
              <a:off x="2118844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8" name="Forme libre 523"/>
            <p:cNvSpPr/>
            <p:nvPr/>
          </p:nvSpPr>
          <p:spPr>
            <a:xfrm>
              <a:off x="2416153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9" name="Forme libre 524"/>
            <p:cNvSpPr/>
            <p:nvPr/>
          </p:nvSpPr>
          <p:spPr>
            <a:xfrm>
              <a:off x="2383699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0" name="Forme libre 525"/>
            <p:cNvSpPr/>
            <p:nvPr/>
          </p:nvSpPr>
          <p:spPr>
            <a:xfrm flipH="1">
              <a:off x="32452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1" name="Forme libre 526"/>
            <p:cNvSpPr/>
            <p:nvPr/>
          </p:nvSpPr>
          <p:spPr>
            <a:xfrm>
              <a:off x="0" y="295035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2" name="Forme libre 527"/>
            <p:cNvSpPr/>
            <p:nvPr/>
          </p:nvSpPr>
          <p:spPr>
            <a:xfrm>
              <a:off x="297308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3" name="Forme libre 528"/>
            <p:cNvSpPr/>
            <p:nvPr/>
          </p:nvSpPr>
          <p:spPr>
            <a:xfrm>
              <a:off x="264855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4" name="Forme libre 529"/>
            <p:cNvSpPr/>
            <p:nvPr/>
          </p:nvSpPr>
          <p:spPr>
            <a:xfrm>
              <a:off x="562164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5" name="Forme libre 530"/>
            <p:cNvSpPr/>
            <p:nvPr/>
          </p:nvSpPr>
          <p:spPr>
            <a:xfrm>
              <a:off x="529711" y="295035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6" name="Forme libre 531"/>
            <p:cNvSpPr/>
            <p:nvPr/>
          </p:nvSpPr>
          <p:spPr>
            <a:xfrm>
              <a:off x="827019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7" name="Forme libre 532"/>
            <p:cNvSpPr/>
            <p:nvPr/>
          </p:nvSpPr>
          <p:spPr>
            <a:xfrm>
              <a:off x="794567" y="295035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8" name="Forme libre 533"/>
            <p:cNvSpPr/>
            <p:nvPr/>
          </p:nvSpPr>
          <p:spPr>
            <a:xfrm>
              <a:off x="1091875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9" name="Forme libre 534"/>
            <p:cNvSpPr/>
            <p:nvPr/>
          </p:nvSpPr>
          <p:spPr>
            <a:xfrm>
              <a:off x="1059422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0" name="Forme libre 535"/>
            <p:cNvSpPr/>
            <p:nvPr/>
          </p:nvSpPr>
          <p:spPr>
            <a:xfrm>
              <a:off x="1356731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1" name="Forme libre 536"/>
            <p:cNvSpPr/>
            <p:nvPr/>
          </p:nvSpPr>
          <p:spPr>
            <a:xfrm>
              <a:off x="1324278" y="295035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2" name="Forme libre 537"/>
            <p:cNvSpPr/>
            <p:nvPr/>
          </p:nvSpPr>
          <p:spPr>
            <a:xfrm>
              <a:off x="1621586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3" name="Forme libre 538"/>
            <p:cNvSpPr/>
            <p:nvPr/>
          </p:nvSpPr>
          <p:spPr>
            <a:xfrm>
              <a:off x="1589133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4" name="Forme libre 539"/>
            <p:cNvSpPr/>
            <p:nvPr/>
          </p:nvSpPr>
          <p:spPr>
            <a:xfrm>
              <a:off x="1886442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5" name="Forme libre 540"/>
            <p:cNvSpPr/>
            <p:nvPr/>
          </p:nvSpPr>
          <p:spPr>
            <a:xfrm>
              <a:off x="1853989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6" name="Forme libre 541"/>
            <p:cNvSpPr/>
            <p:nvPr/>
          </p:nvSpPr>
          <p:spPr>
            <a:xfrm>
              <a:off x="2151297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7" name="Forme libre 542"/>
            <p:cNvSpPr/>
            <p:nvPr/>
          </p:nvSpPr>
          <p:spPr>
            <a:xfrm>
              <a:off x="2118844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8" name="Forme libre 543"/>
            <p:cNvSpPr/>
            <p:nvPr/>
          </p:nvSpPr>
          <p:spPr>
            <a:xfrm>
              <a:off x="2416153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9" name="Forme libre 544"/>
            <p:cNvSpPr/>
            <p:nvPr/>
          </p:nvSpPr>
          <p:spPr>
            <a:xfrm>
              <a:off x="2383699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0" name="Forme libre 545"/>
            <p:cNvSpPr/>
            <p:nvPr/>
          </p:nvSpPr>
          <p:spPr>
            <a:xfrm flipH="1">
              <a:off x="32452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1" name="Forme libre 546"/>
            <p:cNvSpPr/>
            <p:nvPr/>
          </p:nvSpPr>
          <p:spPr>
            <a:xfrm>
              <a:off x="0" y="321573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2" name="Forme libre 547"/>
            <p:cNvSpPr/>
            <p:nvPr/>
          </p:nvSpPr>
          <p:spPr>
            <a:xfrm>
              <a:off x="297308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3" name="Forme libre 548"/>
            <p:cNvSpPr/>
            <p:nvPr/>
          </p:nvSpPr>
          <p:spPr>
            <a:xfrm>
              <a:off x="264855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4" name="Forme libre 549"/>
            <p:cNvSpPr/>
            <p:nvPr/>
          </p:nvSpPr>
          <p:spPr>
            <a:xfrm>
              <a:off x="562164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5" name="Forme libre 550"/>
            <p:cNvSpPr/>
            <p:nvPr/>
          </p:nvSpPr>
          <p:spPr>
            <a:xfrm>
              <a:off x="529711" y="321573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6" name="Forme libre 551"/>
            <p:cNvSpPr/>
            <p:nvPr/>
          </p:nvSpPr>
          <p:spPr>
            <a:xfrm>
              <a:off x="827019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7" name="Forme libre 552"/>
            <p:cNvSpPr/>
            <p:nvPr/>
          </p:nvSpPr>
          <p:spPr>
            <a:xfrm>
              <a:off x="794567" y="321573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8" name="Forme libre 553"/>
            <p:cNvSpPr/>
            <p:nvPr/>
          </p:nvSpPr>
          <p:spPr>
            <a:xfrm>
              <a:off x="1091875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9" name="Forme libre 554"/>
            <p:cNvSpPr/>
            <p:nvPr/>
          </p:nvSpPr>
          <p:spPr>
            <a:xfrm>
              <a:off x="1059422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0" name="Forme libre 555"/>
            <p:cNvSpPr/>
            <p:nvPr/>
          </p:nvSpPr>
          <p:spPr>
            <a:xfrm>
              <a:off x="1356731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1" name="Forme libre 556"/>
            <p:cNvSpPr/>
            <p:nvPr/>
          </p:nvSpPr>
          <p:spPr>
            <a:xfrm>
              <a:off x="1324278" y="321573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2" name="Forme libre 557"/>
            <p:cNvSpPr/>
            <p:nvPr/>
          </p:nvSpPr>
          <p:spPr>
            <a:xfrm>
              <a:off x="1621586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3" name="Forme libre 558"/>
            <p:cNvSpPr/>
            <p:nvPr/>
          </p:nvSpPr>
          <p:spPr>
            <a:xfrm>
              <a:off x="1589133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4" name="Forme libre 559"/>
            <p:cNvSpPr/>
            <p:nvPr/>
          </p:nvSpPr>
          <p:spPr>
            <a:xfrm>
              <a:off x="1886442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5" name="Forme libre 560"/>
            <p:cNvSpPr/>
            <p:nvPr/>
          </p:nvSpPr>
          <p:spPr>
            <a:xfrm>
              <a:off x="1853989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6" name="Forme libre 561"/>
            <p:cNvSpPr/>
            <p:nvPr/>
          </p:nvSpPr>
          <p:spPr>
            <a:xfrm>
              <a:off x="2151297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7" name="Forme libre 562"/>
            <p:cNvSpPr/>
            <p:nvPr/>
          </p:nvSpPr>
          <p:spPr>
            <a:xfrm>
              <a:off x="2118844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8" name="Forme libre 563"/>
            <p:cNvSpPr/>
            <p:nvPr/>
          </p:nvSpPr>
          <p:spPr>
            <a:xfrm>
              <a:off x="2416153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9" name="Forme libre 564"/>
            <p:cNvSpPr/>
            <p:nvPr/>
          </p:nvSpPr>
          <p:spPr>
            <a:xfrm>
              <a:off x="2383699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0" name="Forme libre 565"/>
            <p:cNvSpPr/>
            <p:nvPr/>
          </p:nvSpPr>
          <p:spPr>
            <a:xfrm flipH="1">
              <a:off x="32452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1" name="Forme libre 566"/>
            <p:cNvSpPr/>
            <p:nvPr/>
          </p:nvSpPr>
          <p:spPr>
            <a:xfrm>
              <a:off x="0" y="348110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2" name="Forme libre 567"/>
            <p:cNvSpPr/>
            <p:nvPr/>
          </p:nvSpPr>
          <p:spPr>
            <a:xfrm>
              <a:off x="297308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3" name="Forme libre 568"/>
            <p:cNvSpPr/>
            <p:nvPr/>
          </p:nvSpPr>
          <p:spPr>
            <a:xfrm>
              <a:off x="264855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4" name="Forme libre 569"/>
            <p:cNvSpPr/>
            <p:nvPr/>
          </p:nvSpPr>
          <p:spPr>
            <a:xfrm>
              <a:off x="562164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5" name="Forme libre 570"/>
            <p:cNvSpPr/>
            <p:nvPr/>
          </p:nvSpPr>
          <p:spPr>
            <a:xfrm>
              <a:off x="529711" y="348110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6" name="Forme libre 571"/>
            <p:cNvSpPr/>
            <p:nvPr/>
          </p:nvSpPr>
          <p:spPr>
            <a:xfrm>
              <a:off x="827019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7" name="Forme libre 572"/>
            <p:cNvSpPr/>
            <p:nvPr/>
          </p:nvSpPr>
          <p:spPr>
            <a:xfrm>
              <a:off x="794567" y="348110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8" name="Forme libre 573"/>
            <p:cNvSpPr/>
            <p:nvPr/>
          </p:nvSpPr>
          <p:spPr>
            <a:xfrm>
              <a:off x="1091875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9" name="Forme libre 574"/>
            <p:cNvSpPr/>
            <p:nvPr/>
          </p:nvSpPr>
          <p:spPr>
            <a:xfrm>
              <a:off x="1059422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0" name="Forme libre 575"/>
            <p:cNvSpPr/>
            <p:nvPr/>
          </p:nvSpPr>
          <p:spPr>
            <a:xfrm>
              <a:off x="1356731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1" name="Forme libre 576"/>
            <p:cNvSpPr/>
            <p:nvPr/>
          </p:nvSpPr>
          <p:spPr>
            <a:xfrm>
              <a:off x="1324278" y="348110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2" name="Forme libre 577"/>
            <p:cNvSpPr/>
            <p:nvPr/>
          </p:nvSpPr>
          <p:spPr>
            <a:xfrm>
              <a:off x="1621586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3" name="Forme libre 578"/>
            <p:cNvSpPr/>
            <p:nvPr/>
          </p:nvSpPr>
          <p:spPr>
            <a:xfrm>
              <a:off x="1589133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4" name="Forme libre 579"/>
            <p:cNvSpPr/>
            <p:nvPr/>
          </p:nvSpPr>
          <p:spPr>
            <a:xfrm>
              <a:off x="1886442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5" name="Forme libre 580"/>
            <p:cNvSpPr/>
            <p:nvPr/>
          </p:nvSpPr>
          <p:spPr>
            <a:xfrm>
              <a:off x="1853989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6" name="Forme libre 581"/>
            <p:cNvSpPr/>
            <p:nvPr/>
          </p:nvSpPr>
          <p:spPr>
            <a:xfrm>
              <a:off x="2151297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7" name="Forme libre 582"/>
            <p:cNvSpPr/>
            <p:nvPr/>
          </p:nvSpPr>
          <p:spPr>
            <a:xfrm>
              <a:off x="2118844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8" name="Forme libre 583"/>
            <p:cNvSpPr/>
            <p:nvPr/>
          </p:nvSpPr>
          <p:spPr>
            <a:xfrm>
              <a:off x="2416153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9" name="Forme libre 584"/>
            <p:cNvSpPr/>
            <p:nvPr/>
          </p:nvSpPr>
          <p:spPr>
            <a:xfrm>
              <a:off x="2383699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Texte du titre"/>
          <p:cNvSpPr txBox="1"/>
          <p:nvPr>
            <p:ph type="title"/>
          </p:nvPr>
        </p:nvSpPr>
        <p:spPr>
          <a:xfrm>
            <a:off x="854462" y="655350"/>
            <a:ext cx="10515601" cy="1325564"/>
          </a:xfrm>
          <a:prstGeom prst="rect">
            <a:avLst/>
          </a:prstGeom>
        </p:spPr>
        <p:txBody>
          <a:bodyPr lIns="45719" tIns="45719" rIns="45719" bIns="45719"/>
          <a:lstStyle/>
          <a:p>
            <a:pPr/>
            <a:r>
              <a:t>Texte du titre</a:t>
            </a:r>
          </a:p>
        </p:txBody>
      </p:sp>
      <p:sp>
        <p:nvSpPr>
          <p:cNvPr id="1328" name="Texte niveau 1…"/>
          <p:cNvSpPr txBox="1"/>
          <p:nvPr>
            <p:ph type="body" sz="quarter" idx="1"/>
          </p:nvPr>
        </p:nvSpPr>
        <p:spPr>
          <a:xfrm>
            <a:off x="854462" y="1694150"/>
            <a:ext cx="5157789" cy="823913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buSz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29" name="Espace réservé du texte 4"/>
          <p:cNvSpPr/>
          <p:nvPr>
            <p:ph type="body" sz="quarter" idx="21"/>
          </p:nvPr>
        </p:nvSpPr>
        <p:spPr>
          <a:xfrm>
            <a:off x="6186875" y="1694150"/>
            <a:ext cx="5183189" cy="823913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>
              <a:buSzTx/>
              <a:buNone/>
              <a:defRPr sz="2400"/>
            </a:pPr>
          </a:p>
        </p:txBody>
      </p:sp>
      <p:sp>
        <p:nvSpPr>
          <p:cNvPr id="133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Texte du titre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/>
            <a:r>
              <a:t>Texte du titre</a:t>
            </a:r>
          </a:p>
        </p:txBody>
      </p:sp>
      <p:sp>
        <p:nvSpPr>
          <p:cNvPr id="133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Texte du titre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1353" name="Texte niveau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200"/>
            </a:lvl1pPr>
            <a:lvl2pPr marL="718457" indent="-261257">
              <a:buBlip>
                <a:blip r:embed="rId2"/>
              </a:buBlip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54" name="Espace réservé du texte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SzTx/>
              <a:buNone/>
              <a:defRPr sz="1600"/>
            </a:pPr>
          </a:p>
        </p:txBody>
      </p:sp>
      <p:sp>
        <p:nvSpPr>
          <p:cNvPr id="13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5">
            <a:hueOff val="-1200000"/>
            <a:satOff val="-46153"/>
            <a:lumOff val="5098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que 318"/>
          <p:cNvSpPr/>
          <p:nvPr/>
        </p:nvSpPr>
        <p:spPr>
          <a:xfrm>
            <a:off x="11414044" y="5306350"/>
            <a:ext cx="777601" cy="77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moveTo>
                  <a:pt x="20519" y="21600"/>
                </a:moveTo>
                <a:lnTo>
                  <a:pt x="20519" y="0"/>
                </a:lnTo>
                <a:moveTo>
                  <a:pt x="19440" y="21600"/>
                </a:moveTo>
                <a:lnTo>
                  <a:pt x="19440" y="0"/>
                </a:lnTo>
                <a:moveTo>
                  <a:pt x="18359" y="21600"/>
                </a:moveTo>
                <a:lnTo>
                  <a:pt x="18359" y="0"/>
                </a:lnTo>
                <a:moveTo>
                  <a:pt x="17280" y="21600"/>
                </a:moveTo>
                <a:lnTo>
                  <a:pt x="17280" y="0"/>
                </a:lnTo>
                <a:moveTo>
                  <a:pt x="16199" y="21600"/>
                </a:moveTo>
                <a:lnTo>
                  <a:pt x="16199" y="0"/>
                </a:lnTo>
                <a:moveTo>
                  <a:pt x="15121" y="21600"/>
                </a:moveTo>
                <a:lnTo>
                  <a:pt x="15121" y="0"/>
                </a:lnTo>
                <a:moveTo>
                  <a:pt x="14040" y="21600"/>
                </a:moveTo>
                <a:lnTo>
                  <a:pt x="14040" y="0"/>
                </a:lnTo>
                <a:moveTo>
                  <a:pt x="12961" y="21600"/>
                </a:moveTo>
                <a:lnTo>
                  <a:pt x="12961" y="0"/>
                </a:lnTo>
                <a:moveTo>
                  <a:pt x="11882" y="21600"/>
                </a:moveTo>
                <a:lnTo>
                  <a:pt x="11882" y="0"/>
                </a:lnTo>
                <a:moveTo>
                  <a:pt x="10801" y="21600"/>
                </a:moveTo>
                <a:lnTo>
                  <a:pt x="10801" y="0"/>
                </a:lnTo>
                <a:moveTo>
                  <a:pt x="9722" y="21600"/>
                </a:moveTo>
                <a:lnTo>
                  <a:pt x="9722" y="0"/>
                </a:lnTo>
                <a:moveTo>
                  <a:pt x="8641" y="21600"/>
                </a:moveTo>
                <a:lnTo>
                  <a:pt x="8641" y="0"/>
                </a:lnTo>
                <a:moveTo>
                  <a:pt x="7574" y="21600"/>
                </a:moveTo>
                <a:lnTo>
                  <a:pt x="7574" y="0"/>
                </a:lnTo>
                <a:moveTo>
                  <a:pt x="6493" y="21600"/>
                </a:moveTo>
                <a:lnTo>
                  <a:pt x="6493" y="0"/>
                </a:lnTo>
                <a:moveTo>
                  <a:pt x="5415" y="21600"/>
                </a:moveTo>
                <a:lnTo>
                  <a:pt x="5415" y="0"/>
                </a:lnTo>
                <a:moveTo>
                  <a:pt x="4327" y="21600"/>
                </a:moveTo>
                <a:lnTo>
                  <a:pt x="4327" y="0"/>
                </a:lnTo>
                <a:moveTo>
                  <a:pt x="3245" y="21600"/>
                </a:moveTo>
                <a:lnTo>
                  <a:pt x="3245" y="0"/>
                </a:lnTo>
                <a:moveTo>
                  <a:pt x="2167" y="21600"/>
                </a:moveTo>
                <a:lnTo>
                  <a:pt x="2167" y="0"/>
                </a:lnTo>
                <a:moveTo>
                  <a:pt x="1079" y="21600"/>
                </a:moveTo>
                <a:lnTo>
                  <a:pt x="1079" y="0"/>
                </a:lnTo>
                <a:moveTo>
                  <a:pt x="0" y="21600"/>
                </a:moveTo>
                <a:lnTo>
                  <a:pt x="0" y="0"/>
                </a:lnTo>
              </a:path>
            </a:pathLst>
          </a:custGeom>
          <a:ln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Rectangle 292"/>
          <p:cNvSpPr/>
          <p:nvPr/>
        </p:nvSpPr>
        <p:spPr>
          <a:xfrm>
            <a:off x="11417999" y="6083999"/>
            <a:ext cx="774001" cy="774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pPr>
          </a:p>
        </p:txBody>
      </p:sp>
      <p:sp>
        <p:nvSpPr>
          <p:cNvPr id="4" name="Texte du titre"/>
          <p:cNvSpPr txBox="1"/>
          <p:nvPr>
            <p:ph type="title"/>
          </p:nvPr>
        </p:nvSpPr>
        <p:spPr>
          <a:xfrm>
            <a:off x="894522" y="700890"/>
            <a:ext cx="10409095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5" name="Texte niveau 1…"/>
          <p:cNvSpPr txBox="1"/>
          <p:nvPr>
            <p:ph type="body" idx="1"/>
          </p:nvPr>
        </p:nvSpPr>
        <p:spPr>
          <a:xfrm>
            <a:off x="894522" y="1825625"/>
            <a:ext cx="10409095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2pPr>
              <a:buBlip>
                <a:blip r:embed="rId2"/>
              </a:buBlip>
            </a:lvl2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/>
          <p:nvPr>
            <p:ph type="sldNum" sz="quarter" idx="2"/>
          </p:nvPr>
        </p:nvSpPr>
        <p:spPr>
          <a:xfrm>
            <a:off x="11881513" y="6524830"/>
            <a:ext cx="197711" cy="182978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r">
              <a:defRPr sz="800">
                <a:solidFill>
                  <a:schemeClr val="accent5">
                    <a:hueOff val="-1200000"/>
                    <a:satOff val="-46153"/>
                    <a:lumOff val="509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7" name="Groupe 11"/>
          <p:cNvGrpSpPr/>
          <p:nvPr/>
        </p:nvGrpSpPr>
        <p:grpSpPr>
          <a:xfrm>
            <a:off x="11434284" y="-2778696"/>
            <a:ext cx="2448606" cy="3514831"/>
            <a:chOff x="0" y="0"/>
            <a:chExt cx="2448605" cy="3514830"/>
          </a:xfrm>
        </p:grpSpPr>
        <p:sp>
          <p:nvSpPr>
            <p:cNvPr id="7" name="Forme libre 12"/>
            <p:cNvSpPr/>
            <p:nvPr/>
          </p:nvSpPr>
          <p:spPr>
            <a:xfrm flipH="1">
              <a:off x="32452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Forme libre 13"/>
            <p:cNvSpPr/>
            <p:nvPr/>
          </p:nvSpPr>
          <p:spPr>
            <a:xfrm>
              <a:off x="0" y="3124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Forme libre 14"/>
            <p:cNvSpPr/>
            <p:nvPr/>
          </p:nvSpPr>
          <p:spPr>
            <a:xfrm>
              <a:off x="297308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Forme libre 15"/>
            <p:cNvSpPr/>
            <p:nvPr/>
          </p:nvSpPr>
          <p:spPr>
            <a:xfrm>
              <a:off x="264855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Forme libre 16"/>
            <p:cNvSpPr/>
            <p:nvPr/>
          </p:nvSpPr>
          <p:spPr>
            <a:xfrm>
              <a:off x="562164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Forme libre 17"/>
            <p:cNvSpPr/>
            <p:nvPr/>
          </p:nvSpPr>
          <p:spPr>
            <a:xfrm>
              <a:off x="529711" y="3124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Forme libre 18"/>
            <p:cNvSpPr/>
            <p:nvPr/>
          </p:nvSpPr>
          <p:spPr>
            <a:xfrm>
              <a:off x="827019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Forme libre 19"/>
            <p:cNvSpPr/>
            <p:nvPr/>
          </p:nvSpPr>
          <p:spPr>
            <a:xfrm>
              <a:off x="794567" y="3124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Forme libre 20"/>
            <p:cNvSpPr/>
            <p:nvPr/>
          </p:nvSpPr>
          <p:spPr>
            <a:xfrm>
              <a:off x="1091875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Forme libre 21"/>
            <p:cNvSpPr/>
            <p:nvPr/>
          </p:nvSpPr>
          <p:spPr>
            <a:xfrm>
              <a:off x="1059422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Forme libre 22"/>
            <p:cNvSpPr/>
            <p:nvPr/>
          </p:nvSpPr>
          <p:spPr>
            <a:xfrm>
              <a:off x="1356731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Forme libre 23"/>
            <p:cNvSpPr/>
            <p:nvPr/>
          </p:nvSpPr>
          <p:spPr>
            <a:xfrm>
              <a:off x="1324278" y="3124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Forme libre 24"/>
            <p:cNvSpPr/>
            <p:nvPr/>
          </p:nvSpPr>
          <p:spPr>
            <a:xfrm>
              <a:off x="1621586" y="0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Forme libre 25"/>
            <p:cNvSpPr/>
            <p:nvPr/>
          </p:nvSpPr>
          <p:spPr>
            <a:xfrm>
              <a:off x="1589133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Forme libre 26"/>
            <p:cNvSpPr/>
            <p:nvPr/>
          </p:nvSpPr>
          <p:spPr>
            <a:xfrm>
              <a:off x="1886442" y="-1"/>
              <a:ext cx="1" cy="65035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Forme libre 27"/>
            <p:cNvSpPr/>
            <p:nvPr/>
          </p:nvSpPr>
          <p:spPr>
            <a:xfrm>
              <a:off x="1853989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Forme libre 28"/>
            <p:cNvSpPr/>
            <p:nvPr/>
          </p:nvSpPr>
          <p:spPr>
            <a:xfrm>
              <a:off x="2151297" y="-1"/>
              <a:ext cx="1" cy="65035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Forme libre 29"/>
            <p:cNvSpPr/>
            <p:nvPr/>
          </p:nvSpPr>
          <p:spPr>
            <a:xfrm>
              <a:off x="2118844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Forme libre 30"/>
            <p:cNvSpPr/>
            <p:nvPr/>
          </p:nvSpPr>
          <p:spPr>
            <a:xfrm>
              <a:off x="2416153" y="-1"/>
              <a:ext cx="1" cy="65035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Forme libre 31"/>
            <p:cNvSpPr/>
            <p:nvPr/>
          </p:nvSpPr>
          <p:spPr>
            <a:xfrm>
              <a:off x="2383699" y="3124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Forme libre 32"/>
            <p:cNvSpPr/>
            <p:nvPr/>
          </p:nvSpPr>
          <p:spPr>
            <a:xfrm flipH="1">
              <a:off x="32452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Forme libre 33"/>
            <p:cNvSpPr/>
            <p:nvPr/>
          </p:nvSpPr>
          <p:spPr>
            <a:xfrm>
              <a:off x="0" y="296620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Forme libre 34"/>
            <p:cNvSpPr/>
            <p:nvPr/>
          </p:nvSpPr>
          <p:spPr>
            <a:xfrm>
              <a:off x="297308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Forme libre 35"/>
            <p:cNvSpPr/>
            <p:nvPr/>
          </p:nvSpPr>
          <p:spPr>
            <a:xfrm>
              <a:off x="264855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Forme libre 36"/>
            <p:cNvSpPr/>
            <p:nvPr/>
          </p:nvSpPr>
          <p:spPr>
            <a:xfrm>
              <a:off x="562164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Forme libre 37"/>
            <p:cNvSpPr/>
            <p:nvPr/>
          </p:nvSpPr>
          <p:spPr>
            <a:xfrm>
              <a:off x="529711" y="296620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Forme libre 38"/>
            <p:cNvSpPr/>
            <p:nvPr/>
          </p:nvSpPr>
          <p:spPr>
            <a:xfrm>
              <a:off x="827019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Forme libre 39"/>
            <p:cNvSpPr/>
            <p:nvPr/>
          </p:nvSpPr>
          <p:spPr>
            <a:xfrm>
              <a:off x="794567" y="296620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Forme libre 40"/>
            <p:cNvSpPr/>
            <p:nvPr/>
          </p:nvSpPr>
          <p:spPr>
            <a:xfrm>
              <a:off x="1091875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Forme libre 41"/>
            <p:cNvSpPr/>
            <p:nvPr/>
          </p:nvSpPr>
          <p:spPr>
            <a:xfrm>
              <a:off x="1059422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Forme libre 42"/>
            <p:cNvSpPr/>
            <p:nvPr/>
          </p:nvSpPr>
          <p:spPr>
            <a:xfrm>
              <a:off x="1356731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" name="Forme libre 43"/>
            <p:cNvSpPr/>
            <p:nvPr/>
          </p:nvSpPr>
          <p:spPr>
            <a:xfrm>
              <a:off x="1324278" y="296620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" name="Forme libre 44"/>
            <p:cNvSpPr/>
            <p:nvPr/>
          </p:nvSpPr>
          <p:spPr>
            <a:xfrm>
              <a:off x="1621586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Forme libre 45"/>
            <p:cNvSpPr/>
            <p:nvPr/>
          </p:nvSpPr>
          <p:spPr>
            <a:xfrm>
              <a:off x="1589133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Forme libre 46"/>
            <p:cNvSpPr/>
            <p:nvPr/>
          </p:nvSpPr>
          <p:spPr>
            <a:xfrm>
              <a:off x="1886442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Forme libre 47"/>
            <p:cNvSpPr/>
            <p:nvPr/>
          </p:nvSpPr>
          <p:spPr>
            <a:xfrm>
              <a:off x="1853989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Forme libre 48"/>
            <p:cNvSpPr/>
            <p:nvPr/>
          </p:nvSpPr>
          <p:spPr>
            <a:xfrm>
              <a:off x="2151297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Forme libre 49"/>
            <p:cNvSpPr/>
            <p:nvPr/>
          </p:nvSpPr>
          <p:spPr>
            <a:xfrm>
              <a:off x="2118844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Forme libre 50"/>
            <p:cNvSpPr/>
            <p:nvPr/>
          </p:nvSpPr>
          <p:spPr>
            <a:xfrm>
              <a:off x="2416153" y="26537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Forme libre 51"/>
            <p:cNvSpPr/>
            <p:nvPr/>
          </p:nvSpPr>
          <p:spPr>
            <a:xfrm>
              <a:off x="2383699" y="296620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Forme libre 52"/>
            <p:cNvSpPr/>
            <p:nvPr/>
          </p:nvSpPr>
          <p:spPr>
            <a:xfrm flipH="1">
              <a:off x="32452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Forme libre 53"/>
            <p:cNvSpPr/>
            <p:nvPr/>
          </p:nvSpPr>
          <p:spPr>
            <a:xfrm>
              <a:off x="0" y="561994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Forme libre 54"/>
            <p:cNvSpPr/>
            <p:nvPr/>
          </p:nvSpPr>
          <p:spPr>
            <a:xfrm>
              <a:off x="297308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Forme libre 55"/>
            <p:cNvSpPr/>
            <p:nvPr/>
          </p:nvSpPr>
          <p:spPr>
            <a:xfrm>
              <a:off x="264855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Forme libre 56"/>
            <p:cNvSpPr/>
            <p:nvPr/>
          </p:nvSpPr>
          <p:spPr>
            <a:xfrm>
              <a:off x="562164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Forme libre 57"/>
            <p:cNvSpPr/>
            <p:nvPr/>
          </p:nvSpPr>
          <p:spPr>
            <a:xfrm>
              <a:off x="529711" y="561994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Forme libre 58"/>
            <p:cNvSpPr/>
            <p:nvPr/>
          </p:nvSpPr>
          <p:spPr>
            <a:xfrm>
              <a:off x="827019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Forme libre 59"/>
            <p:cNvSpPr/>
            <p:nvPr/>
          </p:nvSpPr>
          <p:spPr>
            <a:xfrm>
              <a:off x="794567" y="561994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Forme libre 60"/>
            <p:cNvSpPr/>
            <p:nvPr/>
          </p:nvSpPr>
          <p:spPr>
            <a:xfrm>
              <a:off x="1091875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Forme libre 61"/>
            <p:cNvSpPr/>
            <p:nvPr/>
          </p:nvSpPr>
          <p:spPr>
            <a:xfrm>
              <a:off x="1059422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Forme libre 62"/>
            <p:cNvSpPr/>
            <p:nvPr/>
          </p:nvSpPr>
          <p:spPr>
            <a:xfrm>
              <a:off x="1356731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Forme libre 63"/>
            <p:cNvSpPr/>
            <p:nvPr/>
          </p:nvSpPr>
          <p:spPr>
            <a:xfrm>
              <a:off x="1324278" y="561994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Forme libre 64"/>
            <p:cNvSpPr/>
            <p:nvPr/>
          </p:nvSpPr>
          <p:spPr>
            <a:xfrm>
              <a:off x="1621586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Forme libre 65"/>
            <p:cNvSpPr/>
            <p:nvPr/>
          </p:nvSpPr>
          <p:spPr>
            <a:xfrm>
              <a:off x="1589133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Forme libre 66"/>
            <p:cNvSpPr/>
            <p:nvPr/>
          </p:nvSpPr>
          <p:spPr>
            <a:xfrm>
              <a:off x="1886442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Forme libre 67"/>
            <p:cNvSpPr/>
            <p:nvPr/>
          </p:nvSpPr>
          <p:spPr>
            <a:xfrm>
              <a:off x="1853989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Forme libre 68"/>
            <p:cNvSpPr/>
            <p:nvPr/>
          </p:nvSpPr>
          <p:spPr>
            <a:xfrm>
              <a:off x="2151297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Forme libre 69"/>
            <p:cNvSpPr/>
            <p:nvPr/>
          </p:nvSpPr>
          <p:spPr>
            <a:xfrm>
              <a:off x="2118844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Forme libre 70"/>
            <p:cNvSpPr/>
            <p:nvPr/>
          </p:nvSpPr>
          <p:spPr>
            <a:xfrm>
              <a:off x="2416153" y="53074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Forme libre 71"/>
            <p:cNvSpPr/>
            <p:nvPr/>
          </p:nvSpPr>
          <p:spPr>
            <a:xfrm>
              <a:off x="2383699" y="561994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Forme libre 72"/>
            <p:cNvSpPr/>
            <p:nvPr/>
          </p:nvSpPr>
          <p:spPr>
            <a:xfrm flipH="1">
              <a:off x="32452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Forme libre 73"/>
            <p:cNvSpPr/>
            <p:nvPr/>
          </p:nvSpPr>
          <p:spPr>
            <a:xfrm>
              <a:off x="0" y="82736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Forme libre 74"/>
            <p:cNvSpPr/>
            <p:nvPr/>
          </p:nvSpPr>
          <p:spPr>
            <a:xfrm>
              <a:off x="297308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Forme libre 75"/>
            <p:cNvSpPr/>
            <p:nvPr/>
          </p:nvSpPr>
          <p:spPr>
            <a:xfrm>
              <a:off x="264855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Forme libre 76"/>
            <p:cNvSpPr/>
            <p:nvPr/>
          </p:nvSpPr>
          <p:spPr>
            <a:xfrm>
              <a:off x="562164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Forme libre 77"/>
            <p:cNvSpPr/>
            <p:nvPr/>
          </p:nvSpPr>
          <p:spPr>
            <a:xfrm>
              <a:off x="529711" y="82736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Forme libre 78"/>
            <p:cNvSpPr/>
            <p:nvPr/>
          </p:nvSpPr>
          <p:spPr>
            <a:xfrm>
              <a:off x="827019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Forme libre 79"/>
            <p:cNvSpPr/>
            <p:nvPr/>
          </p:nvSpPr>
          <p:spPr>
            <a:xfrm>
              <a:off x="794567" y="82736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Forme libre 80"/>
            <p:cNvSpPr/>
            <p:nvPr/>
          </p:nvSpPr>
          <p:spPr>
            <a:xfrm>
              <a:off x="1091875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Forme libre 81"/>
            <p:cNvSpPr/>
            <p:nvPr/>
          </p:nvSpPr>
          <p:spPr>
            <a:xfrm>
              <a:off x="1059422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Forme libre 82"/>
            <p:cNvSpPr/>
            <p:nvPr/>
          </p:nvSpPr>
          <p:spPr>
            <a:xfrm>
              <a:off x="1356731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Forme libre 83"/>
            <p:cNvSpPr/>
            <p:nvPr/>
          </p:nvSpPr>
          <p:spPr>
            <a:xfrm>
              <a:off x="1324278" y="82736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" name="Forme libre 84"/>
            <p:cNvSpPr/>
            <p:nvPr/>
          </p:nvSpPr>
          <p:spPr>
            <a:xfrm>
              <a:off x="1621586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Forme libre 85"/>
            <p:cNvSpPr/>
            <p:nvPr/>
          </p:nvSpPr>
          <p:spPr>
            <a:xfrm>
              <a:off x="1589133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Forme libre 86"/>
            <p:cNvSpPr/>
            <p:nvPr/>
          </p:nvSpPr>
          <p:spPr>
            <a:xfrm>
              <a:off x="1886442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" name="Forme libre 87"/>
            <p:cNvSpPr/>
            <p:nvPr/>
          </p:nvSpPr>
          <p:spPr>
            <a:xfrm>
              <a:off x="1853989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" name="Forme libre 88"/>
            <p:cNvSpPr/>
            <p:nvPr/>
          </p:nvSpPr>
          <p:spPr>
            <a:xfrm>
              <a:off x="2151297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" name="Forme libre 89"/>
            <p:cNvSpPr/>
            <p:nvPr/>
          </p:nvSpPr>
          <p:spPr>
            <a:xfrm>
              <a:off x="2118844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" name="Forme libre 90"/>
            <p:cNvSpPr/>
            <p:nvPr/>
          </p:nvSpPr>
          <p:spPr>
            <a:xfrm>
              <a:off x="2416153" y="79612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Forme libre 91"/>
            <p:cNvSpPr/>
            <p:nvPr/>
          </p:nvSpPr>
          <p:spPr>
            <a:xfrm>
              <a:off x="2383699" y="82736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Forme libre 92"/>
            <p:cNvSpPr/>
            <p:nvPr/>
          </p:nvSpPr>
          <p:spPr>
            <a:xfrm flipH="1">
              <a:off x="32452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Forme libre 93"/>
            <p:cNvSpPr/>
            <p:nvPr/>
          </p:nvSpPr>
          <p:spPr>
            <a:xfrm>
              <a:off x="0" y="109274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Forme libre 94"/>
            <p:cNvSpPr/>
            <p:nvPr/>
          </p:nvSpPr>
          <p:spPr>
            <a:xfrm>
              <a:off x="297308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Forme libre 95"/>
            <p:cNvSpPr/>
            <p:nvPr/>
          </p:nvSpPr>
          <p:spPr>
            <a:xfrm>
              <a:off x="264855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Forme libre 96"/>
            <p:cNvSpPr/>
            <p:nvPr/>
          </p:nvSpPr>
          <p:spPr>
            <a:xfrm>
              <a:off x="562164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Forme libre 97"/>
            <p:cNvSpPr/>
            <p:nvPr/>
          </p:nvSpPr>
          <p:spPr>
            <a:xfrm>
              <a:off x="529711" y="109274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Forme libre 98"/>
            <p:cNvSpPr/>
            <p:nvPr/>
          </p:nvSpPr>
          <p:spPr>
            <a:xfrm>
              <a:off x="827019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Forme libre 99"/>
            <p:cNvSpPr/>
            <p:nvPr/>
          </p:nvSpPr>
          <p:spPr>
            <a:xfrm>
              <a:off x="794567" y="109274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Forme libre 100"/>
            <p:cNvSpPr/>
            <p:nvPr/>
          </p:nvSpPr>
          <p:spPr>
            <a:xfrm>
              <a:off x="1091875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Forme libre 101"/>
            <p:cNvSpPr/>
            <p:nvPr/>
          </p:nvSpPr>
          <p:spPr>
            <a:xfrm>
              <a:off x="1059422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Forme libre 102"/>
            <p:cNvSpPr/>
            <p:nvPr/>
          </p:nvSpPr>
          <p:spPr>
            <a:xfrm>
              <a:off x="1356731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Forme libre 103"/>
            <p:cNvSpPr/>
            <p:nvPr/>
          </p:nvSpPr>
          <p:spPr>
            <a:xfrm>
              <a:off x="1324278" y="109274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Forme libre 104"/>
            <p:cNvSpPr/>
            <p:nvPr/>
          </p:nvSpPr>
          <p:spPr>
            <a:xfrm>
              <a:off x="1621586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Forme libre 105"/>
            <p:cNvSpPr/>
            <p:nvPr/>
          </p:nvSpPr>
          <p:spPr>
            <a:xfrm>
              <a:off x="1589133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Forme libre 106"/>
            <p:cNvSpPr/>
            <p:nvPr/>
          </p:nvSpPr>
          <p:spPr>
            <a:xfrm>
              <a:off x="1886442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Forme libre 107"/>
            <p:cNvSpPr/>
            <p:nvPr/>
          </p:nvSpPr>
          <p:spPr>
            <a:xfrm>
              <a:off x="1853989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Forme libre 108"/>
            <p:cNvSpPr/>
            <p:nvPr/>
          </p:nvSpPr>
          <p:spPr>
            <a:xfrm>
              <a:off x="2151297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Forme libre 109"/>
            <p:cNvSpPr/>
            <p:nvPr/>
          </p:nvSpPr>
          <p:spPr>
            <a:xfrm>
              <a:off x="2118844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Forme libre 110"/>
            <p:cNvSpPr/>
            <p:nvPr/>
          </p:nvSpPr>
          <p:spPr>
            <a:xfrm>
              <a:off x="2416153" y="1061495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Forme libre 111"/>
            <p:cNvSpPr/>
            <p:nvPr/>
          </p:nvSpPr>
          <p:spPr>
            <a:xfrm>
              <a:off x="2383699" y="109274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Forme libre 112"/>
            <p:cNvSpPr/>
            <p:nvPr/>
          </p:nvSpPr>
          <p:spPr>
            <a:xfrm flipH="1">
              <a:off x="32452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Forme libre 113"/>
            <p:cNvSpPr/>
            <p:nvPr/>
          </p:nvSpPr>
          <p:spPr>
            <a:xfrm>
              <a:off x="0" y="135811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Forme libre 114"/>
            <p:cNvSpPr/>
            <p:nvPr/>
          </p:nvSpPr>
          <p:spPr>
            <a:xfrm>
              <a:off x="297308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Forme libre 115"/>
            <p:cNvSpPr/>
            <p:nvPr/>
          </p:nvSpPr>
          <p:spPr>
            <a:xfrm>
              <a:off x="264855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Forme libre 116"/>
            <p:cNvSpPr/>
            <p:nvPr/>
          </p:nvSpPr>
          <p:spPr>
            <a:xfrm>
              <a:off x="562164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Forme libre 117"/>
            <p:cNvSpPr/>
            <p:nvPr/>
          </p:nvSpPr>
          <p:spPr>
            <a:xfrm>
              <a:off x="529711" y="135811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Forme libre 118"/>
            <p:cNvSpPr/>
            <p:nvPr/>
          </p:nvSpPr>
          <p:spPr>
            <a:xfrm>
              <a:off x="827019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Forme libre 119"/>
            <p:cNvSpPr/>
            <p:nvPr/>
          </p:nvSpPr>
          <p:spPr>
            <a:xfrm>
              <a:off x="794567" y="135811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Forme libre 120"/>
            <p:cNvSpPr/>
            <p:nvPr/>
          </p:nvSpPr>
          <p:spPr>
            <a:xfrm>
              <a:off x="1091875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Forme libre 121"/>
            <p:cNvSpPr/>
            <p:nvPr/>
          </p:nvSpPr>
          <p:spPr>
            <a:xfrm>
              <a:off x="1059422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Forme libre 122"/>
            <p:cNvSpPr/>
            <p:nvPr/>
          </p:nvSpPr>
          <p:spPr>
            <a:xfrm>
              <a:off x="1356731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Forme libre 123"/>
            <p:cNvSpPr/>
            <p:nvPr/>
          </p:nvSpPr>
          <p:spPr>
            <a:xfrm>
              <a:off x="1324278" y="135811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Forme libre 124"/>
            <p:cNvSpPr/>
            <p:nvPr/>
          </p:nvSpPr>
          <p:spPr>
            <a:xfrm>
              <a:off x="1621586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Forme libre 125"/>
            <p:cNvSpPr/>
            <p:nvPr/>
          </p:nvSpPr>
          <p:spPr>
            <a:xfrm>
              <a:off x="1589133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Forme libre 126"/>
            <p:cNvSpPr/>
            <p:nvPr/>
          </p:nvSpPr>
          <p:spPr>
            <a:xfrm>
              <a:off x="1886442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Forme libre 127"/>
            <p:cNvSpPr/>
            <p:nvPr/>
          </p:nvSpPr>
          <p:spPr>
            <a:xfrm>
              <a:off x="1853989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Forme libre 128"/>
            <p:cNvSpPr/>
            <p:nvPr/>
          </p:nvSpPr>
          <p:spPr>
            <a:xfrm>
              <a:off x="2151297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Forme libre 129"/>
            <p:cNvSpPr/>
            <p:nvPr/>
          </p:nvSpPr>
          <p:spPr>
            <a:xfrm>
              <a:off x="2118844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Forme libre 130"/>
            <p:cNvSpPr/>
            <p:nvPr/>
          </p:nvSpPr>
          <p:spPr>
            <a:xfrm>
              <a:off x="2416153" y="132686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Forme libre 131"/>
            <p:cNvSpPr/>
            <p:nvPr/>
          </p:nvSpPr>
          <p:spPr>
            <a:xfrm>
              <a:off x="2383699" y="135811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Forme libre 132"/>
            <p:cNvSpPr/>
            <p:nvPr/>
          </p:nvSpPr>
          <p:spPr>
            <a:xfrm flipH="1">
              <a:off x="32452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Forme libre 133"/>
            <p:cNvSpPr/>
            <p:nvPr/>
          </p:nvSpPr>
          <p:spPr>
            <a:xfrm>
              <a:off x="0" y="162348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Forme libre 134"/>
            <p:cNvSpPr/>
            <p:nvPr/>
          </p:nvSpPr>
          <p:spPr>
            <a:xfrm>
              <a:off x="297308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Forme libre 135"/>
            <p:cNvSpPr/>
            <p:nvPr/>
          </p:nvSpPr>
          <p:spPr>
            <a:xfrm>
              <a:off x="264855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Forme libre 136"/>
            <p:cNvSpPr/>
            <p:nvPr/>
          </p:nvSpPr>
          <p:spPr>
            <a:xfrm>
              <a:off x="562164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Forme libre 137"/>
            <p:cNvSpPr/>
            <p:nvPr/>
          </p:nvSpPr>
          <p:spPr>
            <a:xfrm>
              <a:off x="529711" y="162348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Forme libre 138"/>
            <p:cNvSpPr/>
            <p:nvPr/>
          </p:nvSpPr>
          <p:spPr>
            <a:xfrm>
              <a:off x="827019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Forme libre 139"/>
            <p:cNvSpPr/>
            <p:nvPr/>
          </p:nvSpPr>
          <p:spPr>
            <a:xfrm>
              <a:off x="794567" y="162348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Forme libre 140"/>
            <p:cNvSpPr/>
            <p:nvPr/>
          </p:nvSpPr>
          <p:spPr>
            <a:xfrm>
              <a:off x="1091875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Forme libre 141"/>
            <p:cNvSpPr/>
            <p:nvPr/>
          </p:nvSpPr>
          <p:spPr>
            <a:xfrm>
              <a:off x="1059422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Forme libre 142"/>
            <p:cNvSpPr/>
            <p:nvPr/>
          </p:nvSpPr>
          <p:spPr>
            <a:xfrm>
              <a:off x="1356731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Forme libre 143"/>
            <p:cNvSpPr/>
            <p:nvPr/>
          </p:nvSpPr>
          <p:spPr>
            <a:xfrm>
              <a:off x="1324278" y="162348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Forme libre 144"/>
            <p:cNvSpPr/>
            <p:nvPr/>
          </p:nvSpPr>
          <p:spPr>
            <a:xfrm>
              <a:off x="1621586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Forme libre 145"/>
            <p:cNvSpPr/>
            <p:nvPr/>
          </p:nvSpPr>
          <p:spPr>
            <a:xfrm>
              <a:off x="1589133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Forme libre 146"/>
            <p:cNvSpPr/>
            <p:nvPr/>
          </p:nvSpPr>
          <p:spPr>
            <a:xfrm>
              <a:off x="1886442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Forme libre 147"/>
            <p:cNvSpPr/>
            <p:nvPr/>
          </p:nvSpPr>
          <p:spPr>
            <a:xfrm>
              <a:off x="1853989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Forme libre 148"/>
            <p:cNvSpPr/>
            <p:nvPr/>
          </p:nvSpPr>
          <p:spPr>
            <a:xfrm>
              <a:off x="2151297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Forme libre 149"/>
            <p:cNvSpPr/>
            <p:nvPr/>
          </p:nvSpPr>
          <p:spPr>
            <a:xfrm>
              <a:off x="2118844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Forme libre 150"/>
            <p:cNvSpPr/>
            <p:nvPr/>
          </p:nvSpPr>
          <p:spPr>
            <a:xfrm>
              <a:off x="2416153" y="159224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Forme libre 151"/>
            <p:cNvSpPr/>
            <p:nvPr/>
          </p:nvSpPr>
          <p:spPr>
            <a:xfrm>
              <a:off x="2383699" y="162348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Forme libre 152"/>
            <p:cNvSpPr/>
            <p:nvPr/>
          </p:nvSpPr>
          <p:spPr>
            <a:xfrm flipH="1">
              <a:off x="32452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Forme libre 153"/>
            <p:cNvSpPr/>
            <p:nvPr/>
          </p:nvSpPr>
          <p:spPr>
            <a:xfrm>
              <a:off x="0" y="188886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Forme libre 154"/>
            <p:cNvSpPr/>
            <p:nvPr/>
          </p:nvSpPr>
          <p:spPr>
            <a:xfrm>
              <a:off x="297308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Forme libre 155"/>
            <p:cNvSpPr/>
            <p:nvPr/>
          </p:nvSpPr>
          <p:spPr>
            <a:xfrm>
              <a:off x="264855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Forme libre 156"/>
            <p:cNvSpPr/>
            <p:nvPr/>
          </p:nvSpPr>
          <p:spPr>
            <a:xfrm>
              <a:off x="562164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Forme libre 157"/>
            <p:cNvSpPr/>
            <p:nvPr/>
          </p:nvSpPr>
          <p:spPr>
            <a:xfrm>
              <a:off x="529711" y="188886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Forme libre 158"/>
            <p:cNvSpPr/>
            <p:nvPr/>
          </p:nvSpPr>
          <p:spPr>
            <a:xfrm>
              <a:off x="827019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Forme libre 159"/>
            <p:cNvSpPr/>
            <p:nvPr/>
          </p:nvSpPr>
          <p:spPr>
            <a:xfrm>
              <a:off x="794567" y="188886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Forme libre 160"/>
            <p:cNvSpPr/>
            <p:nvPr/>
          </p:nvSpPr>
          <p:spPr>
            <a:xfrm>
              <a:off x="1091875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Forme libre 161"/>
            <p:cNvSpPr/>
            <p:nvPr/>
          </p:nvSpPr>
          <p:spPr>
            <a:xfrm>
              <a:off x="1059422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Forme libre 162"/>
            <p:cNvSpPr/>
            <p:nvPr/>
          </p:nvSpPr>
          <p:spPr>
            <a:xfrm>
              <a:off x="1356731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Forme libre 163"/>
            <p:cNvSpPr/>
            <p:nvPr/>
          </p:nvSpPr>
          <p:spPr>
            <a:xfrm>
              <a:off x="1324278" y="188886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Forme libre 164"/>
            <p:cNvSpPr/>
            <p:nvPr/>
          </p:nvSpPr>
          <p:spPr>
            <a:xfrm>
              <a:off x="1621586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Forme libre 165"/>
            <p:cNvSpPr/>
            <p:nvPr/>
          </p:nvSpPr>
          <p:spPr>
            <a:xfrm>
              <a:off x="1589133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Forme libre 166"/>
            <p:cNvSpPr/>
            <p:nvPr/>
          </p:nvSpPr>
          <p:spPr>
            <a:xfrm>
              <a:off x="1886442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Forme libre 167"/>
            <p:cNvSpPr/>
            <p:nvPr/>
          </p:nvSpPr>
          <p:spPr>
            <a:xfrm>
              <a:off x="1853989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Forme libre 168"/>
            <p:cNvSpPr/>
            <p:nvPr/>
          </p:nvSpPr>
          <p:spPr>
            <a:xfrm>
              <a:off x="2151297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Forme libre 169"/>
            <p:cNvSpPr/>
            <p:nvPr/>
          </p:nvSpPr>
          <p:spPr>
            <a:xfrm>
              <a:off x="2118844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" name="Forme libre 170"/>
            <p:cNvSpPr/>
            <p:nvPr/>
          </p:nvSpPr>
          <p:spPr>
            <a:xfrm>
              <a:off x="2416153" y="1857617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Forme libre 171"/>
            <p:cNvSpPr/>
            <p:nvPr/>
          </p:nvSpPr>
          <p:spPr>
            <a:xfrm>
              <a:off x="2383699" y="188886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Forme libre 172"/>
            <p:cNvSpPr/>
            <p:nvPr/>
          </p:nvSpPr>
          <p:spPr>
            <a:xfrm flipH="1">
              <a:off x="32452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Forme libre 173"/>
            <p:cNvSpPr/>
            <p:nvPr/>
          </p:nvSpPr>
          <p:spPr>
            <a:xfrm>
              <a:off x="0" y="215423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Forme libre 174"/>
            <p:cNvSpPr/>
            <p:nvPr/>
          </p:nvSpPr>
          <p:spPr>
            <a:xfrm>
              <a:off x="297308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Forme libre 175"/>
            <p:cNvSpPr/>
            <p:nvPr/>
          </p:nvSpPr>
          <p:spPr>
            <a:xfrm>
              <a:off x="264855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Forme libre 176"/>
            <p:cNvSpPr/>
            <p:nvPr/>
          </p:nvSpPr>
          <p:spPr>
            <a:xfrm>
              <a:off x="562164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Forme libre 177"/>
            <p:cNvSpPr/>
            <p:nvPr/>
          </p:nvSpPr>
          <p:spPr>
            <a:xfrm>
              <a:off x="529711" y="215423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Forme libre 178"/>
            <p:cNvSpPr/>
            <p:nvPr/>
          </p:nvSpPr>
          <p:spPr>
            <a:xfrm>
              <a:off x="827019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Forme libre 179"/>
            <p:cNvSpPr/>
            <p:nvPr/>
          </p:nvSpPr>
          <p:spPr>
            <a:xfrm>
              <a:off x="794567" y="215423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orme libre 180"/>
            <p:cNvSpPr/>
            <p:nvPr/>
          </p:nvSpPr>
          <p:spPr>
            <a:xfrm>
              <a:off x="1091875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Forme libre 181"/>
            <p:cNvSpPr/>
            <p:nvPr/>
          </p:nvSpPr>
          <p:spPr>
            <a:xfrm>
              <a:off x="1059422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Forme libre 182"/>
            <p:cNvSpPr/>
            <p:nvPr/>
          </p:nvSpPr>
          <p:spPr>
            <a:xfrm>
              <a:off x="1356731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Forme libre 183"/>
            <p:cNvSpPr/>
            <p:nvPr/>
          </p:nvSpPr>
          <p:spPr>
            <a:xfrm>
              <a:off x="1324278" y="215423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Forme libre 184"/>
            <p:cNvSpPr/>
            <p:nvPr/>
          </p:nvSpPr>
          <p:spPr>
            <a:xfrm>
              <a:off x="1621586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Forme libre 185"/>
            <p:cNvSpPr/>
            <p:nvPr/>
          </p:nvSpPr>
          <p:spPr>
            <a:xfrm>
              <a:off x="1589133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Forme libre 186"/>
            <p:cNvSpPr/>
            <p:nvPr/>
          </p:nvSpPr>
          <p:spPr>
            <a:xfrm>
              <a:off x="1886442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Forme libre 187"/>
            <p:cNvSpPr/>
            <p:nvPr/>
          </p:nvSpPr>
          <p:spPr>
            <a:xfrm>
              <a:off x="1853989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orme libre 188"/>
            <p:cNvSpPr/>
            <p:nvPr/>
          </p:nvSpPr>
          <p:spPr>
            <a:xfrm>
              <a:off x="2151297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orme libre 189"/>
            <p:cNvSpPr/>
            <p:nvPr/>
          </p:nvSpPr>
          <p:spPr>
            <a:xfrm>
              <a:off x="2118844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orme libre 190"/>
            <p:cNvSpPr/>
            <p:nvPr/>
          </p:nvSpPr>
          <p:spPr>
            <a:xfrm>
              <a:off x="2416153" y="2122991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Forme libre 191"/>
            <p:cNvSpPr/>
            <p:nvPr/>
          </p:nvSpPr>
          <p:spPr>
            <a:xfrm>
              <a:off x="2383699" y="215423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Forme libre 192"/>
            <p:cNvSpPr/>
            <p:nvPr/>
          </p:nvSpPr>
          <p:spPr>
            <a:xfrm flipH="1">
              <a:off x="32452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Forme libre 193"/>
            <p:cNvSpPr/>
            <p:nvPr/>
          </p:nvSpPr>
          <p:spPr>
            <a:xfrm>
              <a:off x="0" y="241961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Forme libre 194"/>
            <p:cNvSpPr/>
            <p:nvPr/>
          </p:nvSpPr>
          <p:spPr>
            <a:xfrm>
              <a:off x="297308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Forme libre 195"/>
            <p:cNvSpPr/>
            <p:nvPr/>
          </p:nvSpPr>
          <p:spPr>
            <a:xfrm>
              <a:off x="264855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Forme libre 196"/>
            <p:cNvSpPr/>
            <p:nvPr/>
          </p:nvSpPr>
          <p:spPr>
            <a:xfrm>
              <a:off x="562164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Forme libre 197"/>
            <p:cNvSpPr/>
            <p:nvPr/>
          </p:nvSpPr>
          <p:spPr>
            <a:xfrm>
              <a:off x="529711" y="241961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Forme libre 198"/>
            <p:cNvSpPr/>
            <p:nvPr/>
          </p:nvSpPr>
          <p:spPr>
            <a:xfrm>
              <a:off x="827019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Forme libre 199"/>
            <p:cNvSpPr/>
            <p:nvPr/>
          </p:nvSpPr>
          <p:spPr>
            <a:xfrm>
              <a:off x="794567" y="241961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Forme libre 200"/>
            <p:cNvSpPr/>
            <p:nvPr/>
          </p:nvSpPr>
          <p:spPr>
            <a:xfrm>
              <a:off x="1091875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Forme libre 201"/>
            <p:cNvSpPr/>
            <p:nvPr/>
          </p:nvSpPr>
          <p:spPr>
            <a:xfrm>
              <a:off x="1059422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Forme libre 202"/>
            <p:cNvSpPr/>
            <p:nvPr/>
          </p:nvSpPr>
          <p:spPr>
            <a:xfrm>
              <a:off x="1356731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Forme libre 203"/>
            <p:cNvSpPr/>
            <p:nvPr/>
          </p:nvSpPr>
          <p:spPr>
            <a:xfrm>
              <a:off x="1324278" y="2419611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Forme libre 204"/>
            <p:cNvSpPr/>
            <p:nvPr/>
          </p:nvSpPr>
          <p:spPr>
            <a:xfrm>
              <a:off x="1621586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Forme libre 205"/>
            <p:cNvSpPr/>
            <p:nvPr/>
          </p:nvSpPr>
          <p:spPr>
            <a:xfrm>
              <a:off x="1589133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Forme libre 206"/>
            <p:cNvSpPr/>
            <p:nvPr/>
          </p:nvSpPr>
          <p:spPr>
            <a:xfrm>
              <a:off x="1886442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Forme libre 207"/>
            <p:cNvSpPr/>
            <p:nvPr/>
          </p:nvSpPr>
          <p:spPr>
            <a:xfrm>
              <a:off x="1853989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Forme libre 208"/>
            <p:cNvSpPr/>
            <p:nvPr/>
          </p:nvSpPr>
          <p:spPr>
            <a:xfrm>
              <a:off x="2151297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Forme libre 209"/>
            <p:cNvSpPr/>
            <p:nvPr/>
          </p:nvSpPr>
          <p:spPr>
            <a:xfrm>
              <a:off x="2118844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Forme libre 210"/>
            <p:cNvSpPr/>
            <p:nvPr/>
          </p:nvSpPr>
          <p:spPr>
            <a:xfrm>
              <a:off x="2416153" y="2388364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Forme libre 211"/>
            <p:cNvSpPr/>
            <p:nvPr/>
          </p:nvSpPr>
          <p:spPr>
            <a:xfrm>
              <a:off x="2383699" y="2419611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Forme libre 212"/>
            <p:cNvSpPr/>
            <p:nvPr/>
          </p:nvSpPr>
          <p:spPr>
            <a:xfrm flipH="1">
              <a:off x="32452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orme libre 213"/>
            <p:cNvSpPr/>
            <p:nvPr/>
          </p:nvSpPr>
          <p:spPr>
            <a:xfrm>
              <a:off x="0" y="268498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Forme libre 214"/>
            <p:cNvSpPr/>
            <p:nvPr/>
          </p:nvSpPr>
          <p:spPr>
            <a:xfrm>
              <a:off x="297308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Forme libre 215"/>
            <p:cNvSpPr/>
            <p:nvPr/>
          </p:nvSpPr>
          <p:spPr>
            <a:xfrm>
              <a:off x="264855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Forme libre 216"/>
            <p:cNvSpPr/>
            <p:nvPr/>
          </p:nvSpPr>
          <p:spPr>
            <a:xfrm>
              <a:off x="562164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Forme libre 217"/>
            <p:cNvSpPr/>
            <p:nvPr/>
          </p:nvSpPr>
          <p:spPr>
            <a:xfrm>
              <a:off x="529711" y="268498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Forme libre 218"/>
            <p:cNvSpPr/>
            <p:nvPr/>
          </p:nvSpPr>
          <p:spPr>
            <a:xfrm>
              <a:off x="827019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Forme libre 219"/>
            <p:cNvSpPr/>
            <p:nvPr/>
          </p:nvSpPr>
          <p:spPr>
            <a:xfrm>
              <a:off x="794567" y="268498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orme libre 220"/>
            <p:cNvSpPr/>
            <p:nvPr/>
          </p:nvSpPr>
          <p:spPr>
            <a:xfrm>
              <a:off x="1091875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Forme libre 221"/>
            <p:cNvSpPr/>
            <p:nvPr/>
          </p:nvSpPr>
          <p:spPr>
            <a:xfrm>
              <a:off x="1059422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Forme libre 222"/>
            <p:cNvSpPr/>
            <p:nvPr/>
          </p:nvSpPr>
          <p:spPr>
            <a:xfrm>
              <a:off x="1356731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Forme libre 223"/>
            <p:cNvSpPr/>
            <p:nvPr/>
          </p:nvSpPr>
          <p:spPr>
            <a:xfrm>
              <a:off x="1324278" y="2684985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Forme libre 224"/>
            <p:cNvSpPr/>
            <p:nvPr/>
          </p:nvSpPr>
          <p:spPr>
            <a:xfrm>
              <a:off x="1621586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Forme libre 225"/>
            <p:cNvSpPr/>
            <p:nvPr/>
          </p:nvSpPr>
          <p:spPr>
            <a:xfrm>
              <a:off x="1589133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Forme libre 226"/>
            <p:cNvSpPr/>
            <p:nvPr/>
          </p:nvSpPr>
          <p:spPr>
            <a:xfrm>
              <a:off x="1886442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Forme libre 227"/>
            <p:cNvSpPr/>
            <p:nvPr/>
          </p:nvSpPr>
          <p:spPr>
            <a:xfrm>
              <a:off x="1853989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Forme libre 228"/>
            <p:cNvSpPr/>
            <p:nvPr/>
          </p:nvSpPr>
          <p:spPr>
            <a:xfrm>
              <a:off x="2151297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Forme libre 229"/>
            <p:cNvSpPr/>
            <p:nvPr/>
          </p:nvSpPr>
          <p:spPr>
            <a:xfrm>
              <a:off x="2118844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Forme libre 230"/>
            <p:cNvSpPr/>
            <p:nvPr/>
          </p:nvSpPr>
          <p:spPr>
            <a:xfrm>
              <a:off x="2416153" y="2653739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Forme libre 231"/>
            <p:cNvSpPr/>
            <p:nvPr/>
          </p:nvSpPr>
          <p:spPr>
            <a:xfrm>
              <a:off x="2383699" y="2684985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Forme libre 232"/>
            <p:cNvSpPr/>
            <p:nvPr/>
          </p:nvSpPr>
          <p:spPr>
            <a:xfrm flipH="1">
              <a:off x="32452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Forme libre 233"/>
            <p:cNvSpPr/>
            <p:nvPr/>
          </p:nvSpPr>
          <p:spPr>
            <a:xfrm>
              <a:off x="0" y="295035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Forme libre 234"/>
            <p:cNvSpPr/>
            <p:nvPr/>
          </p:nvSpPr>
          <p:spPr>
            <a:xfrm>
              <a:off x="297308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Forme libre 235"/>
            <p:cNvSpPr/>
            <p:nvPr/>
          </p:nvSpPr>
          <p:spPr>
            <a:xfrm>
              <a:off x="264855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Forme libre 236"/>
            <p:cNvSpPr/>
            <p:nvPr/>
          </p:nvSpPr>
          <p:spPr>
            <a:xfrm>
              <a:off x="562164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Forme libre 237"/>
            <p:cNvSpPr/>
            <p:nvPr/>
          </p:nvSpPr>
          <p:spPr>
            <a:xfrm>
              <a:off x="529711" y="295035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Forme libre 238"/>
            <p:cNvSpPr/>
            <p:nvPr/>
          </p:nvSpPr>
          <p:spPr>
            <a:xfrm>
              <a:off x="827019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Forme libre 239"/>
            <p:cNvSpPr/>
            <p:nvPr/>
          </p:nvSpPr>
          <p:spPr>
            <a:xfrm>
              <a:off x="794567" y="295035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Forme libre 240"/>
            <p:cNvSpPr/>
            <p:nvPr/>
          </p:nvSpPr>
          <p:spPr>
            <a:xfrm>
              <a:off x="1091875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Forme libre 241"/>
            <p:cNvSpPr/>
            <p:nvPr/>
          </p:nvSpPr>
          <p:spPr>
            <a:xfrm>
              <a:off x="1059422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Forme libre 242"/>
            <p:cNvSpPr/>
            <p:nvPr/>
          </p:nvSpPr>
          <p:spPr>
            <a:xfrm>
              <a:off x="1356731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Forme libre 243"/>
            <p:cNvSpPr/>
            <p:nvPr/>
          </p:nvSpPr>
          <p:spPr>
            <a:xfrm>
              <a:off x="1324278" y="2950359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Forme libre 244"/>
            <p:cNvSpPr/>
            <p:nvPr/>
          </p:nvSpPr>
          <p:spPr>
            <a:xfrm>
              <a:off x="1621586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Forme libre 245"/>
            <p:cNvSpPr/>
            <p:nvPr/>
          </p:nvSpPr>
          <p:spPr>
            <a:xfrm>
              <a:off x="1589133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Forme libre 246"/>
            <p:cNvSpPr/>
            <p:nvPr/>
          </p:nvSpPr>
          <p:spPr>
            <a:xfrm>
              <a:off x="1886442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Forme libre 247"/>
            <p:cNvSpPr/>
            <p:nvPr/>
          </p:nvSpPr>
          <p:spPr>
            <a:xfrm>
              <a:off x="1853989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Forme libre 248"/>
            <p:cNvSpPr/>
            <p:nvPr/>
          </p:nvSpPr>
          <p:spPr>
            <a:xfrm>
              <a:off x="2151297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Forme libre 249"/>
            <p:cNvSpPr/>
            <p:nvPr/>
          </p:nvSpPr>
          <p:spPr>
            <a:xfrm>
              <a:off x="2118844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Forme libre 250"/>
            <p:cNvSpPr/>
            <p:nvPr/>
          </p:nvSpPr>
          <p:spPr>
            <a:xfrm>
              <a:off x="2416153" y="2919113"/>
              <a:ext cx="1" cy="65034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Forme libre 251"/>
            <p:cNvSpPr/>
            <p:nvPr/>
          </p:nvSpPr>
          <p:spPr>
            <a:xfrm>
              <a:off x="2383699" y="2950359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Forme libre 252"/>
            <p:cNvSpPr/>
            <p:nvPr/>
          </p:nvSpPr>
          <p:spPr>
            <a:xfrm flipH="1">
              <a:off x="32452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Forme libre 253"/>
            <p:cNvSpPr/>
            <p:nvPr/>
          </p:nvSpPr>
          <p:spPr>
            <a:xfrm>
              <a:off x="0" y="321573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Forme libre 254"/>
            <p:cNvSpPr/>
            <p:nvPr/>
          </p:nvSpPr>
          <p:spPr>
            <a:xfrm>
              <a:off x="297308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Forme libre 255"/>
            <p:cNvSpPr/>
            <p:nvPr/>
          </p:nvSpPr>
          <p:spPr>
            <a:xfrm>
              <a:off x="264855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Forme libre 256"/>
            <p:cNvSpPr/>
            <p:nvPr/>
          </p:nvSpPr>
          <p:spPr>
            <a:xfrm>
              <a:off x="562164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Forme libre 257"/>
            <p:cNvSpPr/>
            <p:nvPr/>
          </p:nvSpPr>
          <p:spPr>
            <a:xfrm>
              <a:off x="529711" y="321573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Forme libre 258"/>
            <p:cNvSpPr/>
            <p:nvPr/>
          </p:nvSpPr>
          <p:spPr>
            <a:xfrm>
              <a:off x="827019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Forme libre 259"/>
            <p:cNvSpPr/>
            <p:nvPr/>
          </p:nvSpPr>
          <p:spPr>
            <a:xfrm>
              <a:off x="794567" y="321573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Forme libre 260"/>
            <p:cNvSpPr/>
            <p:nvPr/>
          </p:nvSpPr>
          <p:spPr>
            <a:xfrm>
              <a:off x="1091875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Forme libre 261"/>
            <p:cNvSpPr/>
            <p:nvPr/>
          </p:nvSpPr>
          <p:spPr>
            <a:xfrm>
              <a:off x="1059422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Forme libre 262"/>
            <p:cNvSpPr/>
            <p:nvPr/>
          </p:nvSpPr>
          <p:spPr>
            <a:xfrm>
              <a:off x="1356731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orme libre 263"/>
            <p:cNvSpPr/>
            <p:nvPr/>
          </p:nvSpPr>
          <p:spPr>
            <a:xfrm>
              <a:off x="1324278" y="3215733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orme libre 264"/>
            <p:cNvSpPr/>
            <p:nvPr/>
          </p:nvSpPr>
          <p:spPr>
            <a:xfrm>
              <a:off x="1621586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orme libre 265"/>
            <p:cNvSpPr/>
            <p:nvPr/>
          </p:nvSpPr>
          <p:spPr>
            <a:xfrm>
              <a:off x="1589133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Forme libre 266"/>
            <p:cNvSpPr/>
            <p:nvPr/>
          </p:nvSpPr>
          <p:spPr>
            <a:xfrm>
              <a:off x="1886442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Forme libre 267"/>
            <p:cNvSpPr/>
            <p:nvPr/>
          </p:nvSpPr>
          <p:spPr>
            <a:xfrm>
              <a:off x="1853989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Forme libre 268"/>
            <p:cNvSpPr/>
            <p:nvPr/>
          </p:nvSpPr>
          <p:spPr>
            <a:xfrm>
              <a:off x="2151297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Forme libre 269"/>
            <p:cNvSpPr/>
            <p:nvPr/>
          </p:nvSpPr>
          <p:spPr>
            <a:xfrm>
              <a:off x="2118844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Forme libre 270"/>
            <p:cNvSpPr/>
            <p:nvPr/>
          </p:nvSpPr>
          <p:spPr>
            <a:xfrm>
              <a:off x="2416153" y="3184486"/>
              <a:ext cx="1" cy="64972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Forme libre 271"/>
            <p:cNvSpPr/>
            <p:nvPr/>
          </p:nvSpPr>
          <p:spPr>
            <a:xfrm>
              <a:off x="2383699" y="3215733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Forme libre 272"/>
            <p:cNvSpPr/>
            <p:nvPr/>
          </p:nvSpPr>
          <p:spPr>
            <a:xfrm flipH="1">
              <a:off x="32452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Forme libre 273"/>
            <p:cNvSpPr/>
            <p:nvPr/>
          </p:nvSpPr>
          <p:spPr>
            <a:xfrm>
              <a:off x="0" y="348110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Forme libre 274"/>
            <p:cNvSpPr/>
            <p:nvPr/>
          </p:nvSpPr>
          <p:spPr>
            <a:xfrm>
              <a:off x="297308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Forme libre 275"/>
            <p:cNvSpPr/>
            <p:nvPr/>
          </p:nvSpPr>
          <p:spPr>
            <a:xfrm>
              <a:off x="264855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Forme libre 276"/>
            <p:cNvSpPr/>
            <p:nvPr/>
          </p:nvSpPr>
          <p:spPr>
            <a:xfrm>
              <a:off x="562164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Forme libre 277"/>
            <p:cNvSpPr/>
            <p:nvPr/>
          </p:nvSpPr>
          <p:spPr>
            <a:xfrm>
              <a:off x="529711" y="348110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Forme libre 278"/>
            <p:cNvSpPr/>
            <p:nvPr/>
          </p:nvSpPr>
          <p:spPr>
            <a:xfrm>
              <a:off x="827019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Forme libre 279"/>
            <p:cNvSpPr/>
            <p:nvPr/>
          </p:nvSpPr>
          <p:spPr>
            <a:xfrm>
              <a:off x="794567" y="348110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Forme libre 280"/>
            <p:cNvSpPr/>
            <p:nvPr/>
          </p:nvSpPr>
          <p:spPr>
            <a:xfrm>
              <a:off x="1091875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Forme libre 281"/>
            <p:cNvSpPr/>
            <p:nvPr/>
          </p:nvSpPr>
          <p:spPr>
            <a:xfrm>
              <a:off x="1059422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Forme libre 282"/>
            <p:cNvSpPr/>
            <p:nvPr/>
          </p:nvSpPr>
          <p:spPr>
            <a:xfrm>
              <a:off x="1356731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Forme libre 283"/>
            <p:cNvSpPr/>
            <p:nvPr/>
          </p:nvSpPr>
          <p:spPr>
            <a:xfrm>
              <a:off x="1324278" y="3481107"/>
              <a:ext cx="64906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Forme libre 284"/>
            <p:cNvSpPr/>
            <p:nvPr/>
          </p:nvSpPr>
          <p:spPr>
            <a:xfrm>
              <a:off x="1621586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Forme libre 285"/>
            <p:cNvSpPr/>
            <p:nvPr/>
          </p:nvSpPr>
          <p:spPr>
            <a:xfrm>
              <a:off x="1589133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Forme libre 286"/>
            <p:cNvSpPr/>
            <p:nvPr/>
          </p:nvSpPr>
          <p:spPr>
            <a:xfrm>
              <a:off x="1886442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Forme libre 287"/>
            <p:cNvSpPr/>
            <p:nvPr/>
          </p:nvSpPr>
          <p:spPr>
            <a:xfrm>
              <a:off x="1853989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Forme libre 288"/>
            <p:cNvSpPr/>
            <p:nvPr/>
          </p:nvSpPr>
          <p:spPr>
            <a:xfrm>
              <a:off x="2151297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Forme libre 289"/>
            <p:cNvSpPr/>
            <p:nvPr/>
          </p:nvSpPr>
          <p:spPr>
            <a:xfrm>
              <a:off x="2118844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Forme libre 290"/>
            <p:cNvSpPr/>
            <p:nvPr/>
          </p:nvSpPr>
          <p:spPr>
            <a:xfrm>
              <a:off x="2416153" y="3449860"/>
              <a:ext cx="1" cy="6497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Forme libre 291"/>
            <p:cNvSpPr/>
            <p:nvPr/>
          </p:nvSpPr>
          <p:spPr>
            <a:xfrm>
              <a:off x="2383699" y="3481107"/>
              <a:ext cx="64907" cy="1"/>
            </a:xfrm>
            <a:prstGeom prst="line">
              <a:avLst/>
            </a:prstGeom>
            <a:noFill/>
            <a:ln w="9508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2" name="Groupe 294"/>
          <p:cNvGrpSpPr/>
          <p:nvPr/>
        </p:nvGrpSpPr>
        <p:grpSpPr>
          <a:xfrm>
            <a:off x="10636800" y="6078023"/>
            <a:ext cx="585436" cy="777601"/>
            <a:chOff x="0" y="0"/>
            <a:chExt cx="585435" cy="777600"/>
          </a:xfrm>
        </p:grpSpPr>
        <p:sp>
          <p:nvSpPr>
            <p:cNvPr id="288" name="Connecteur droit 295"/>
            <p:cNvSpPr/>
            <p:nvPr/>
          </p:nvSpPr>
          <p:spPr>
            <a:xfrm flipH="1">
              <a:off x="-1" y="-1"/>
              <a:ext cx="1" cy="777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Connecteur droit 296"/>
            <p:cNvSpPr/>
            <p:nvPr/>
          </p:nvSpPr>
          <p:spPr>
            <a:xfrm flipH="1">
              <a:off x="192164" y="-1"/>
              <a:ext cx="1" cy="777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Connecteur droit 297"/>
            <p:cNvSpPr/>
            <p:nvPr/>
          </p:nvSpPr>
          <p:spPr>
            <a:xfrm flipH="1">
              <a:off x="393270" y="-1"/>
              <a:ext cx="1" cy="777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Connecteur droit 298"/>
            <p:cNvSpPr/>
            <p:nvPr/>
          </p:nvSpPr>
          <p:spPr>
            <a:xfrm flipH="1">
              <a:off x="585435" y="-1"/>
              <a:ext cx="1" cy="777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1pPr>
      <a:lvl2pPr marL="708659" marR="0" indent="-25145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Wingdings"/>
        <a:buBlip>
          <a:blip r:embed="rId2"/>
        </a:buBlip>
        <a:tabLst/>
        <a:defRPr b="0" baseline="0" cap="none" i="0" spc="0" strike="noStrike" sz="22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2pPr>
      <a:lvl3pPr marL="1228725" marR="0" indent="-31432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3pPr>
      <a:lvl4pPr marL="1730828" marR="0" indent="-35922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4pPr>
      <a:lvl5pPr marL="2247900" marR="0" indent="-4191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2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5pPr>
      <a:lvl6pPr marL="25654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6pPr>
      <a:lvl7pPr marL="30226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7pPr>
      <a:lvl8pPr marL="34798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8pPr>
      <a:lvl9pPr marL="3937000" marR="0" indent="-279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3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Espace réservé du pied de page 4"/>
          <p:cNvSpPr txBox="1"/>
          <p:nvPr/>
        </p:nvSpPr>
        <p:spPr>
          <a:xfrm>
            <a:off x="4038600" y="6518734"/>
            <a:ext cx="4114800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defRPr sz="800"/>
            </a:lvl1pPr>
          </a:lstStyle>
          <a:p>
            <a:pPr/>
            <a:r>
              <a:t>INSA Toulouse</a:t>
            </a:r>
          </a:p>
        </p:txBody>
      </p:sp>
      <p:sp>
        <p:nvSpPr>
          <p:cNvPr id="1375" name="Titr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85215">
              <a:defRPr sz="2559"/>
            </a:pPr>
            <a:r>
              <a:t>DU CAPTEUR AU BANC DE TEST EN OPEN-SOURCE HARDWARE : </a:t>
            </a:r>
          </a:p>
          <a:p>
            <a:pPr defTabSz="585215">
              <a:defRPr sz="2559"/>
            </a:pPr>
          </a:p>
          <a:p>
            <a:pPr defTabSz="585215">
              <a:defRPr sz="2559"/>
            </a:pPr>
            <a:r>
              <a:t>Présentation d’un capteur resistif à base de </a:t>
            </a:r>
          </a:p>
          <a:p>
            <a:pPr defTabSz="585215">
              <a:defRPr sz="2559"/>
            </a:pPr>
            <a:r>
              <a:t>Graphène.</a:t>
            </a:r>
          </a:p>
        </p:txBody>
      </p:sp>
      <p:sp>
        <p:nvSpPr>
          <p:cNvPr id="1376" name="Sous-titre 2"/>
          <p:cNvSpPr txBox="1"/>
          <p:nvPr>
            <p:ph type="body" sz="quarter" idx="1"/>
          </p:nvPr>
        </p:nvSpPr>
        <p:spPr>
          <a:xfrm>
            <a:off x="823116" y="5120571"/>
            <a:ext cx="3741149" cy="832105"/>
          </a:xfrm>
          <a:prstGeom prst="rect">
            <a:avLst/>
          </a:prstGeom>
        </p:spPr>
        <p:txBody>
          <a:bodyPr/>
          <a:lstStyle/>
          <a:p>
            <a:pPr defTabSz="365760">
              <a:spcBef>
                <a:spcPts val="400"/>
              </a:spcBef>
              <a:defRPr sz="800"/>
            </a:pPr>
            <a:r>
              <a:t>Auteurs :</a:t>
            </a:r>
          </a:p>
          <a:p>
            <a:pPr defTabSz="365760">
              <a:spcBef>
                <a:spcPts val="400"/>
              </a:spcBef>
              <a:defRPr sz="800"/>
            </a:pPr>
            <a:r>
              <a:t>- DUBREUIL Pierrick </a:t>
            </a:r>
          </a:p>
          <a:p>
            <a:pPr defTabSz="365760">
              <a:spcBef>
                <a:spcPts val="400"/>
              </a:spcBef>
              <a:defRPr sz="800"/>
            </a:pPr>
            <a:r>
              <a:t>- HOLM Ane-Marie</a:t>
            </a:r>
          </a:p>
          <a:p>
            <a:pPr defTabSz="365760">
              <a:spcBef>
                <a:spcPts val="400"/>
              </a:spcBef>
              <a:defRPr sz="800"/>
            </a:pPr>
            <a:r>
              <a:t>- TRUONG Nguyen</a:t>
            </a:r>
          </a:p>
          <a:p>
            <a:pPr defTabSz="365760">
              <a:spcBef>
                <a:spcPts val="400"/>
              </a:spcBef>
              <a:defRPr b="1" sz="800" u="sng"/>
            </a:pPr>
            <a:r>
              <a:t>Lien GitHub :</a:t>
            </a:r>
            <a:r>
              <a:rPr u="none"/>
              <a:t>    </a:t>
            </a:r>
            <a:r>
              <a:rPr b="0" u="none"/>
              <a:t>https://github.com/MOSH-Insa-Toulouse/4GP-DUBREUIL-HOLM-TRUONG.git</a:t>
            </a:r>
          </a:p>
        </p:txBody>
      </p:sp>
      <p:sp>
        <p:nvSpPr>
          <p:cNvPr id="1377" name="Espace réservé de la date 3"/>
          <p:cNvSpPr txBox="1"/>
          <p:nvPr/>
        </p:nvSpPr>
        <p:spPr>
          <a:xfrm>
            <a:off x="143255" y="6530927"/>
            <a:ext cx="27432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defRPr sz="800"/>
            </a:lvl1pPr>
          </a:lstStyle>
          <a:p>
            <a:pPr/>
            <a:r>
              <a:t>23/05/25</a:t>
            </a:r>
          </a:p>
        </p:txBody>
      </p:sp>
      <p:sp>
        <p:nvSpPr>
          <p:cNvPr id="1378" name="Espace réservé du numéro de diapositive 5"/>
          <p:cNvSpPr txBox="1"/>
          <p:nvPr>
            <p:ph type="sldNum" sz="quarter" idx="2"/>
          </p:nvPr>
        </p:nvSpPr>
        <p:spPr>
          <a:xfrm>
            <a:off x="11938018" y="6524830"/>
            <a:ext cx="141206" cy="182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79" name="Intro.png" descr="Intro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902" t="0" r="12902" b="0"/>
          <a:stretch>
            <a:fillRect/>
          </a:stretch>
        </p:blipFill>
        <p:spPr>
          <a:xfrm>
            <a:off x="5729026" y="797704"/>
            <a:ext cx="4937126" cy="4544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41" y="0"/>
                </a:moveTo>
                <a:lnTo>
                  <a:pt x="14741" y="3727"/>
                </a:lnTo>
                <a:lnTo>
                  <a:pt x="6775" y="3727"/>
                </a:lnTo>
                <a:lnTo>
                  <a:pt x="6775" y="3710"/>
                </a:lnTo>
                <a:lnTo>
                  <a:pt x="3382" y="7398"/>
                </a:lnTo>
                <a:lnTo>
                  <a:pt x="0" y="7398"/>
                </a:lnTo>
                <a:lnTo>
                  <a:pt x="0" y="21600"/>
                </a:lnTo>
                <a:lnTo>
                  <a:pt x="18131" y="21600"/>
                </a:lnTo>
                <a:lnTo>
                  <a:pt x="18131" y="17929"/>
                </a:lnTo>
                <a:lnTo>
                  <a:pt x="21600" y="17929"/>
                </a:lnTo>
                <a:lnTo>
                  <a:pt x="21600" y="3759"/>
                </a:lnTo>
                <a:lnTo>
                  <a:pt x="21600" y="0"/>
                </a:lnTo>
                <a:lnTo>
                  <a:pt x="14741" y="0"/>
                </a:lnTo>
                <a:close/>
              </a:path>
            </a:pathLst>
          </a:cu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Modèle de Banc de test 3D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Modèle de Banc de test 3D.</a:t>
            </a:r>
          </a:p>
        </p:txBody>
      </p:sp>
      <p:pic>
        <p:nvPicPr>
          <p:cNvPr id="1423" name="Global v16.png" descr="Global v16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3618" t="0" r="1361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24" name="Les éléments qui composent ce banc sont :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éléments qui composent ce banc sont : </a:t>
            </a:r>
          </a:p>
          <a:p>
            <a:pPr/>
            <a:r>
              <a:t>- Un support pour le circuit Arduino</a:t>
            </a:r>
          </a:p>
          <a:p>
            <a:pPr/>
            <a:r>
              <a:t>- Un support pour le servo-moteur</a:t>
            </a:r>
          </a:p>
          <a:p>
            <a:pPr/>
            <a:r>
              <a:t>- Un mobile pour contraindre le capteur</a:t>
            </a:r>
          </a:p>
          <a:p>
            <a:pPr/>
            <a:r>
              <a:t>- Une glissière et un bras pour actionner le mouvement.</a:t>
            </a:r>
          </a:p>
          <a:p>
            <a:pPr/>
            <a:r>
              <a:t>- Un support pour tenir le capteur</a:t>
            </a:r>
          </a:p>
        </p:txBody>
      </p:sp>
      <p:sp>
        <p:nvSpPr>
          <p:cNvPr id="1425" name="Numéro de diapositive"/>
          <p:cNvSpPr txBox="1"/>
          <p:nvPr>
            <p:ph type="sldNum" sz="quarter" idx="2"/>
          </p:nvPr>
        </p:nvSpPr>
        <p:spPr>
          <a:xfrm>
            <a:off x="11881513" y="6524830"/>
            <a:ext cx="197711" cy="1829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26" name="logo Fusion.jpg" descr="logo Fusion.jpg"/>
          <p:cNvPicPr>
            <a:picLocks noChangeAspect="1"/>
          </p:cNvPicPr>
          <p:nvPr/>
        </p:nvPicPr>
        <p:blipFill>
          <a:blip r:embed="rId3">
            <a:extLst/>
          </a:blip>
          <a:srcRect l="8397" t="8397" r="8397" b="8397"/>
          <a:stretch>
            <a:fillRect/>
          </a:stretch>
        </p:blipFill>
        <p:spPr>
          <a:xfrm>
            <a:off x="747063" y="4694624"/>
            <a:ext cx="1699701" cy="1699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Conclusion 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:</a:t>
            </a:r>
          </a:p>
          <a:p>
            <a:pPr/>
            <a:r>
              <a:t>Les livrables sont </a:t>
            </a:r>
          </a:p>
        </p:txBody>
      </p:sp>
      <p:sp>
        <p:nvSpPr>
          <p:cNvPr id="1429" name="Un banc de t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 banc de test</a:t>
            </a:r>
          </a:p>
          <a:p>
            <a:pPr/>
            <a:r>
              <a:t>Un code Arduino</a:t>
            </a:r>
          </a:p>
          <a:p>
            <a:pPr/>
            <a:r>
              <a:t>Une application Android</a:t>
            </a:r>
          </a:p>
          <a:p>
            <a:pPr>
              <a:defRPr b="1"/>
            </a:pPr>
            <a:r>
              <a:t>Pour améliorer le projet, il faudrait</a:t>
            </a:r>
          </a:p>
          <a:p>
            <a:pPr lvl="1" marL="685800" indent="-228600">
              <a:buFontTx/>
              <a:buChar char="▪"/>
            </a:pPr>
            <a:r>
              <a:t>Affiner le banc de test 3D pour plus de stabilité</a:t>
            </a:r>
          </a:p>
          <a:p>
            <a:pPr lvl="1" marL="685800" indent="-228600">
              <a:buFontTx/>
              <a:buChar char="▪"/>
            </a:pPr>
            <a:r>
              <a:t>Définir un protocole expérimental pour répondre à la question demandée à l’origine</a:t>
            </a:r>
          </a:p>
          <a:p>
            <a:pPr lvl="1" marL="685800" indent="-228600">
              <a:buFontTx/>
              <a:buChar char="▪"/>
            </a:pPr>
            <a:r>
              <a:t>Ajouter des fonctionnalités de traitements de données</a:t>
            </a:r>
          </a:p>
        </p:txBody>
      </p:sp>
      <p:sp>
        <p:nvSpPr>
          <p:cNvPr id="1430" name="Numéro de diapositive"/>
          <p:cNvSpPr txBox="1"/>
          <p:nvPr>
            <p:ph type="sldNum" sz="quarter" idx="2"/>
          </p:nvPr>
        </p:nvSpPr>
        <p:spPr>
          <a:xfrm>
            <a:off x="11889054" y="6524830"/>
            <a:ext cx="190170" cy="1829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Espace réservé du pied de page 4"/>
          <p:cNvSpPr txBox="1"/>
          <p:nvPr/>
        </p:nvSpPr>
        <p:spPr>
          <a:xfrm>
            <a:off x="4038600" y="6518734"/>
            <a:ext cx="4114800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 algn="ctr">
              <a:defRPr sz="800"/>
            </a:lvl1pPr>
          </a:lstStyle>
          <a:p>
            <a:pPr/>
            <a:r>
              <a:t>INSA Toulouse</a:t>
            </a:r>
          </a:p>
        </p:txBody>
      </p:sp>
      <p:sp>
        <p:nvSpPr>
          <p:cNvPr id="1382" name="Titr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t>Conception du </a:t>
            </a:r>
            <a:r>
              <a:rPr i="1"/>
              <a:t>Shield</a:t>
            </a:r>
          </a:p>
        </p:txBody>
      </p:sp>
      <p:sp>
        <p:nvSpPr>
          <p:cNvPr id="1383" name="Espace réservé du contenu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▪"/>
            </a:pPr>
            <a:r>
              <a:t>Sommaire : </a:t>
            </a:r>
          </a:p>
          <a:p>
            <a:pPr lvl="1" marL="457200" indent="0">
              <a:buSzPct val="100000"/>
              <a:buChar char="▪"/>
            </a:pPr>
            <a:r>
              <a:t>Développement LtSpice</a:t>
            </a:r>
          </a:p>
          <a:p>
            <a:pPr lvl="1" marL="457200" indent="0">
              <a:buSzPct val="100000"/>
              <a:buChar char="▪"/>
            </a:pPr>
            <a:r>
              <a:t>Conception PCB KiCad</a:t>
            </a:r>
          </a:p>
        </p:txBody>
      </p:sp>
      <p:sp>
        <p:nvSpPr>
          <p:cNvPr id="1384" name="Espace réservé de la date 3"/>
          <p:cNvSpPr txBox="1"/>
          <p:nvPr/>
        </p:nvSpPr>
        <p:spPr>
          <a:xfrm>
            <a:off x="143255" y="6530927"/>
            <a:ext cx="2743201" cy="18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defRPr sz="800"/>
            </a:lvl1pPr>
          </a:lstStyle>
          <a:p>
            <a:pPr/>
            <a:r>
              <a:t>21/10/2022</a:t>
            </a:r>
          </a:p>
        </p:txBody>
      </p:sp>
      <p:sp>
        <p:nvSpPr>
          <p:cNvPr id="1385" name="Espace réservé du numéro de diapositive 5"/>
          <p:cNvSpPr txBox="1"/>
          <p:nvPr>
            <p:ph type="sldNum" sz="quarter" idx="2"/>
          </p:nvPr>
        </p:nvSpPr>
        <p:spPr>
          <a:xfrm>
            <a:off x="11938018" y="6524830"/>
            <a:ext cx="141206" cy="1829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LtSp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LtSpice</a:t>
            </a:r>
          </a:p>
        </p:txBody>
      </p:sp>
      <p:sp>
        <p:nvSpPr>
          <p:cNvPr id="1388" name="Cette partie a pour objectif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Cette partie a pour objectif</a:t>
            </a:r>
          </a:p>
        </p:txBody>
      </p:sp>
      <p:sp>
        <p:nvSpPr>
          <p:cNvPr id="1389" name="Numéro de diapositive"/>
          <p:cNvSpPr txBox="1"/>
          <p:nvPr>
            <p:ph type="sldNum" sz="quarter" idx="2"/>
          </p:nvPr>
        </p:nvSpPr>
        <p:spPr>
          <a:xfrm>
            <a:off x="11938018" y="6524830"/>
            <a:ext cx="141206" cy="1829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Kic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Kicad</a:t>
            </a:r>
          </a:p>
        </p:txBody>
      </p:sp>
      <p:sp>
        <p:nvSpPr>
          <p:cNvPr id="1392" name="Schematic"/>
          <p:cNvSpPr txBox="1"/>
          <p:nvPr>
            <p:ph type="body" sz="quarter" idx="1"/>
          </p:nvPr>
        </p:nvSpPr>
        <p:spPr>
          <a:xfrm>
            <a:off x="2162263" y="906175"/>
            <a:ext cx="5157788" cy="823913"/>
          </a:xfrm>
          <a:prstGeom prst="rect">
            <a:avLst/>
          </a:prstGeom>
        </p:spPr>
        <p:txBody>
          <a:bodyPr/>
          <a:lstStyle>
            <a:lvl1pPr>
              <a:defRPr i="1" u="sng"/>
            </a:lvl1pPr>
          </a:lstStyle>
          <a:p>
            <a:pPr/>
            <a:r>
              <a:t>Schematic</a:t>
            </a:r>
          </a:p>
        </p:txBody>
      </p:sp>
      <p:sp>
        <p:nvSpPr>
          <p:cNvPr id="1393" name="Espace réservé du texte 4"/>
          <p:cNvSpPr/>
          <p:nvPr>
            <p:ph type="body" idx="21"/>
          </p:nvPr>
        </p:nvSpPr>
        <p:spPr>
          <a:xfrm>
            <a:off x="8975582" y="906175"/>
            <a:ext cx="5183189" cy="8239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i="1" sz="2400" u="sng"/>
            </a:lvl1pPr>
          </a:lstStyle>
          <a:p>
            <a:pPr/>
            <a:r>
              <a:t>PCB</a:t>
            </a:r>
          </a:p>
        </p:txBody>
      </p:sp>
      <p:sp>
        <p:nvSpPr>
          <p:cNvPr id="1394" name="Numéro de diapositive"/>
          <p:cNvSpPr txBox="1"/>
          <p:nvPr>
            <p:ph type="sldNum" sz="quarter" idx="2"/>
          </p:nvPr>
        </p:nvSpPr>
        <p:spPr>
          <a:xfrm>
            <a:off x="11938018" y="6524830"/>
            <a:ext cx="141206" cy="1829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5" name="schematic.png" descr="schemat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23" y="1974732"/>
            <a:ext cx="6043214" cy="41517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6" name="pcb editor.png" descr="pcb edit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6774" y="1974732"/>
            <a:ext cx="6026453" cy="4151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Résultat KiC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3200"/>
            </a:pPr>
            <a:r>
              <a:t>Résultat KiCad</a:t>
            </a:r>
          </a:p>
        </p:txBody>
      </p:sp>
      <p:pic>
        <p:nvPicPr>
          <p:cNvPr id="1399" name="Espace réservé pour une image  2" descr="Espace réservé pour une image 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00" name="- Éléments présents sur le Shield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Éléments présents sur le Shield</a:t>
            </a:r>
          </a:p>
          <a:p>
            <a:pPr lvl="1"/>
            <a:r>
              <a:t>- Des connecteurs</a:t>
            </a:r>
            <a:r>
              <a:rPr i="1"/>
              <a:t> </a:t>
            </a:r>
            <a:r>
              <a:t>capteur graphène </a:t>
            </a:r>
          </a:p>
          <a:p>
            <a:pPr lvl="1"/>
            <a:r>
              <a:t>- Des connecteurs du servo-moteur</a:t>
            </a:r>
          </a:p>
          <a:p>
            <a:pPr lvl="1"/>
            <a:r>
              <a:t>- Un module </a:t>
            </a:r>
            <a:r>
              <a:rPr i="1"/>
              <a:t>Bluetooth</a:t>
            </a:r>
            <a:endParaRPr i="1"/>
          </a:p>
          <a:p>
            <a:pPr lvl="1"/>
            <a:r>
              <a:rPr i="1"/>
              <a:t>- </a:t>
            </a:r>
            <a:r>
              <a:t>Un encodeur rotatoire</a:t>
            </a:r>
          </a:p>
          <a:p>
            <a:pPr lvl="1"/>
            <a:r>
              <a:t>- Un écran OLED</a:t>
            </a:r>
          </a:p>
          <a:p>
            <a:pPr lvl="1"/>
          </a:p>
          <a:p>
            <a:pPr lvl="1"/>
            <a:r>
              <a:t> </a:t>
            </a:r>
          </a:p>
        </p:txBody>
      </p:sp>
      <p:sp>
        <p:nvSpPr>
          <p:cNvPr id="1401" name="Numéro de diapositive"/>
          <p:cNvSpPr txBox="1"/>
          <p:nvPr>
            <p:ph type="sldNum" sz="quarter" idx="2"/>
          </p:nvPr>
        </p:nvSpPr>
        <p:spPr>
          <a:xfrm>
            <a:off x="11938018" y="6524830"/>
            <a:ext cx="141206" cy="1829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Développement Softw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Développement </a:t>
            </a:r>
            <a:r>
              <a:rPr i="1"/>
              <a:t>Software</a:t>
            </a:r>
          </a:p>
        </p:txBody>
      </p:sp>
      <p:sp>
        <p:nvSpPr>
          <p:cNvPr id="1404" name="ARDUINO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ARDUINO</a:t>
            </a:r>
          </a:p>
          <a:p>
            <a:pPr lvl="1"/>
            <a:r>
              <a:t>ANDROID APP</a:t>
            </a:r>
          </a:p>
        </p:txBody>
      </p:sp>
      <p:sp>
        <p:nvSpPr>
          <p:cNvPr id="1405" name="Numéro de diapositive"/>
          <p:cNvSpPr txBox="1"/>
          <p:nvPr>
            <p:ph type="sldNum" sz="quarter" idx="2"/>
          </p:nvPr>
        </p:nvSpPr>
        <p:spPr>
          <a:xfrm>
            <a:off x="11938018" y="6524830"/>
            <a:ext cx="141206" cy="1829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érer un menu multi-strates pour les différentes fonctionnalités…"/>
          <p:cNvSpPr txBox="1"/>
          <p:nvPr>
            <p:ph type="body" sz="half" idx="1"/>
          </p:nvPr>
        </p:nvSpPr>
        <p:spPr>
          <a:xfrm>
            <a:off x="896263" y="1835701"/>
            <a:ext cx="5245800" cy="4254776"/>
          </a:xfrm>
          <a:prstGeom prst="rect">
            <a:avLst/>
          </a:prstGeom>
        </p:spPr>
        <p:txBody>
          <a:bodyPr/>
          <a:lstStyle/>
          <a:p>
            <a:pPr/>
            <a:r>
              <a:t>Gérer un menu multi-strates pour les différentes fonctionnalités</a:t>
            </a:r>
          </a:p>
          <a:p>
            <a:pPr/>
            <a:r>
              <a:t>Faire l’acquisition des données analogique du capteur et les traiter</a:t>
            </a:r>
          </a:p>
          <a:p>
            <a:pPr/>
            <a:r>
              <a:t>Communiquer avec un appareil Android </a:t>
            </a:r>
            <a:r>
              <a:rPr i="1"/>
              <a:t>via </a:t>
            </a:r>
            <a:r>
              <a:t> un protocole de communication </a:t>
            </a:r>
            <a:r>
              <a:rPr i="1"/>
              <a:t>Bluetooth.</a:t>
            </a:r>
            <a:endParaRPr i="1"/>
          </a:p>
          <a:p>
            <a:pPr/>
            <a:r>
              <a:t>Gérer la résistance variable du potentiomètre digital.</a:t>
            </a:r>
          </a:p>
          <a:p>
            <a:pPr/>
            <a:r>
              <a:t>Contrôler les mouvements d’un servo-moteur</a:t>
            </a:r>
          </a:p>
        </p:txBody>
      </p:sp>
      <p:sp>
        <p:nvSpPr>
          <p:cNvPr id="1408" name="Numéro de diapositive"/>
          <p:cNvSpPr txBox="1"/>
          <p:nvPr>
            <p:ph type="sldNum" sz="quarter" idx="2"/>
          </p:nvPr>
        </p:nvSpPr>
        <p:spPr>
          <a:xfrm>
            <a:off x="11938018" y="6524830"/>
            <a:ext cx="141206" cy="1829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9" name="Les fonctionnalités Arduino"/>
          <p:cNvSpPr txBox="1"/>
          <p:nvPr>
            <p:ph type="title"/>
          </p:nvPr>
        </p:nvSpPr>
        <p:spPr>
          <a:xfrm>
            <a:off x="895920" y="690815"/>
            <a:ext cx="10529617" cy="1325564"/>
          </a:xfrm>
          <a:prstGeom prst="rect">
            <a:avLst/>
          </a:prstGeom>
        </p:spPr>
        <p:txBody>
          <a:bodyPr/>
          <a:lstStyle/>
          <a:p>
            <a:pPr/>
            <a:r>
              <a:t>Les fonctionnalités Arduino</a:t>
            </a:r>
          </a:p>
        </p:txBody>
      </p:sp>
      <p:pic>
        <p:nvPicPr>
          <p:cNvPr id="1410" name="handleEncoder.png" descr="handleEnco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2287" y="70335"/>
            <a:ext cx="2161083" cy="2929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1" name="handleMenu.png" descr="handleMenu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23594" y="838658"/>
            <a:ext cx="2851159" cy="292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2" name="actionServo.png" descr="actionServ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6512" y="3499894"/>
            <a:ext cx="2161083" cy="3318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Modifier : 2 clic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5" name="Numéro de diapositive"/>
          <p:cNvSpPr txBox="1"/>
          <p:nvPr>
            <p:ph type="sldNum" sz="quarter" idx="2"/>
          </p:nvPr>
        </p:nvSpPr>
        <p:spPr>
          <a:xfrm>
            <a:off x="11938018" y="6524830"/>
            <a:ext cx="141206" cy="1829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6" name="L’application ANDRO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L’application ANDROID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BANC DE TEST 3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BANC DE TEST 3D</a:t>
            </a:r>
          </a:p>
        </p:txBody>
      </p:sp>
      <p:sp>
        <p:nvSpPr>
          <p:cNvPr id="1419" name="FUSION 360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FUSION 360</a:t>
            </a:r>
          </a:p>
        </p:txBody>
      </p:sp>
      <p:sp>
        <p:nvSpPr>
          <p:cNvPr id="1420" name="Numéro de diapositive"/>
          <p:cNvSpPr txBox="1"/>
          <p:nvPr>
            <p:ph type="sldNum" sz="quarter" idx="2"/>
          </p:nvPr>
        </p:nvSpPr>
        <p:spPr>
          <a:xfrm>
            <a:off x="11938018" y="6524830"/>
            <a:ext cx="141206" cy="1829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5ADAA"/>
      </a:accent1>
      <a:accent2>
        <a:srgbClr val="E31B17"/>
      </a:accent2>
      <a:accent3>
        <a:srgbClr val="59142A"/>
      </a:accent3>
      <a:accent4>
        <a:srgbClr val="F69F1D"/>
      </a:accent4>
      <a:accent5>
        <a:srgbClr val="F8F0EC"/>
      </a:accent5>
      <a:accent6>
        <a:srgbClr val="5F5E5E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200000"/>
            <a:satOff val="-46153"/>
            <a:lumOff val="5098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5ADAA"/>
      </a:accent1>
      <a:accent2>
        <a:srgbClr val="E31B17"/>
      </a:accent2>
      <a:accent3>
        <a:srgbClr val="59142A"/>
      </a:accent3>
      <a:accent4>
        <a:srgbClr val="F69F1D"/>
      </a:accent4>
      <a:accent5>
        <a:srgbClr val="F8F0EC"/>
      </a:accent5>
      <a:accent6>
        <a:srgbClr val="5F5E5E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200000"/>
            <a:satOff val="-46153"/>
            <a:lumOff val="5098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