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e31f26f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e31f26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e31f26f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e31f26f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ef0c33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ef0c33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e31f26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e31f26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e31f26f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e31f26f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de31f26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de31f26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KICAD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9950" y="4114075"/>
            <a:ext cx="25479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Ludovic Darguy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Louis-</a:t>
            </a:r>
            <a:r>
              <a:rPr lang="en"/>
              <a:t>Baptiste</a:t>
            </a:r>
            <a:r>
              <a:rPr lang="en"/>
              <a:t> Rabillon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ISS A2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5" y="58025"/>
            <a:ext cx="1787550" cy="3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21948" r="25034" t="0"/>
          <a:stretch/>
        </p:blipFill>
        <p:spPr>
          <a:xfrm>
            <a:off x="2569599" y="2476850"/>
            <a:ext cx="4007800" cy="12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79925" y="62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063" y="2118662"/>
            <a:ext cx="2875325" cy="15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00" y="1799875"/>
            <a:ext cx="2968374" cy="17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875" y="2097863"/>
            <a:ext cx="2742351" cy="15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330250" y="3728100"/>
            <a:ext cx="23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Electronics for gas sensor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794675" y="3728100"/>
            <a:ext cx="23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as sensor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384025" y="3728100"/>
            <a:ext cx="23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Comparator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00" y="4735900"/>
            <a:ext cx="1342723" cy="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79925" y="62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36650" y="3612875"/>
            <a:ext cx="23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LoRa module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88" y="1440274"/>
            <a:ext cx="3096126" cy="2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276" y="1440275"/>
            <a:ext cx="2346556" cy="22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5981850" y="3765300"/>
            <a:ext cx="23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Arduino pins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9538" y="1988875"/>
            <a:ext cx="18478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3251775" y="3612875"/>
            <a:ext cx="23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Pins to replace LoRa module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00" y="4735900"/>
            <a:ext cx="1342723" cy="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79925" y="62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300" y="1472650"/>
            <a:ext cx="4679700" cy="32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00" y="4735900"/>
            <a:ext cx="1342723" cy="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27650" y="61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Footprints 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5" y="1633550"/>
            <a:ext cx="1488855" cy="195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940288" y="3764575"/>
            <a:ext cx="23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RN2488 Breakout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666838" y="3764575"/>
            <a:ext cx="23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Gas sensor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425" y="1665757"/>
            <a:ext cx="1933300" cy="192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8475" y="1633550"/>
            <a:ext cx="1712689" cy="19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9725" y="1665750"/>
            <a:ext cx="2236550" cy="1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500" y="4735900"/>
            <a:ext cx="1342723" cy="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29450" y="63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25" y="1519975"/>
            <a:ext cx="4410426" cy="32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6545250" y="2414300"/>
            <a:ext cx="18729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6mm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 signals tracks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8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 alimentation tracks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00" y="4735900"/>
            <a:ext cx="1342723" cy="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7650" y="60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rendering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50" y="1692550"/>
            <a:ext cx="3141750" cy="27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445" y="1752775"/>
            <a:ext cx="3118705" cy="269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9"/>
          <p:cNvCxnSpPr/>
          <p:nvPr/>
        </p:nvCxnSpPr>
        <p:spPr>
          <a:xfrm rot="10800000">
            <a:off x="792475" y="2088750"/>
            <a:ext cx="1312800" cy="363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>
            <a:off x="965825" y="3484050"/>
            <a:ext cx="1056900" cy="668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 txBox="1"/>
          <p:nvPr/>
        </p:nvSpPr>
        <p:spPr>
          <a:xfrm>
            <a:off x="198150" y="1601675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Connectic for LoRa </a:t>
            </a:r>
            <a:r>
              <a:rPr lang="en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module</a:t>
            </a:r>
            <a:endParaRPr sz="1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98150" y="3908900"/>
            <a:ext cx="966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Gaz sensor footprint</a:t>
            </a:r>
            <a:endParaRPr sz="1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00" y="4735900"/>
            <a:ext cx="1342723" cy="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