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6" r:id="rId8"/>
    <p:sldId id="270" r:id="rId9"/>
    <p:sldId id="267" r:id="rId10"/>
    <p:sldId id="271" r:id="rId11"/>
    <p:sldId id="268" r:id="rId12"/>
    <p:sldId id="272" r:id="rId13"/>
    <p:sldId id="274" r:id="rId14"/>
    <p:sldId id="275" r:id="rId15"/>
    <p:sldId id="276" r:id="rId16"/>
  </p:sldIdLst>
  <p:sldSz cx="12192000" cy="6858000"/>
  <p:notesSz cx="6858000" cy="9144000"/>
  <p:embeddedFontLst>
    <p:embeddedFont>
      <p:font typeface="에스코어 드림 2 ExtraLight" panose="020B0203030302020204" pitchFamily="34" charset="-127"/>
      <p:regular r:id="rId17"/>
    </p:embeddedFont>
    <p:embeddedFont>
      <p:font typeface="에스코어 드림 4 Regular" panose="020B0503030302020204" pitchFamily="34" charset="-127"/>
      <p:regular r:id="rId18"/>
    </p:embeddedFont>
    <p:embeddedFont>
      <p:font typeface="에스코어 드림 8 Heavy" panose="020B0903030302020204" pitchFamily="34" charset="-127"/>
      <p:bold r:id="rId19"/>
    </p:embeddedFont>
    <p:embeddedFont>
      <p:font typeface="나눔고딕코딩" panose="020D0009000000000000" pitchFamily="49" charset="-127"/>
      <p:regular r:id="rId20"/>
      <p:bold r:id="rId20"/>
    </p:embeddedFont>
    <p:embeddedFont>
      <p:font typeface="맑은 고딕" panose="020B0503020000020004" pitchFamily="50" charset="-127"/>
      <p:regular r:id="rId20"/>
      <p:bold r:id="rId20"/>
    </p:embeddedFont>
    <p:embeddedFont>
      <p:font typeface="카페24 아네모네에어" pitchFamily="2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403AE9E-5119-4B75-9AF3-0A7245152C86}">
          <p14:sldIdLst>
            <p14:sldId id="256"/>
            <p14:sldId id="257"/>
            <p14:sldId id="258"/>
          </p14:sldIdLst>
        </p14:section>
        <p14:section name="적외선 리모컨" id="{2C25CFA6-A0B3-4F73-9D02-6B39C7905AF3}">
          <p14:sldIdLst>
            <p14:sldId id="259"/>
            <p14:sldId id="260"/>
          </p14:sldIdLst>
        </p14:section>
        <p14:section name="가속도 센서" id="{8B35B6C7-5A9D-4000-98B5-F7441743D232}">
          <p14:sldIdLst>
            <p14:sldId id="269"/>
            <p14:sldId id="266"/>
          </p14:sldIdLst>
        </p14:section>
        <p14:section name="레이저 거리 센서" id="{7504EBCB-1B12-42DA-8780-D41D1CEB17C8}">
          <p14:sldIdLst>
            <p14:sldId id="270"/>
            <p14:sldId id="267"/>
          </p14:sldIdLst>
        </p14:section>
        <p14:section name="초음파 거리 센서" id="{EC6C3B73-938C-434B-8196-7DC9FDB5BEFD}">
          <p14:sldIdLst>
            <p14:sldId id="271"/>
            <p14:sldId id="268"/>
          </p14:sldIdLst>
        </p14:section>
        <p14:section name="제목 없는 구역" id="{C56717B5-66C4-4C25-865B-97E580B72CD7}">
          <p14:sldIdLst>
            <p14:sldId id="272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4" autoAdjust="0"/>
    <p:restoredTop sz="94639" autoAdjust="0"/>
  </p:normalViewPr>
  <p:slideViewPr>
    <p:cSldViewPr snapToGrid="0">
      <p:cViewPr varScale="1">
        <p:scale>
          <a:sx n="66" d="100"/>
          <a:sy n="66" d="100"/>
        </p:scale>
        <p:origin x="6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NUL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2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9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4A4B-A2BF-4DAC-BAFF-A8D1A4F5953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34FA-664F-4E1F-9A14-3E439445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defRPr>
            </a:lvl1pPr>
          </a:lstStyle>
          <a:p>
            <a:fld id="{EE754A4B-A2BF-4DAC-BAFF-A8D1A4F5953C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페24 아네모네에어" pitchFamily="2" charset="-127"/>
                <a:ea typeface="카페24 아네모네에어" pitchFamily="2" charset="-127"/>
              </a:defRPr>
            </a:lvl1pPr>
          </a:lstStyle>
          <a:p>
            <a:fld id="{B5A634FA-664F-4E1F-9A14-3E4394453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카페24 아네모네에어" pitchFamily="2" charset="-127"/>
          <a:ea typeface="카페24 아네모네에어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카페24 아네모네에어" pitchFamily="2" charset="-127"/>
          <a:ea typeface="카페24 아네모네에어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카페24 아네모네에어" pitchFamily="2" charset="-127"/>
          <a:ea typeface="카페24 아네모네에어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카페24 아네모네에어" pitchFamily="2" charset="-127"/>
          <a:ea typeface="카페24 아네모네에어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카페24 아네모네에어" pitchFamily="2" charset="-127"/>
          <a:ea typeface="카페24 아네모네에어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카페24 아네모네에어" pitchFamily="2" charset="-127"/>
          <a:ea typeface="카페24 아네모네에어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나는 그네를 어떻게 만들까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2400" y="3509963"/>
            <a:ext cx="9144000" cy="1655762"/>
          </a:xfrm>
        </p:spPr>
        <p:txBody>
          <a:bodyPr anchor="b"/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安延洙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0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초음파 거리 센서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5677" y="1044388"/>
            <a:ext cx="4362494" cy="18158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카페24 아네모네에어" pitchFamily="2" charset="-127"/>
                <a:ea typeface="카페24 아네모네에어" pitchFamily="2" charset="-127"/>
              </a:rPr>
              <a:t>라이브러리</a:t>
            </a:r>
            <a:endParaRPr lang="en-US" altLang="ko-KR" sz="2800" dirty="0"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2800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2800" dirty="0">
                <a:latin typeface="카페24 아네모네에어" pitchFamily="2" charset="-127"/>
                <a:ea typeface="카페24 아네모네에어" pitchFamily="2" charset="-127"/>
              </a:rPr>
              <a:t> =&gt; MPU-6050_library, </a:t>
            </a:r>
          </a:p>
          <a:p>
            <a:r>
              <a:rPr lang="en-US" altLang="ko-KR" sz="2800" dirty="0">
                <a:latin typeface="카페24 아네모네에어" pitchFamily="2" charset="-127"/>
                <a:ea typeface="카페24 아네모네에어" pitchFamily="2" charset="-127"/>
              </a:rPr>
              <a:t>      I2Cdev_library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2" y="1044387"/>
            <a:ext cx="4270309" cy="5012221"/>
          </a:xfrm>
          <a:prstGeom prst="rect">
            <a:avLst/>
          </a:prstGeom>
        </p:spPr>
      </p:pic>
      <p:pic>
        <p:nvPicPr>
          <p:cNvPr id="3074" name="Picture 2" descr="https://mblogthumb-phinf.pstatic.net/MjAxNzAyMDNfMTc0/MDAxNDg2MTAwNzg5MjYz.OGIHqYlHu3oUP7-0xgTI2OemRS0gorLcrYtiMn0DVxIg.9CwW2YXACOrtpX_lsn1R4ILTsoVQJHCxBHO4jZgubB0g.PNG.boilmint7/CX.PNG?type=w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21" y="3229602"/>
            <a:ext cx="54673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xNzAyMDNfMjU1/MDAxNDg2MTAyNDA0NTcz.D3rqCUfOfh4MPSnILDoBS0As-AnVR_nthBOxMxWS7kog.PXbhFnnH74N3AsgyiYGD5RZZZXHcJFQII85zX2XXR20g.JPEG.boilmint7/222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85" y="865536"/>
            <a:ext cx="3229469" cy="25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95301" y="3597548"/>
            <a:ext cx="2345009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dirty="0" err="1">
                <a:latin typeface="카페24 아네모네에어" pitchFamily="2" charset="-127"/>
                <a:ea typeface="카페24 아네모네에어" pitchFamily="2" charset="-127"/>
              </a:rPr>
              <a:t>사용전압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 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: 5V</a:t>
            </a:r>
          </a:p>
          <a:p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dirty="0" err="1">
                <a:latin typeface="카페24 아네모네에어" pitchFamily="2" charset="-127"/>
                <a:ea typeface="카페24 아네모네에어" pitchFamily="2" charset="-127"/>
              </a:rPr>
              <a:t>사용전류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 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: 15mA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8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315" y="106918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초음파 거리 센서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315" y="476250"/>
            <a:ext cx="11538856" cy="6248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numCol="4" spcCol="360000" rtlCol="0" anchor="ctr">
            <a:noAutofit/>
          </a:bodyPr>
          <a:lstStyle/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TRIG 9 //TRIG 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핀 설정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초음파 보내는 핀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ECHO 8 //ECHO 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핀 설정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초음파 받는 핀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setup() {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Serial.begin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(9600); //PC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모니터로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센서값을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확인하기위해서 시리얼 통신을 정의해줍니다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//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시리얼 통신을 이용해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모니터로 데이터 값을 확인하는 부분은 자주사용되기 때문에</a:t>
            </a:r>
          </a:p>
          <a:p>
            <a:pPr>
              <a:lnSpc>
                <a:spcPts val="1700"/>
              </a:lnSpc>
            </a:pPr>
            <a:endParaRPr lang="ko-KR" altLang="en-US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필수로 습득해야하는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교육코스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pinMode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(TRIG, OUTPUT);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pinMode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(ECHO, INPUT);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loop()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long duration, distance;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digitalWrite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(TRIG, LOW);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delayMicroseconds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digitalWrite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(TRIG, HIGH);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delayMicroseconds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digitalWrite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(TRIG, LOW);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duration =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pulseIn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(ECHO, HIGH); //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물체에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반사되어돌아온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초음파의 시간을 변수에 저장합니다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//34000*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초음파가 물체로 부터 반사되어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돌아오는시간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/1000000 / 2(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왕복값이아니라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편도값이기때문에 나누기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해줍니다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초음파센서의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거리값이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계산값과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동일하게 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환산되는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계산공식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수식이 간단해지도록 적용했습니다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distance = duration * 17 / 1000; 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//PC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모니터로 초음파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거리값을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확인 하는 코드 입니다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(duration ); //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초음파가 반사되어 돌아오는 시간을 보여줍니다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("\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nDIstance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");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(distance); //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측정된 물체로부터 </a:t>
            </a:r>
            <a:r>
              <a:rPr lang="ko-KR" altLang="en-US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거리값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(cm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보여줍니다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Cm");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delay(1000); //1</a:t>
            </a:r>
            <a:r>
              <a:rPr lang="ko-KR" altLang="en-US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초마다 측정값을 보여줍니다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ts val="1700"/>
              </a:lnSpc>
            </a:pPr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048000" y="476250"/>
            <a:ext cx="0" cy="624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096000" y="476250"/>
            <a:ext cx="0" cy="624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34450" y="476250"/>
            <a:ext cx="0" cy="624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0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64DDD-1FA9-4669-A8EA-0C1EFB84241E}"/>
              </a:ext>
            </a:extLst>
          </p:cNvPr>
          <p:cNvSpPr txBox="1"/>
          <p:nvPr/>
        </p:nvSpPr>
        <p:spPr>
          <a:xfrm>
            <a:off x="326572" y="335696"/>
            <a:ext cx="11538856" cy="61866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numCol="1" rtlCol="0" anchor="t">
            <a:no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코딩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(code-up)</a:t>
            </a:r>
            <a:endParaRPr lang="en-US" altLang="ko-KR" sz="17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연수와 수빈이와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하린이는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전람회를 나가게 되었습니다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이때 연수는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아두이노를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프로그래밍 해야 합니다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이에 주어진 목표는 다음과 같습니다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B7C5DFD-0704-4222-8E04-642D1711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31603"/>
              </p:ext>
            </p:extLst>
          </p:nvPr>
        </p:nvGraphicFramePr>
        <p:xfrm>
          <a:off x="452582" y="1717193"/>
          <a:ext cx="1125173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738">
                  <a:extLst>
                    <a:ext uri="{9D8B030D-6E8A-4147-A177-3AD203B41FA5}">
                      <a16:colId xmlns:a16="http://schemas.microsoft.com/office/drawing/2014/main" val="367998265"/>
                    </a:ext>
                  </a:extLst>
                </a:gridCol>
              </a:tblGrid>
              <a:tr h="1242137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리모컨을 이용해서 조종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FF22DD             =&gt;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속도 증가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FF02FD             =&gt;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속도 감소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FFC23D             =&gt;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시작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정지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FF6897             =&gt;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가만히 있는 상태로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초기 상태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)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FF30CF             =&gt; Case : 1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FF18E7             =&gt; Case : 2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FF7A85             =&gt; Case : 3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FF10EF             =&gt; Case : 4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FF38C7             =&gt; Case : 5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FF5AA5             =&gt; Case : 6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FF42BD             =&gt; Case : 7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FF4AB5             =&gt; Case : 8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- FF52AD             =&gt; Case : 9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endParaRPr lang="en-US" altLang="ko-KR" sz="120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중심을 지날 때를 기준으로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sensing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하여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서보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모터의 속도를 조절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* Sensing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방법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  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초음파 거리 센서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  - 6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축 가속도 센서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   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레이저 거리 센서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*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속도를 연속적이지 않게 조절 할 수 있도록 설계가 필요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  <a:t>!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2 ExtraLight" panose="020B0203030302020204" pitchFamily="34" charset="-127"/>
                          <a:ea typeface="에스코어 드림 2 ExtraLight" panose="020B0203030302020204" pitchFamily="34" charset="-127"/>
                        </a:rPr>
                      </a:br>
                      <a:endParaRPr lang="ko-KR" altLang="en-US" sz="1200" dirty="0">
                        <a:solidFill>
                          <a:schemeClr val="tx1"/>
                        </a:solidFill>
                        <a:latin typeface="에스코어 드림 2 ExtraLight" panose="020B0203030302020204" pitchFamily="34" charset="-127"/>
                        <a:ea typeface="에스코어 드림 2 ExtraLight" panose="020B02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6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0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1E26-1588-4B77-9142-4F339BB51424}"/>
              </a:ext>
            </a:extLst>
          </p:cNvPr>
          <p:cNvSpPr txBox="1"/>
          <p:nvPr/>
        </p:nvSpPr>
        <p:spPr>
          <a:xfrm>
            <a:off x="326572" y="792912"/>
            <a:ext cx="11538856" cy="57593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numCol="2" rtlCol="0" anchor="ctr">
            <a:no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Wire.h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setup()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Wire.begin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Serial.begin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(9600);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while (!Serial);          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("\nI2C Scanner");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loop()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byte error, address;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nDevices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("Scanning...");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nDevices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for(address = 1; address &lt; 127; address++ )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Wire.beginTransmission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(address);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error =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Wire.endTransmission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(error == 0)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("I2C device found at address 0x");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if (address&lt;16)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("0");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address,HEX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 !");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nDevices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if (error==4)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("Unknow error at address 0x");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if (address&lt;16)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("0");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address,HEX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  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nDevices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0)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("No I2C devices found\n");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else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("done\n");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delay(5000);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85038-F957-4E23-8A93-08516869F0F6}"/>
              </a:ext>
            </a:extLst>
          </p:cNvPr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Lcd i2c check</a:t>
            </a:r>
          </a:p>
        </p:txBody>
      </p:sp>
    </p:spTree>
    <p:extLst>
      <p:ext uri="{BB962C8B-B14F-4D97-AF65-F5344CB8AC3E}">
        <p14:creationId xmlns:p14="http://schemas.microsoft.com/office/powerpoint/2010/main" val="237486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1E26-1588-4B77-9142-4F339BB51424}"/>
              </a:ext>
            </a:extLst>
          </p:cNvPr>
          <p:cNvSpPr txBox="1"/>
          <p:nvPr/>
        </p:nvSpPr>
        <p:spPr>
          <a:xfrm>
            <a:off x="326572" y="792912"/>
            <a:ext cx="11538856" cy="57593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numCol="2" rtlCol="0" anchor="ctr">
            <a:noAutofit/>
          </a:bodyPr>
          <a:lstStyle/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&lt;LiquidCrystal_I2C.h&gt;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Wire.h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LiquidCrystal_I2C lcd(0x27, 16, 2);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setup()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lcd.init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lcd.backlight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loop() {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int value = random(0, 3);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if (value == 0)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lcd.setCursor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(0,0);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`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 KocoaFab.cc  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else if (value == 1)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lcd.setCursor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(0,1);		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 Hello World!! “); 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else if (value == 2) {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lcd.setCursor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(0,0);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 KocoaFab.cc  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lcd.setCursor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(0,1);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lcd.print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 Hello World!!  ");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delay(1000);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lcd.clear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85038-F957-4E23-8A93-08516869F0F6}"/>
              </a:ext>
            </a:extLst>
          </p:cNvPr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292364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2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18885" r="4709"/>
          <a:stretch/>
        </p:blipFill>
        <p:spPr>
          <a:xfrm>
            <a:off x="943896" y="673100"/>
            <a:ext cx="11061291" cy="6184900"/>
          </a:xfrm>
        </p:spPr>
      </p:pic>
    </p:spTree>
    <p:extLst>
      <p:ext uri="{BB962C8B-B14F-4D97-AF65-F5344CB8AC3E}">
        <p14:creationId xmlns:p14="http://schemas.microsoft.com/office/powerpoint/2010/main" val="22553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10012" r="19762" b="27292"/>
          <a:stretch/>
        </p:blipFill>
        <p:spPr>
          <a:xfrm>
            <a:off x="46356" y="1480458"/>
            <a:ext cx="12145644" cy="5704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11771" y="1741714"/>
            <a:ext cx="1132115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적외선 리모컨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3" t="20743" r="50306" b="9162"/>
          <a:stretch/>
        </p:blipFill>
        <p:spPr bwMode="auto">
          <a:xfrm>
            <a:off x="10297885" y="3265715"/>
            <a:ext cx="1698172" cy="33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타이어 - 위키백과, 우리 모두의 백과사전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BB0B8"/>
              </a:clrFrom>
              <a:clrTo>
                <a:srgbClr val="BBB0B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32" y="4934858"/>
            <a:ext cx="2095500" cy="12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 flipV="1">
            <a:off x="6544582" y="2656114"/>
            <a:ext cx="683532" cy="289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878286" y="2656114"/>
            <a:ext cx="666296" cy="275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544582" y="2656114"/>
            <a:ext cx="0" cy="32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6544582" y="2960914"/>
            <a:ext cx="117475" cy="210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6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2628" y="281644"/>
            <a:ext cx="4659085" cy="63248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속도 증가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속도 감소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시작 </a:t>
            </a: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/ 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정지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가만히 있는 상태로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1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번 케이스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2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번 케이스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3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번 케이스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4</a:t>
            </a:r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번 케이스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…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449" t="20537" r="65115" b="69896"/>
          <a:stretch/>
        </p:blipFill>
        <p:spPr>
          <a:xfrm>
            <a:off x="4455885" y="566856"/>
            <a:ext cx="580571" cy="50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7029" t="20810" r="41535" b="69623"/>
          <a:stretch/>
        </p:blipFill>
        <p:spPr>
          <a:xfrm>
            <a:off x="4455885" y="1201712"/>
            <a:ext cx="580571" cy="50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61680" t="20810" r="16884" b="69623"/>
          <a:stretch/>
        </p:blipFill>
        <p:spPr>
          <a:xfrm>
            <a:off x="4455883" y="1931854"/>
            <a:ext cx="580571" cy="50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2913" t="43224" r="65651" b="47209"/>
          <a:stretch/>
        </p:blipFill>
        <p:spPr>
          <a:xfrm>
            <a:off x="4455883" y="2567077"/>
            <a:ext cx="580571" cy="50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13449" t="54158" r="65115" b="36275"/>
          <a:stretch/>
        </p:blipFill>
        <p:spPr>
          <a:xfrm>
            <a:off x="4455883" y="3220731"/>
            <a:ext cx="580571" cy="50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37565" t="54158" r="40999" b="36275"/>
          <a:stretch/>
        </p:blipFill>
        <p:spPr>
          <a:xfrm>
            <a:off x="4455883" y="3931708"/>
            <a:ext cx="580571" cy="50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61680" t="53885" r="16884" b="36548"/>
          <a:stretch/>
        </p:blipFill>
        <p:spPr>
          <a:xfrm>
            <a:off x="4455884" y="4629992"/>
            <a:ext cx="580571" cy="50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13449" t="65365" r="65115" b="25068"/>
          <a:stretch/>
        </p:blipFill>
        <p:spPr>
          <a:xfrm>
            <a:off x="4455884" y="5328564"/>
            <a:ext cx="580571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74343" y="281644"/>
            <a:ext cx="2068284" cy="63248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FF22DD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FF02FD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FFC23D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FF6897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FF30CF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FF18E7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FF7A85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FF10EF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latin typeface="카페24 아네모네에어" pitchFamily="2" charset="-127"/>
                <a:ea typeface="카페24 아네모네에어" pitchFamily="2" charset="-127"/>
              </a:rPr>
              <a:t>…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r="58530"/>
          <a:stretch/>
        </p:blipFill>
        <p:spPr>
          <a:xfrm>
            <a:off x="897838" y="313133"/>
            <a:ext cx="3245989" cy="626182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43140"/>
          <a:stretch/>
        </p:blipFill>
        <p:spPr>
          <a:xfrm>
            <a:off x="13091886" y="281644"/>
            <a:ext cx="4451000" cy="62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7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15" y="796828"/>
            <a:ext cx="11538856" cy="581697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IRemote.h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Irerecv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irrecv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(8);</a:t>
            </a:r>
          </a:p>
          <a:p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decode_results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results;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setup()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irrecv.enableIRIn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pinmode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(9, OUTPUT);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Serial.begin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(9600);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loop()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if(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irrecv.decode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(&amp;results))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{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results.value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HEX);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if(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results.value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0xFD30CF)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{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digitalWrite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(9, HIGH);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}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else {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digitalWrite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(9, LOW);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}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delay(30);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irrecv.resume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}</a:t>
            </a: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>
                <a:latin typeface="카페24 아네모네에어" pitchFamily="2" charset="-127"/>
                <a:ea typeface="카페24 아네모네에어" pitchFamily="2" charset="-127"/>
              </a:rPr>
              <a:t>적외선 리모컨 프로그래밍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144" y="796830"/>
            <a:ext cx="6633028" cy="581697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적외선 센서가 연결된 디지털 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수신된 적외선 신호 저장 변수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적외선 센서 활성화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적외선 신호 해석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적외선 신호 값 출력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0 -&gt; LED on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else off</a:t>
            </a: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9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가속도 센서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315" y="6750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7902816" descr="EMB000023c84e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7" y="917850"/>
            <a:ext cx="3003052" cy="29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9315" y="6750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36946888" descr="EMB000023c84e9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"/>
          <a:stretch/>
        </p:blipFill>
        <p:spPr bwMode="auto">
          <a:xfrm>
            <a:off x="3569110" y="903656"/>
            <a:ext cx="3679825" cy="5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95677" y="1044388"/>
            <a:ext cx="4362494" cy="181588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카페24 아네모네에어" pitchFamily="2" charset="-127"/>
                <a:ea typeface="카페24 아네모네에어" pitchFamily="2" charset="-127"/>
              </a:rPr>
              <a:t>라이브러리</a:t>
            </a:r>
            <a:endParaRPr lang="en-US" altLang="ko-KR" sz="2800" dirty="0"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2800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2800" dirty="0">
                <a:latin typeface="카페24 아네모네에어" pitchFamily="2" charset="-127"/>
                <a:ea typeface="카페24 아네모네에어" pitchFamily="2" charset="-127"/>
              </a:rPr>
              <a:t> =&gt; MPU-6050_library, </a:t>
            </a:r>
          </a:p>
          <a:p>
            <a:r>
              <a:rPr lang="en-US" altLang="ko-KR" sz="2800" dirty="0">
                <a:latin typeface="카페24 아네모네에어" pitchFamily="2" charset="-127"/>
                <a:ea typeface="카페24 아네모네에어" pitchFamily="2" charset="-127"/>
              </a:rPr>
              <a:t>      I2Cdev_library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1" y="4136571"/>
            <a:ext cx="3109559" cy="21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6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15" y="796828"/>
            <a:ext cx="11538856" cy="581697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가속도 센서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144" y="796830"/>
            <a:ext cx="6633028" cy="581697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0449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레이저 거리 센서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43" y="675056"/>
            <a:ext cx="3456449" cy="292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894"/>
          <a:stretch/>
        </p:blipFill>
        <p:spPr>
          <a:xfrm>
            <a:off x="3485477" y="1029458"/>
            <a:ext cx="4187165" cy="5458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2642" y="1202314"/>
            <a:ext cx="4362494" cy="13849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카페24 아네모네에어" pitchFamily="2" charset="-127"/>
                <a:ea typeface="카페24 아네모네에어" pitchFamily="2" charset="-127"/>
              </a:rPr>
              <a:t>라이브러리</a:t>
            </a:r>
            <a:endParaRPr lang="en-US" altLang="ko-KR" sz="2800" dirty="0">
              <a:latin typeface="카페24 아네모네에어" pitchFamily="2" charset="-127"/>
              <a:ea typeface="카페24 아네모네에어" pitchFamily="2" charset="-127"/>
            </a:endParaRPr>
          </a:p>
          <a:p>
            <a:endParaRPr lang="en-US" altLang="ko-KR" sz="2800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sz="2800" dirty="0">
                <a:latin typeface="카페24 아네모네에어" pitchFamily="2" charset="-127"/>
                <a:ea typeface="카페24 아네모네에어" pitchFamily="2" charset="-127"/>
              </a:rPr>
              <a:t> =&gt; vl53l0x-arduino</a:t>
            </a:r>
          </a:p>
        </p:txBody>
      </p:sp>
    </p:spTree>
    <p:extLst>
      <p:ext uri="{BB962C8B-B14F-4D97-AF65-F5344CB8AC3E}">
        <p14:creationId xmlns:p14="http://schemas.microsoft.com/office/powerpoint/2010/main" val="76417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15" y="1043048"/>
            <a:ext cx="11538856" cy="532453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numCol="2" rtlCol="0" anchor="ctr">
            <a:spAutoFit/>
          </a:bodyPr>
          <a:lstStyle/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Wire.h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&lt;VL53L0X.h&gt;</a:t>
            </a: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VL53L0X sensor;</a:t>
            </a: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setup()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Serial.begin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(9600);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Wire.begin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sensor.setTimeout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(500);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(!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sensor.init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("Failed to detect and initialize sensor!");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 (1) {}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 Start continuous back-to-back mode (take readings as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 fast as possible).  To use continuous timed mode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 instead, provide a desired inter-measurement period in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(e.g.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sensor.startContinuous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(100)).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sensor.startContinuous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loop()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sensor.readRangeContinuousMillimeters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sensor.timeoutOccurred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{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 TIMEOUT"); }</a:t>
            </a:r>
          </a:p>
          <a:p>
            <a:endParaRPr lang="en-US" altLang="ko-KR" sz="1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7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Serial.println</a:t>
            </a:r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5" y="305724"/>
            <a:ext cx="11538856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카페24 아네모네에어" pitchFamily="2" charset="-127"/>
                <a:ea typeface="카페24 아네모네에어" pitchFamily="2" charset="-127"/>
              </a:rPr>
              <a:t>레이저 거리 센서</a:t>
            </a:r>
            <a:endParaRPr lang="en-US" altLang="ko-KR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06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 w="57150">
          <a:solidFill>
            <a:schemeClr val="tx1"/>
          </a:solidFill>
        </a:ln>
      </a:spPr>
      <a:bodyPr wrap="square" numCol="1" rtlCol="0" anchor="ctr">
        <a:noAutofit/>
      </a:bodyPr>
      <a:lstStyle>
        <a:defPPr algn="l">
          <a:defRPr sz="1700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1245</Words>
  <Application>Microsoft Office PowerPoint</Application>
  <PresentationFormat>와이드스크린</PresentationFormat>
  <Paragraphs>286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카페24 아네모네에어</vt:lpstr>
      <vt:lpstr>에스코어 드림 4 Regular</vt:lpstr>
      <vt:lpstr>맑은 고딕</vt:lpstr>
      <vt:lpstr>에스코어 드림 2 ExtraLight</vt:lpstr>
      <vt:lpstr>에스코어 드림 8 Heavy</vt:lpstr>
      <vt:lpstr>Arial</vt:lpstr>
      <vt:lpstr>나눔고딕코딩</vt:lpstr>
      <vt:lpstr>Office 테마</vt:lpstr>
      <vt:lpstr>나는 그네를 어떻게 만들까?</vt:lpstr>
      <vt:lpstr>외형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나는 그네를 어떻게 만들까?</dc:title>
  <dc:creator>user</dc:creator>
  <cp:lastModifiedBy>안연수</cp:lastModifiedBy>
  <cp:revision>16</cp:revision>
  <dcterms:created xsi:type="dcterms:W3CDTF">2021-08-04T07:37:41Z</dcterms:created>
  <dcterms:modified xsi:type="dcterms:W3CDTF">2021-08-06T05:46:04Z</dcterms:modified>
</cp:coreProperties>
</file>