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0FDC4-AC52-405C-AB7C-A029026C6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DBF6E5-9CA8-456C-A419-928E00191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A8DA3-1068-4B5E-8E87-7C65EFE09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3680-ACCB-474A-BBCA-C175810A2D31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14BA01-86A1-4F7A-B8B6-5B7906F4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FCCB62-8986-41D7-A5E9-5D20B212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319-E6B5-428A-AEEB-99B2FEF81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65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CE7A2-80AD-492A-B04D-964ED570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BC1956-2A46-4D6E-AACD-0E7EF7FAE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6BCB9F-E0D9-421C-94F4-B6198EA4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3680-ACCB-474A-BBCA-C175810A2D31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25E65-E686-496B-BD16-62E67EFC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6E13B4-ABDE-4EA0-A048-1E78B480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319-E6B5-428A-AEEB-99B2FEF81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2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8E451C-068B-4D64-A133-AE0EACA28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A1F183-EE00-4EDA-BA41-15725108F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55B43A-42F9-494E-BD46-D15F8B1C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3680-ACCB-474A-BBCA-C175810A2D31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01B1E8-B753-4EE4-9148-598EA7B0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E3715C-28AA-40D3-BAE0-933C6F3D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319-E6B5-428A-AEEB-99B2FEF81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74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BBAED-01D1-480F-9F2B-A0486945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04A20C-B767-423B-8D5B-9982662CF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EE2AD-9CF9-41F5-B44A-50430353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3680-ACCB-474A-BBCA-C175810A2D31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48135C-59FD-4011-BA89-54C0F55A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837FB-3ECB-4241-A43C-FC75A601C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319-E6B5-428A-AEEB-99B2FEF81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99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06EBA-BFED-4185-857B-EA368C09D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296EA0-864C-4E0A-82CD-EE88947B4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A1644-42A4-4DE9-A7A7-E0AC82FF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3680-ACCB-474A-BBCA-C175810A2D31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43FCE-0257-4C8F-8E95-105466E4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41DA93-DBFB-48EF-9C88-458BA0F0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319-E6B5-428A-AEEB-99B2FEF81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75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EEBE9-5353-41A6-A902-1F1EA9814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F8A32-2A96-4740-BA11-DCCD79018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BF44E2-0BFC-4C6E-9BD7-5603E623E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B0B51F-447C-40C9-9AE3-9B3EAF0B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3680-ACCB-474A-BBCA-C175810A2D31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164286-B460-4F68-859C-329C4637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DB8453-7A14-4E57-A283-F78407F4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319-E6B5-428A-AEEB-99B2FEF81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12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A2088-BC51-492D-8F6A-33619B0AC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6679ED-87A6-4F14-9610-41717D7F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C10E98-AC92-472F-BE80-B58580972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6330BC-4B2A-4893-86E4-ED1EB0816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4C6C3B-3AC9-437E-BEAF-7D6CFEC05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9A9BA2-0791-4A8A-B503-F27D5032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3680-ACCB-474A-BBCA-C175810A2D31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0B8FF2-97B3-4D18-BE8B-A739EF41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63E286-7480-4385-8A38-9AAC3D90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319-E6B5-428A-AEEB-99B2FEF81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63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AC526-344A-4798-B1BB-11C25186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5644F1-A5BE-4039-B787-A360CE51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3680-ACCB-474A-BBCA-C175810A2D31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43145E-B777-4027-9B4D-447C6BFA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A5BB77-5D0A-4F2F-8066-0A277BB7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319-E6B5-428A-AEEB-99B2FEF81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14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FD2470-4B6B-480B-AB82-CCEEB772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3680-ACCB-474A-BBCA-C175810A2D31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20B807-9212-4262-8735-E87961DC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20569C-AE29-4D74-A0A1-97251DE5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319-E6B5-428A-AEEB-99B2FEF81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11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8B06D-7F0B-4504-B9C5-522E38A0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4019F-8ABB-4E0F-9DD6-3DAAD8AF3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1A73D5-5F1F-411D-8B81-C0AE121FD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4074EF-D2A2-4402-BC51-9BBDB1C56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3680-ACCB-474A-BBCA-C175810A2D31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B6D3A6-B088-4220-9D7C-3B76C15E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079D86-85C7-4295-B1CB-3E9297A9D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319-E6B5-428A-AEEB-99B2FEF81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69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687BA-5E7C-434E-B931-6ACDD4F7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C794D7-12E0-4C67-AC18-8428F8B93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B14020-2467-4519-A7D1-9E8F45CB1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12DE92-C772-4597-A888-89E93BC5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3680-ACCB-474A-BBCA-C175810A2D31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B103AC-23AF-426D-B2E7-FA634D36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69476-167A-4321-9694-E6BBE95F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0319-E6B5-428A-AEEB-99B2FEF81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10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6DF578-E06E-4602-97F3-17364996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D4DE85-1AE3-4921-AB15-8A6CAC6E8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5DEC0-E583-4AE2-84D3-8302A5F01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3680-ACCB-474A-BBCA-C175810A2D31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F91315-ABBF-4A8D-9F68-AC58603AA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56280-67DE-4360-85BC-89D9B312F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50319-E6B5-428A-AEEB-99B2FEF81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09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4F87BDF-DAEF-43F0-8FA7-EFC2DF2C9832}"/>
              </a:ext>
            </a:extLst>
          </p:cNvPr>
          <p:cNvGrpSpPr/>
          <p:nvPr/>
        </p:nvGrpSpPr>
        <p:grpSpPr>
          <a:xfrm>
            <a:off x="1576872" y="1282"/>
            <a:ext cx="9601201" cy="6856718"/>
            <a:chOff x="1576872" y="1282"/>
            <a:chExt cx="9601201" cy="685671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8588771-7235-4FBD-8ED4-3F20E1C42D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4F5F6"/>
                </a:clrFrom>
                <a:clrTo>
                  <a:srgbClr val="F4F5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78" r="21908"/>
            <a:stretch/>
          </p:blipFill>
          <p:spPr>
            <a:xfrm>
              <a:off x="1576872" y="1282"/>
              <a:ext cx="9601201" cy="685671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F57DC62-7BC5-47C9-9EC5-5BA23B45F1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4F5F6"/>
                </a:clrFrom>
                <a:clrTo>
                  <a:srgbClr val="F4F5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77" t="3103" r="62718" b="81005"/>
            <a:stretch/>
          </p:blipFill>
          <p:spPr>
            <a:xfrm>
              <a:off x="3764279" y="3764280"/>
              <a:ext cx="1729741" cy="655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4261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연수</dc:creator>
  <cp:lastModifiedBy>안 연수</cp:lastModifiedBy>
  <cp:revision>1</cp:revision>
  <dcterms:created xsi:type="dcterms:W3CDTF">2021-07-15T14:55:58Z</dcterms:created>
  <dcterms:modified xsi:type="dcterms:W3CDTF">2021-07-15T14:58:26Z</dcterms:modified>
</cp:coreProperties>
</file>