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4D7746-0180-4C32-9008-DC2AE10AB984}" v="1" dt="2022-10-16T11:11:11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연수" userId="fd5a797d-24b9-4df8-8716-aa17ab6a6d9f" providerId="ADAL" clId="{8E4D7746-0180-4C32-9008-DC2AE10AB984}"/>
    <pc:docChg chg="modSld">
      <pc:chgData name="안연수" userId="fd5a797d-24b9-4df8-8716-aa17ab6a6d9f" providerId="ADAL" clId="{8E4D7746-0180-4C32-9008-DC2AE10AB984}" dt="2022-10-16T11:11:18.053" v="2" actId="1076"/>
      <pc:docMkLst>
        <pc:docMk/>
      </pc:docMkLst>
      <pc:sldChg chg="addSp modSp mod">
        <pc:chgData name="안연수" userId="fd5a797d-24b9-4df8-8716-aa17ab6a6d9f" providerId="ADAL" clId="{8E4D7746-0180-4C32-9008-DC2AE10AB984}" dt="2022-10-16T11:11:18.053" v="2" actId="1076"/>
        <pc:sldMkLst>
          <pc:docMk/>
          <pc:sldMk cId="3685199189" sldId="256"/>
        </pc:sldMkLst>
        <pc:spChg chg="mod">
          <ac:chgData name="안연수" userId="fd5a797d-24b9-4df8-8716-aa17ab6a6d9f" providerId="ADAL" clId="{8E4D7746-0180-4C32-9008-DC2AE10AB984}" dt="2022-10-16T11:11:11.576" v="1" actId="164"/>
          <ac:spMkLst>
            <pc:docMk/>
            <pc:sldMk cId="3685199189" sldId="256"/>
            <ac:spMk id="6" creationId="{95A85CFE-4320-6E5F-B261-BC1D91A568E0}"/>
          </ac:spMkLst>
        </pc:spChg>
        <pc:spChg chg="mod">
          <ac:chgData name="안연수" userId="fd5a797d-24b9-4df8-8716-aa17ab6a6d9f" providerId="ADAL" clId="{8E4D7746-0180-4C32-9008-DC2AE10AB984}" dt="2022-10-16T11:11:11.576" v="1" actId="164"/>
          <ac:spMkLst>
            <pc:docMk/>
            <pc:sldMk cId="3685199189" sldId="256"/>
            <ac:spMk id="7" creationId="{BE6580E1-DA6A-87A7-AA47-245D4CEB7DD0}"/>
          </ac:spMkLst>
        </pc:spChg>
        <pc:spChg chg="mod">
          <ac:chgData name="안연수" userId="fd5a797d-24b9-4df8-8716-aa17ab6a6d9f" providerId="ADAL" clId="{8E4D7746-0180-4C32-9008-DC2AE10AB984}" dt="2022-10-16T11:11:11.576" v="1" actId="164"/>
          <ac:spMkLst>
            <pc:docMk/>
            <pc:sldMk cId="3685199189" sldId="256"/>
            <ac:spMk id="8" creationId="{BF302D5E-DE84-F321-5326-0B665B4338FC}"/>
          </ac:spMkLst>
        </pc:spChg>
        <pc:spChg chg="mod">
          <ac:chgData name="안연수" userId="fd5a797d-24b9-4df8-8716-aa17ab6a6d9f" providerId="ADAL" clId="{8E4D7746-0180-4C32-9008-DC2AE10AB984}" dt="2022-10-16T11:11:11.576" v="1" actId="164"/>
          <ac:spMkLst>
            <pc:docMk/>
            <pc:sldMk cId="3685199189" sldId="256"/>
            <ac:spMk id="9" creationId="{20EDFCD8-6FF2-23B9-4082-2F7B37008DD5}"/>
          </ac:spMkLst>
        </pc:spChg>
        <pc:spChg chg="mod">
          <ac:chgData name="안연수" userId="fd5a797d-24b9-4df8-8716-aa17ab6a6d9f" providerId="ADAL" clId="{8E4D7746-0180-4C32-9008-DC2AE10AB984}" dt="2022-10-16T11:11:11.576" v="1" actId="164"/>
          <ac:spMkLst>
            <pc:docMk/>
            <pc:sldMk cId="3685199189" sldId="256"/>
            <ac:spMk id="10" creationId="{DDB2283E-1CBD-3D4A-F1AE-60905008CEB5}"/>
          </ac:spMkLst>
        </pc:spChg>
        <pc:spChg chg="mod">
          <ac:chgData name="안연수" userId="fd5a797d-24b9-4df8-8716-aa17ab6a6d9f" providerId="ADAL" clId="{8E4D7746-0180-4C32-9008-DC2AE10AB984}" dt="2022-10-16T11:11:11.576" v="1" actId="164"/>
          <ac:spMkLst>
            <pc:docMk/>
            <pc:sldMk cId="3685199189" sldId="256"/>
            <ac:spMk id="11" creationId="{4ACE798C-786D-CE91-6831-F6BCEB3C2529}"/>
          </ac:spMkLst>
        </pc:spChg>
        <pc:spChg chg="mod">
          <ac:chgData name="안연수" userId="fd5a797d-24b9-4df8-8716-aa17ab6a6d9f" providerId="ADAL" clId="{8E4D7746-0180-4C32-9008-DC2AE10AB984}" dt="2022-10-16T11:11:11.576" v="1" actId="164"/>
          <ac:spMkLst>
            <pc:docMk/>
            <pc:sldMk cId="3685199189" sldId="256"/>
            <ac:spMk id="12" creationId="{65E8BAC7-AE1E-25D1-F688-5E4EF161C1B2}"/>
          </ac:spMkLst>
        </pc:spChg>
        <pc:spChg chg="mod">
          <ac:chgData name="안연수" userId="fd5a797d-24b9-4df8-8716-aa17ab6a6d9f" providerId="ADAL" clId="{8E4D7746-0180-4C32-9008-DC2AE10AB984}" dt="2022-10-16T11:11:11.576" v="1" actId="164"/>
          <ac:spMkLst>
            <pc:docMk/>
            <pc:sldMk cId="3685199189" sldId="256"/>
            <ac:spMk id="13" creationId="{33FCF530-ECDC-B1DC-EF6D-77D0BAA5CEF3}"/>
          </ac:spMkLst>
        </pc:spChg>
        <pc:spChg chg="mod">
          <ac:chgData name="안연수" userId="fd5a797d-24b9-4df8-8716-aa17ab6a6d9f" providerId="ADAL" clId="{8E4D7746-0180-4C32-9008-DC2AE10AB984}" dt="2022-10-16T11:11:11.576" v="1" actId="164"/>
          <ac:spMkLst>
            <pc:docMk/>
            <pc:sldMk cId="3685199189" sldId="256"/>
            <ac:spMk id="15" creationId="{C65213BC-5151-DB05-483D-07F39637064D}"/>
          </ac:spMkLst>
        </pc:spChg>
        <pc:spChg chg="mod">
          <ac:chgData name="안연수" userId="fd5a797d-24b9-4df8-8716-aa17ab6a6d9f" providerId="ADAL" clId="{8E4D7746-0180-4C32-9008-DC2AE10AB984}" dt="2022-10-16T11:11:11.576" v="1" actId="164"/>
          <ac:spMkLst>
            <pc:docMk/>
            <pc:sldMk cId="3685199189" sldId="256"/>
            <ac:spMk id="20" creationId="{80C19F7F-5D8B-3141-DF1A-11D6EBEA3FFF}"/>
          </ac:spMkLst>
        </pc:spChg>
        <pc:spChg chg="mod">
          <ac:chgData name="안연수" userId="fd5a797d-24b9-4df8-8716-aa17ab6a6d9f" providerId="ADAL" clId="{8E4D7746-0180-4C32-9008-DC2AE10AB984}" dt="2022-10-16T11:11:11.576" v="1" actId="164"/>
          <ac:spMkLst>
            <pc:docMk/>
            <pc:sldMk cId="3685199189" sldId="256"/>
            <ac:spMk id="22" creationId="{023B6FD3-EC6C-3199-4B1B-26A3BC5C3FC1}"/>
          </ac:spMkLst>
        </pc:spChg>
        <pc:spChg chg="mod">
          <ac:chgData name="안연수" userId="fd5a797d-24b9-4df8-8716-aa17ab6a6d9f" providerId="ADAL" clId="{8E4D7746-0180-4C32-9008-DC2AE10AB984}" dt="2022-10-16T11:11:11.576" v="1" actId="164"/>
          <ac:spMkLst>
            <pc:docMk/>
            <pc:sldMk cId="3685199189" sldId="256"/>
            <ac:spMk id="24" creationId="{6EBC16B7-43A3-1A7E-8A88-2D93C925DE44}"/>
          </ac:spMkLst>
        </pc:spChg>
        <pc:spChg chg="mod">
          <ac:chgData name="안연수" userId="fd5a797d-24b9-4df8-8716-aa17ab6a6d9f" providerId="ADAL" clId="{8E4D7746-0180-4C32-9008-DC2AE10AB984}" dt="2022-10-16T11:11:11.576" v="1" actId="164"/>
          <ac:spMkLst>
            <pc:docMk/>
            <pc:sldMk cId="3685199189" sldId="256"/>
            <ac:spMk id="26" creationId="{CDF60CBC-95AA-4FA4-A7D0-76E98D2F3B86}"/>
          </ac:spMkLst>
        </pc:spChg>
        <pc:grpChg chg="add mod">
          <ac:chgData name="안연수" userId="fd5a797d-24b9-4df8-8716-aa17ab6a6d9f" providerId="ADAL" clId="{8E4D7746-0180-4C32-9008-DC2AE10AB984}" dt="2022-10-16T11:11:18.053" v="2" actId="1076"/>
          <ac:grpSpMkLst>
            <pc:docMk/>
            <pc:sldMk cId="3685199189" sldId="256"/>
            <ac:grpSpMk id="2" creationId="{9F0D29C9-F0A8-7C9C-9C56-7E4BBAA51DD9}"/>
          </ac:grpSpMkLst>
        </pc:grpChg>
        <pc:picChg chg="mod">
          <ac:chgData name="안연수" userId="fd5a797d-24b9-4df8-8716-aa17ab6a6d9f" providerId="ADAL" clId="{8E4D7746-0180-4C32-9008-DC2AE10AB984}" dt="2022-10-16T11:11:11.576" v="1" actId="164"/>
          <ac:picMkLst>
            <pc:docMk/>
            <pc:sldMk cId="3685199189" sldId="256"/>
            <ac:picMk id="5" creationId="{BFA1E87B-23F7-AC20-6A4F-3AF46DD45A39}"/>
          </ac:picMkLst>
        </pc:picChg>
        <pc:cxnChg chg="mod">
          <ac:chgData name="안연수" userId="fd5a797d-24b9-4df8-8716-aa17ab6a6d9f" providerId="ADAL" clId="{8E4D7746-0180-4C32-9008-DC2AE10AB984}" dt="2022-10-16T11:11:11.576" v="1" actId="164"/>
          <ac:cxnSpMkLst>
            <pc:docMk/>
            <pc:sldMk cId="3685199189" sldId="256"/>
            <ac:cxnSpMk id="17" creationId="{A30351E1-FB34-5BBC-9A11-955CF5D8DDF7}"/>
          </ac:cxnSpMkLst>
        </pc:cxnChg>
        <pc:cxnChg chg="mod">
          <ac:chgData name="안연수" userId="fd5a797d-24b9-4df8-8716-aa17ab6a6d9f" providerId="ADAL" clId="{8E4D7746-0180-4C32-9008-DC2AE10AB984}" dt="2022-10-16T11:11:11.576" v="1" actId="164"/>
          <ac:cxnSpMkLst>
            <pc:docMk/>
            <pc:sldMk cId="3685199189" sldId="256"/>
            <ac:cxnSpMk id="19" creationId="{54CCC235-6078-9C44-3065-E851DAA334D6}"/>
          </ac:cxnSpMkLst>
        </pc:cxnChg>
        <pc:cxnChg chg="mod">
          <ac:chgData name="안연수" userId="fd5a797d-24b9-4df8-8716-aa17ab6a6d9f" providerId="ADAL" clId="{8E4D7746-0180-4C32-9008-DC2AE10AB984}" dt="2022-10-16T11:11:11.576" v="1" actId="164"/>
          <ac:cxnSpMkLst>
            <pc:docMk/>
            <pc:sldMk cId="3685199189" sldId="256"/>
            <ac:cxnSpMk id="21" creationId="{A8649319-588A-0D00-DD00-80B9574AA863}"/>
          </ac:cxnSpMkLst>
        </pc:cxnChg>
        <pc:cxnChg chg="mod">
          <ac:chgData name="안연수" userId="fd5a797d-24b9-4df8-8716-aa17ab6a6d9f" providerId="ADAL" clId="{8E4D7746-0180-4C32-9008-DC2AE10AB984}" dt="2022-10-16T11:11:11.576" v="1" actId="164"/>
          <ac:cxnSpMkLst>
            <pc:docMk/>
            <pc:sldMk cId="3685199189" sldId="256"/>
            <ac:cxnSpMk id="23" creationId="{1E725ABD-8C06-881E-D440-7DB485FE9886}"/>
          </ac:cxnSpMkLst>
        </pc:cxnChg>
        <pc:cxnChg chg="mod">
          <ac:chgData name="안연수" userId="fd5a797d-24b9-4df8-8716-aa17ab6a6d9f" providerId="ADAL" clId="{8E4D7746-0180-4C32-9008-DC2AE10AB984}" dt="2022-10-16T11:11:11.576" v="1" actId="164"/>
          <ac:cxnSpMkLst>
            <pc:docMk/>
            <pc:sldMk cId="3685199189" sldId="256"/>
            <ac:cxnSpMk id="25" creationId="{E77E2E28-D291-FE40-D5DC-30B2BADDB0DA}"/>
          </ac:cxnSpMkLst>
        </pc:cxnChg>
        <pc:cxnChg chg="mod">
          <ac:chgData name="안연수" userId="fd5a797d-24b9-4df8-8716-aa17ab6a6d9f" providerId="ADAL" clId="{8E4D7746-0180-4C32-9008-DC2AE10AB984}" dt="2022-10-16T11:11:11.576" v="1" actId="164"/>
          <ac:cxnSpMkLst>
            <pc:docMk/>
            <pc:sldMk cId="3685199189" sldId="256"/>
            <ac:cxnSpMk id="27" creationId="{6FAFB19E-F132-AAF3-C86D-87704447915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C4E73-59D2-E743-FD4D-6BA9D4032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536CA5-1236-6A04-0022-45C93768B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627DB-E02B-4620-530C-4A6D1213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37D1-198D-4D1A-99FD-495F7957535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22EBF-9187-B222-AEE0-1B0A06C8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317E2-ED67-70A9-460E-AC9E7AAC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36C5-22AE-4CEE-87BF-1625CC3FC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5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378CD-0C87-A242-55EF-5680DF68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6A8FC5-DB3F-B20D-D10A-00903EA3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305FF-2840-E8F9-92AA-6A3026B8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37D1-198D-4D1A-99FD-495F7957535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D5D75-C706-B00B-A10C-F54254B8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EA36C-C1A0-9535-401D-42E4F984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36C5-22AE-4CEE-87BF-1625CC3FC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1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14BE32-94FD-8EEE-036B-999A18572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080FFF-5B6A-8A8A-BE42-A1EE1A3B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B7944-1BF0-B18E-08A7-9CA34C66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37D1-198D-4D1A-99FD-495F7957535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46118-C50F-692F-91A3-30D60478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C1251-CC55-1B56-563C-9BDDA0A3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36C5-22AE-4CEE-87BF-1625CC3FC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6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08C7F-FB48-8E51-A14D-E9857EC7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25D72-9390-7B47-258C-E6B29D6A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37C26-471E-7C92-EEAB-E400CF1D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37D1-198D-4D1A-99FD-495F7957535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68B94-D8D3-9FC2-086D-4D237DDF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BB538-C4C7-DDAC-B664-688736A2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36C5-22AE-4CEE-87BF-1625CC3FC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20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9DABC-71A3-C83D-D2D3-DD3FAF53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1FF7FB-0E1C-7B78-AB5F-483CD490D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01C7A-2C6E-1309-B093-209971D1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37D1-198D-4D1A-99FD-495F7957535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84DE7-BB10-BCC3-27E0-CDD11E96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112FA-58D5-68A1-0981-D26FEF5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36C5-22AE-4CEE-87BF-1625CC3FC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C495D-8BCA-7D81-807C-67B4FE0D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97389-2218-9173-A76D-AC16CAE6E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9034E8-A3A6-D365-CF03-36AAFE608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BE281D-61CB-6F35-1C00-25BC851E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37D1-198D-4D1A-99FD-495F7957535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4DF08-541D-C532-7B0C-300EB08C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3F16B3-87A9-FB2E-0A9D-764399D8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36C5-22AE-4CEE-87BF-1625CC3FC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20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175A7-9FA8-F541-B500-76FC5F15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A0FC0-39E9-1517-3457-4094942F5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43D134-9B20-8E9B-77E4-DAE2D51B1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4842B2-0212-0280-C966-EF05B1152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DE8F19-8BA4-D2A9-2134-B70F497A2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23551C-1F66-F08C-66FC-A7E38A13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37D1-198D-4D1A-99FD-495F7957535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8A2F48-9CF3-2BA8-8EA1-BA8EE852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C38B6D-9790-483F-4667-130116F1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36C5-22AE-4CEE-87BF-1625CC3FC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71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0758A-FCE6-D7C8-F38D-5D54126A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041283-9BBA-083C-E877-A385EF27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37D1-198D-4D1A-99FD-495F7957535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3B92C-E22F-97F7-B217-2A78B824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60579D-D747-C1DF-9E60-33710F46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36C5-22AE-4CEE-87BF-1625CC3FC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2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FE92B0-8B37-7377-39A0-33AA5013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37D1-198D-4D1A-99FD-495F7957535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1C69D8-E8E9-B15D-4223-0EAF4C00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C09D79-8A96-CC42-6343-4BCA0CB4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36C5-22AE-4CEE-87BF-1625CC3FC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2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CB8A3-7E9A-B25B-9E86-C7ED6633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34224-DF68-C43A-587D-79EB21D9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787456-DEE4-5473-25E6-E63691D48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8DBE9B-AE08-AF76-0486-1AF100DD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37D1-198D-4D1A-99FD-495F7957535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FF8FB9-984C-4A72-8B4A-B84DD456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31763-0358-4448-AB54-3F41E881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36C5-22AE-4CEE-87BF-1625CC3FC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5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A31A6-E2C4-D92E-4787-5CE93207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5319B7-AF59-0B99-C13B-514600583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2C5366-AF9D-4E56-93A9-F031B27EC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26103-4A35-03AA-156A-93D64F6D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37D1-198D-4D1A-99FD-495F7957535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33A13-D47A-1130-E7CB-8B140088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CF448-ACE1-CFCB-37A3-FB6D5816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36C5-22AE-4CEE-87BF-1625CC3FC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47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4C2E68-9A9E-709F-F2EF-5FBB47CE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38D95-503F-7138-A1D5-95E229B7E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A0147-434A-ADE7-40CA-474DF0BBC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537D1-198D-4D1A-99FD-495F7957535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3B462-8136-9B32-80AE-5969DD0B3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2E638-4698-9549-A91C-EBA35B4E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B36C5-22AE-4CEE-87BF-1625CC3FC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4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F0D29C9-F0A8-7C9C-9C56-7E4BBAA51DD9}"/>
              </a:ext>
            </a:extLst>
          </p:cNvPr>
          <p:cNvGrpSpPr/>
          <p:nvPr/>
        </p:nvGrpSpPr>
        <p:grpSpPr>
          <a:xfrm>
            <a:off x="91440" y="358633"/>
            <a:ext cx="12192000" cy="5653518"/>
            <a:chOff x="0" y="283818"/>
            <a:chExt cx="12192000" cy="565351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FA1E87B-23F7-AC20-6A4F-3AF46DD45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187" r="-1178" b="8493"/>
            <a:stretch/>
          </p:blipFill>
          <p:spPr>
            <a:xfrm>
              <a:off x="140260" y="1114815"/>
              <a:ext cx="12051740" cy="482252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A85CFE-4320-6E5F-B261-BC1D91A568E0}"/>
                </a:ext>
              </a:extLst>
            </p:cNvPr>
            <p:cNvSpPr txBox="1"/>
            <p:nvPr/>
          </p:nvSpPr>
          <p:spPr>
            <a:xfrm>
              <a:off x="0" y="283818"/>
              <a:ext cx="6190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arry P" panose="00000400000000000000" pitchFamily="2" charset="0"/>
                  <a:ea typeface="KoPubWorld바탕체 Bold" panose="00000800000000000000" pitchFamily="2" charset="-127"/>
                  <a:cs typeface="Arial" panose="020B0604020202020204" pitchFamily="34" charset="0"/>
                </a:rPr>
                <a:t>Θ</a:t>
              </a:r>
              <a:endPara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y P" panose="00000400000000000000" pitchFamily="2" charset="0"/>
                <a:ea typeface="KoPubWorld바탕체 Bold" panose="000008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6580E1-DA6A-87A7-AA47-245D4CEB7DD0}"/>
                </a:ext>
              </a:extLst>
            </p:cNvPr>
            <p:cNvSpPr txBox="1"/>
            <p:nvPr/>
          </p:nvSpPr>
          <p:spPr>
            <a:xfrm>
              <a:off x="0" y="1131441"/>
              <a:ext cx="54985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46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302D5E-DE84-F321-5326-0B665B4338FC}"/>
                </a:ext>
              </a:extLst>
            </p:cNvPr>
            <p:cNvSpPr txBox="1"/>
            <p:nvPr/>
          </p:nvSpPr>
          <p:spPr>
            <a:xfrm>
              <a:off x="0" y="1879586"/>
              <a:ext cx="54985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44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EDFCD8-6FF2-23B9-4082-2F7B37008DD5}"/>
                </a:ext>
              </a:extLst>
            </p:cNvPr>
            <p:cNvSpPr txBox="1"/>
            <p:nvPr/>
          </p:nvSpPr>
          <p:spPr>
            <a:xfrm>
              <a:off x="0" y="2551838"/>
              <a:ext cx="54985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42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B2283E-1CBD-3D4A-F1AE-60905008CEB5}"/>
                </a:ext>
              </a:extLst>
            </p:cNvPr>
            <p:cNvSpPr txBox="1"/>
            <p:nvPr/>
          </p:nvSpPr>
          <p:spPr>
            <a:xfrm>
              <a:off x="0" y="3299983"/>
              <a:ext cx="54985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40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CE798C-786D-CE91-6831-F6BCEB3C2529}"/>
                </a:ext>
              </a:extLst>
            </p:cNvPr>
            <p:cNvSpPr txBox="1"/>
            <p:nvPr/>
          </p:nvSpPr>
          <p:spPr>
            <a:xfrm>
              <a:off x="0" y="3982706"/>
              <a:ext cx="54985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38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E8BAC7-AE1E-25D1-F688-5E4EF161C1B2}"/>
                </a:ext>
              </a:extLst>
            </p:cNvPr>
            <p:cNvSpPr txBox="1"/>
            <p:nvPr/>
          </p:nvSpPr>
          <p:spPr>
            <a:xfrm>
              <a:off x="0" y="4654958"/>
              <a:ext cx="54985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36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FCF530-ECDC-B1DC-EF6D-77D0BAA5CEF3}"/>
                </a:ext>
              </a:extLst>
            </p:cNvPr>
            <p:cNvSpPr txBox="1"/>
            <p:nvPr/>
          </p:nvSpPr>
          <p:spPr>
            <a:xfrm>
              <a:off x="0" y="5403103"/>
              <a:ext cx="54985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34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5213BC-5151-DB05-483D-07F39637064D}"/>
                    </a:ext>
                  </a:extLst>
                </p:cNvPr>
                <p:cNvSpPr txBox="1"/>
                <p:nvPr/>
              </p:nvSpPr>
              <p:spPr>
                <a:xfrm>
                  <a:off x="5201604" y="3859268"/>
                  <a:ext cx="1294014" cy="30777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KoPubWorld바탕체 Bold" panose="00000800000000000000" pitchFamily="2" charset="-127"/>
                                <a:cs typeface="KoPubWorld바탕체 Bold" panose="000008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KoPubWorld바탕체 Bold" panose="00000800000000000000" pitchFamily="2" charset="-127"/>
                                <a:cs typeface="KoPubWorld바탕체 Bold" panose="00000800000000000000" pitchFamily="2" charset="-127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KoPubWorld바탕체 Bold" panose="00000800000000000000" pitchFamily="2" charset="-127"/>
                                <a:cs typeface="KoPubWorld바탕체 Bold" panose="00000800000000000000" pitchFamily="2" charset="-127"/>
                              </a:rPr>
                              <m:t>𝒃</m:t>
                            </m:r>
                          </m:sub>
                        </m:sSub>
                        <m:r>
                          <a:rPr lang="en-US" altLang="ko-KR" sz="1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KoPubWorld바탕체 Bold" panose="00000800000000000000" pitchFamily="2" charset="-127"/>
                            <a:cs typeface="KoPubWorld바탕체 Bold" panose="00000800000000000000" pitchFamily="2" charset="-127"/>
                          </a:rPr>
                          <m:t>=</m:t>
                        </m:r>
                        <m:r>
                          <a:rPr lang="en-US" altLang="ko-KR" sz="1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KoPubWorld바탕체 Bold" panose="00000800000000000000" pitchFamily="2" charset="-127"/>
                            <a:cs typeface="KoPubWorld바탕체 Bold" panose="00000800000000000000" pitchFamily="2" charset="-127"/>
                          </a:rPr>
                          <m:t>𝟑𝟐</m:t>
                        </m:r>
                        <m:r>
                          <a:rPr lang="en-US" altLang="ko-KR" sz="1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KoPubWorld바탕체 Bold" panose="00000800000000000000" pitchFamily="2" charset="-127"/>
                            <a:cs typeface="KoPubWorld바탕체 Bold" panose="00000800000000000000" pitchFamily="2" charset="-127"/>
                          </a:rPr>
                          <m:t>𝒎𝒔</m:t>
                        </m:r>
                      </m:oMath>
                    </m:oMathPara>
                  </a14:m>
                  <a:endPara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KoPubWorld바탕체 Bold" panose="00000800000000000000" pitchFamily="2" charset="-127"/>
                    <a:ea typeface="KoPubWorld바탕체 Bold" panose="00000800000000000000" pitchFamily="2" charset="-127"/>
                    <a:cs typeface="KoPubWorld바탕체 Bold" panose="00000800000000000000" pitchFamily="2" charset="-127"/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5213BC-5151-DB05-483D-07F396370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604" y="3859268"/>
                  <a:ext cx="1294014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30351E1-FB34-5BBC-9A11-955CF5D8DDF7}"/>
                </a:ext>
              </a:extLst>
            </p:cNvPr>
            <p:cNvCxnSpPr/>
            <p:nvPr/>
          </p:nvCxnSpPr>
          <p:spPr>
            <a:xfrm>
              <a:off x="5852160" y="384879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4CCC235-6078-9C44-3065-E851DAA334D6}"/>
                </a:ext>
              </a:extLst>
            </p:cNvPr>
            <p:cNvCxnSpPr/>
            <p:nvPr/>
          </p:nvCxnSpPr>
          <p:spPr>
            <a:xfrm flipH="1" flipV="1">
              <a:off x="5702531" y="3624349"/>
              <a:ext cx="146080" cy="2349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0C19F7F-5D8B-3141-DF1A-11D6EBEA3FFF}"/>
                    </a:ext>
                  </a:extLst>
                </p:cNvPr>
                <p:cNvSpPr txBox="1"/>
                <p:nvPr/>
              </p:nvSpPr>
              <p:spPr>
                <a:xfrm>
                  <a:off x="6589830" y="3429000"/>
                  <a:ext cx="1294014" cy="30777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KoPubWorld바탕체 Bold" panose="00000800000000000000" pitchFamily="2" charset="-127"/>
                                <a:cs typeface="KoPubWorld바탕체 Bold" panose="000008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KoPubWorld바탕체 Bold" panose="00000800000000000000" pitchFamily="2" charset="-127"/>
                                <a:cs typeface="KoPubWorld바탕체 Bold" panose="00000800000000000000" pitchFamily="2" charset="-127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KoPubWorld바탕체 Bold" panose="00000800000000000000" pitchFamily="2" charset="-127"/>
                                <a:cs typeface="KoPubWorld바탕체 Bold" panose="00000800000000000000" pitchFamily="2" charset="-127"/>
                              </a:rPr>
                              <m:t>𝒃</m:t>
                            </m:r>
                          </m:sub>
                        </m:sSub>
                        <m:r>
                          <a:rPr lang="en-US" altLang="ko-KR" sz="1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KoPubWorld바탕체 Bold" panose="00000800000000000000" pitchFamily="2" charset="-127"/>
                            <a:cs typeface="KoPubWorld바탕체 Bold" panose="00000800000000000000" pitchFamily="2" charset="-127"/>
                          </a:rPr>
                          <m:t>=</m:t>
                        </m:r>
                        <m:r>
                          <a:rPr lang="en-US" altLang="ko-KR" sz="1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KoPubWorld바탕체 Bold" panose="00000800000000000000" pitchFamily="2" charset="-127"/>
                            <a:cs typeface="KoPubWorld바탕체 Bold" panose="00000800000000000000" pitchFamily="2" charset="-127"/>
                          </a:rPr>
                          <m:t>𝟔𝟒</m:t>
                        </m:r>
                        <m:r>
                          <a:rPr lang="en-US" altLang="ko-KR" sz="1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KoPubWorld바탕체 Bold" panose="00000800000000000000" pitchFamily="2" charset="-127"/>
                            <a:cs typeface="KoPubWorld바탕체 Bold" panose="00000800000000000000" pitchFamily="2" charset="-127"/>
                          </a:rPr>
                          <m:t>𝒎𝒔</m:t>
                        </m:r>
                      </m:oMath>
                    </m:oMathPara>
                  </a14:m>
                  <a:endPara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KoPubWorld바탕체 Bold" panose="00000800000000000000" pitchFamily="2" charset="-127"/>
                    <a:ea typeface="KoPubWorld바탕체 Bold" panose="00000800000000000000" pitchFamily="2" charset="-127"/>
                    <a:cs typeface="KoPubWorld바탕체 Bold" panose="00000800000000000000" pitchFamily="2" charset="-127"/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0C19F7F-5D8B-3141-DF1A-11D6EBEA3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9830" y="3429000"/>
                  <a:ext cx="1294014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649319-588A-0D00-DD00-80B9574AA863}"/>
                </a:ext>
              </a:extLst>
            </p:cNvPr>
            <p:cNvCxnSpPr/>
            <p:nvPr/>
          </p:nvCxnSpPr>
          <p:spPr>
            <a:xfrm flipH="1" flipV="1">
              <a:off x="7090757" y="3194081"/>
              <a:ext cx="146080" cy="23491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23B6FD3-EC6C-3199-4B1B-26A3BC5C3FC1}"/>
                    </a:ext>
                  </a:extLst>
                </p:cNvPr>
                <p:cNvSpPr txBox="1"/>
                <p:nvPr/>
              </p:nvSpPr>
              <p:spPr>
                <a:xfrm>
                  <a:off x="6075826" y="1571809"/>
                  <a:ext cx="1294014" cy="30777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KoPubWorld바탕체 Bold" panose="00000800000000000000" pitchFamily="2" charset="-127"/>
                                <a:cs typeface="KoPubWorld바탕체 Bold" panose="000008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KoPubWorld바탕체 Bold" panose="00000800000000000000" pitchFamily="2" charset="-127"/>
                                <a:cs typeface="KoPubWorld바탕체 Bold" panose="00000800000000000000" pitchFamily="2" charset="-127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KoPubWorld바탕체 Bold" panose="00000800000000000000" pitchFamily="2" charset="-127"/>
                                <a:cs typeface="KoPubWorld바탕체 Bold" panose="00000800000000000000" pitchFamily="2" charset="-127"/>
                              </a:rPr>
                              <m:t>𝒃</m:t>
                            </m:r>
                          </m:sub>
                        </m:sSub>
                        <m:r>
                          <a:rPr lang="en-US" altLang="ko-KR" sz="1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KoPubWorld바탕체 Bold" panose="00000800000000000000" pitchFamily="2" charset="-127"/>
                            <a:cs typeface="KoPubWorld바탕체 Bold" panose="00000800000000000000" pitchFamily="2" charset="-127"/>
                          </a:rPr>
                          <m:t>=</m:t>
                        </m:r>
                        <m:r>
                          <a:rPr lang="en-US" altLang="ko-KR" sz="1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KoPubWorld바탕체 Bold" panose="00000800000000000000" pitchFamily="2" charset="-127"/>
                            <a:cs typeface="KoPubWorld바탕체 Bold" panose="00000800000000000000" pitchFamily="2" charset="-127"/>
                          </a:rPr>
                          <m:t>𝟗𝟔</m:t>
                        </m:r>
                        <m:r>
                          <a:rPr lang="en-US" altLang="ko-KR" sz="1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KoPubWorld바탕체 Bold" panose="00000800000000000000" pitchFamily="2" charset="-127"/>
                            <a:cs typeface="KoPubWorld바탕체 Bold" panose="00000800000000000000" pitchFamily="2" charset="-127"/>
                          </a:rPr>
                          <m:t>𝒎𝒔</m:t>
                        </m:r>
                      </m:oMath>
                    </m:oMathPara>
                  </a14:m>
                  <a:endPara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KoPubWorld바탕체 Bold" panose="00000800000000000000" pitchFamily="2" charset="-127"/>
                    <a:ea typeface="KoPubWorld바탕체 Bold" panose="00000800000000000000" pitchFamily="2" charset="-127"/>
                    <a:cs typeface="KoPubWorld바탕체 Bold" panose="00000800000000000000" pitchFamily="2" charset="-127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23B6FD3-EC6C-3199-4B1B-26A3BC5C3F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826" y="1571809"/>
                  <a:ext cx="1294014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E725ABD-8C06-881E-D440-7DB485FE9886}"/>
                </a:ext>
              </a:extLst>
            </p:cNvPr>
            <p:cNvCxnSpPr/>
            <p:nvPr/>
          </p:nvCxnSpPr>
          <p:spPr>
            <a:xfrm flipH="1" flipV="1">
              <a:off x="6516790" y="1879586"/>
              <a:ext cx="146080" cy="23491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EBC16B7-43A3-1A7E-8A88-2D93C925DE44}"/>
                    </a:ext>
                  </a:extLst>
                </p:cNvPr>
                <p:cNvSpPr txBox="1"/>
                <p:nvPr/>
              </p:nvSpPr>
              <p:spPr>
                <a:xfrm>
                  <a:off x="4005958" y="1284189"/>
                  <a:ext cx="1294014" cy="30777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KoPubWorld바탕체 Bold" panose="00000800000000000000" pitchFamily="2" charset="-127"/>
                                <a:cs typeface="KoPubWorld바탕체 Bold" panose="000008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KoPubWorld바탕체 Bold" panose="00000800000000000000" pitchFamily="2" charset="-127"/>
                                <a:cs typeface="KoPubWorld바탕체 Bold" panose="00000800000000000000" pitchFamily="2" charset="-127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KoPubWorld바탕체 Bold" panose="00000800000000000000" pitchFamily="2" charset="-127"/>
                                <a:cs typeface="KoPubWorld바탕체 Bold" panose="00000800000000000000" pitchFamily="2" charset="-127"/>
                              </a:rPr>
                              <m:t>𝒃</m:t>
                            </m:r>
                          </m:sub>
                        </m:sSub>
                        <m:r>
                          <a:rPr lang="en-US" altLang="ko-KR" sz="1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KoPubWorld바탕체 Bold" panose="00000800000000000000" pitchFamily="2" charset="-127"/>
                            <a:cs typeface="KoPubWorld바탕체 Bold" panose="00000800000000000000" pitchFamily="2" charset="-127"/>
                          </a:rPr>
                          <m:t>=</m:t>
                        </m:r>
                        <m:r>
                          <a:rPr lang="en-US" altLang="ko-KR" sz="1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KoPubWorld바탕체 Bold" panose="00000800000000000000" pitchFamily="2" charset="-127"/>
                            <a:cs typeface="KoPubWorld바탕체 Bold" panose="00000800000000000000" pitchFamily="2" charset="-127"/>
                          </a:rPr>
                          <m:t>𝟏𝟐𝟖</m:t>
                        </m:r>
                        <m:r>
                          <a:rPr lang="en-US" altLang="ko-KR" sz="1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KoPubWorld바탕체 Bold" panose="00000800000000000000" pitchFamily="2" charset="-127"/>
                            <a:cs typeface="KoPubWorld바탕체 Bold" panose="00000800000000000000" pitchFamily="2" charset="-127"/>
                          </a:rPr>
                          <m:t>𝒎𝒔</m:t>
                        </m:r>
                      </m:oMath>
                    </m:oMathPara>
                  </a14:m>
                  <a:endPara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KoPubWorld바탕체 Bold" panose="00000800000000000000" pitchFamily="2" charset="-127"/>
                    <a:ea typeface="KoPubWorld바탕체 Bold" panose="00000800000000000000" pitchFamily="2" charset="-127"/>
                    <a:cs typeface="KoPubWorld바탕체 Bold" panose="00000800000000000000" pitchFamily="2" charset="-127"/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EBC16B7-43A3-1A7E-8A88-2D93C925D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958" y="1284189"/>
                  <a:ext cx="129401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77E2E28-D291-FE40-D5DC-30B2BADDB0DA}"/>
                </a:ext>
              </a:extLst>
            </p:cNvPr>
            <p:cNvCxnSpPr/>
            <p:nvPr/>
          </p:nvCxnSpPr>
          <p:spPr>
            <a:xfrm flipH="1" flipV="1">
              <a:off x="4856019" y="1591966"/>
              <a:ext cx="146080" cy="23491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DF60CBC-95AA-4FA4-A7D0-76E98D2F3B86}"/>
                    </a:ext>
                  </a:extLst>
                </p:cNvPr>
                <p:cNvSpPr txBox="1"/>
                <p:nvPr/>
              </p:nvSpPr>
              <p:spPr>
                <a:xfrm>
                  <a:off x="7743610" y="1519108"/>
                  <a:ext cx="1294014" cy="30777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KoPubWorld바탕체 Bold" panose="00000800000000000000" pitchFamily="2" charset="-127"/>
                                <a:cs typeface="KoPubWorld바탕체 Bold" panose="000008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KoPubWorld바탕체 Bold" panose="00000800000000000000" pitchFamily="2" charset="-127"/>
                                <a:cs typeface="KoPubWorld바탕체 Bold" panose="00000800000000000000" pitchFamily="2" charset="-127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KoPubWorld바탕체 Bold" panose="00000800000000000000" pitchFamily="2" charset="-127"/>
                                <a:cs typeface="KoPubWorld바탕체 Bold" panose="00000800000000000000" pitchFamily="2" charset="-127"/>
                              </a:rPr>
                              <m:t>𝒃</m:t>
                            </m:r>
                          </m:sub>
                        </m:sSub>
                        <m:r>
                          <a:rPr lang="en-US" altLang="ko-KR" sz="1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KoPubWorld바탕체 Bold" panose="00000800000000000000" pitchFamily="2" charset="-127"/>
                            <a:cs typeface="KoPubWorld바탕체 Bold" panose="00000800000000000000" pitchFamily="2" charset="-127"/>
                          </a:rPr>
                          <m:t>=</m:t>
                        </m:r>
                        <m:r>
                          <a:rPr lang="en-US" altLang="ko-KR" sz="1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KoPubWorld바탕체 Bold" panose="00000800000000000000" pitchFamily="2" charset="-127"/>
                            <a:cs typeface="KoPubWorld바탕체 Bold" panose="00000800000000000000" pitchFamily="2" charset="-127"/>
                          </a:rPr>
                          <m:t>𝟏𝟔𝟎</m:t>
                        </m:r>
                        <m:r>
                          <a:rPr lang="en-US" altLang="ko-KR" sz="1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KoPubWorld바탕체 Bold" panose="00000800000000000000" pitchFamily="2" charset="-127"/>
                            <a:cs typeface="KoPubWorld바탕체 Bold" panose="00000800000000000000" pitchFamily="2" charset="-127"/>
                          </a:rPr>
                          <m:t>𝒎𝒔</m:t>
                        </m:r>
                      </m:oMath>
                    </m:oMathPara>
                  </a14:m>
                  <a:endPara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KoPubWorld바탕체 Bold" panose="00000800000000000000" pitchFamily="2" charset="-127"/>
                    <a:ea typeface="KoPubWorld바탕체 Bold" panose="00000800000000000000" pitchFamily="2" charset="-127"/>
                    <a:cs typeface="KoPubWorld바탕체 Bold" panose="00000800000000000000" pitchFamily="2" charset="-127"/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DF60CBC-95AA-4FA4-A7D0-76E98D2F3B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610" y="1519108"/>
                  <a:ext cx="1294014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FAFB19E-F132-AAF3-C86D-877044479151}"/>
                </a:ext>
              </a:extLst>
            </p:cNvPr>
            <p:cNvCxnSpPr/>
            <p:nvPr/>
          </p:nvCxnSpPr>
          <p:spPr>
            <a:xfrm flipH="1" flipV="1">
              <a:off x="8789409" y="1826885"/>
              <a:ext cx="146080" cy="234919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519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KoPubWorld바탕체 Bold</vt:lpstr>
      <vt:lpstr>맑은 고딕</vt:lpstr>
      <vt:lpstr>Arial</vt:lpstr>
      <vt:lpstr>Cambria Math</vt:lpstr>
      <vt:lpstr>Harry P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안연수</dc:creator>
  <cp:lastModifiedBy>안연수</cp:lastModifiedBy>
  <cp:revision>1</cp:revision>
  <dcterms:created xsi:type="dcterms:W3CDTF">2022-10-16T11:09:31Z</dcterms:created>
  <dcterms:modified xsi:type="dcterms:W3CDTF">2022-10-16T11:11:24Z</dcterms:modified>
</cp:coreProperties>
</file>