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>
        <p:scale>
          <a:sx n="66" d="100"/>
          <a:sy n="66" d="100"/>
        </p:scale>
        <p:origin x="333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882-EF1B-43DF-B1C2-EBB2199C6B5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FE75-2B22-42F8-AC6E-A59AF333C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9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882-EF1B-43DF-B1C2-EBB2199C6B5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FE75-2B22-42F8-AC6E-A59AF333C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5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882-EF1B-43DF-B1C2-EBB2199C6B5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FE75-2B22-42F8-AC6E-A59AF333C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882-EF1B-43DF-B1C2-EBB2199C6B5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FE75-2B22-42F8-AC6E-A59AF333C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65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882-EF1B-43DF-B1C2-EBB2199C6B5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FE75-2B22-42F8-AC6E-A59AF333C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4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882-EF1B-43DF-B1C2-EBB2199C6B5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FE75-2B22-42F8-AC6E-A59AF333C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4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882-EF1B-43DF-B1C2-EBB2199C6B5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FE75-2B22-42F8-AC6E-A59AF333C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9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882-EF1B-43DF-B1C2-EBB2199C6B5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FE75-2B22-42F8-AC6E-A59AF333C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6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882-EF1B-43DF-B1C2-EBB2199C6B5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FE75-2B22-42F8-AC6E-A59AF333C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9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882-EF1B-43DF-B1C2-EBB2199C6B5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FE75-2B22-42F8-AC6E-A59AF333C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32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D882-EF1B-43DF-B1C2-EBB2199C6B5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FE75-2B22-42F8-AC6E-A59AF333C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27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D882-EF1B-43DF-B1C2-EBB2199C6B53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FE75-2B22-42F8-AC6E-A59AF333C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5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8C12247-4C0A-8228-C87C-2B8A21EEF0D6}"/>
              </a:ext>
            </a:extLst>
          </p:cNvPr>
          <p:cNvSpPr/>
          <p:nvPr/>
        </p:nvSpPr>
        <p:spPr>
          <a:xfrm>
            <a:off x="1457325" y="76200"/>
            <a:ext cx="3943350" cy="1323975"/>
          </a:xfrm>
          <a:prstGeom prst="roundRect">
            <a:avLst>
              <a:gd name="adj" fmla="val 33489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떨어지는 주행로봇이 특정 행동을 통해 자세를 제어할 수 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81B3D9B-3EF0-02BC-5B4E-F11E968F4222}"/>
              </a:ext>
            </a:extLst>
          </p:cNvPr>
          <p:cNvSpPr/>
          <p:nvPr/>
        </p:nvSpPr>
        <p:spPr>
          <a:xfrm>
            <a:off x="1827213" y="1932433"/>
            <a:ext cx="3203575" cy="1096965"/>
          </a:xfrm>
          <a:prstGeom prst="roundRect">
            <a:avLst>
              <a:gd name="adj" fmla="val 3578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기초 실험</a:t>
            </a:r>
            <a:r>
              <a:rPr lang="en-US" altLang="ko-KR" dirty="0"/>
              <a:t>]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로봇 낙하 과정 분석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6AD91DE-0D13-01A3-44EE-DC2CEDBEF2BC}"/>
              </a:ext>
            </a:extLst>
          </p:cNvPr>
          <p:cNvGrpSpPr/>
          <p:nvPr/>
        </p:nvGrpSpPr>
        <p:grpSpPr>
          <a:xfrm>
            <a:off x="241300" y="3750573"/>
            <a:ext cx="6375400" cy="2587171"/>
            <a:chOff x="234950" y="3657600"/>
            <a:chExt cx="6375400" cy="2587171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BCA792A-0EA5-FE5B-6989-059657128CD3}"/>
                </a:ext>
              </a:extLst>
            </p:cNvPr>
            <p:cNvSpPr/>
            <p:nvPr/>
          </p:nvSpPr>
          <p:spPr>
            <a:xfrm>
              <a:off x="234950" y="3657600"/>
              <a:ext cx="1993900" cy="258717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/>
                <a:t>[</a:t>
              </a:r>
              <a:r>
                <a:rPr lang="ko-KR" altLang="en-US" dirty="0"/>
                <a:t>실험</a:t>
              </a:r>
              <a:r>
                <a:rPr lang="en-US" altLang="ko-KR" dirty="0"/>
                <a:t>1]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논문 </a:t>
              </a:r>
              <a:r>
                <a:rPr lang="ko-KR" altLang="en-US" dirty="0" err="1"/>
                <a:t>ㅇㅇ을</a:t>
              </a:r>
              <a:r>
                <a:rPr lang="ko-KR" altLang="en-US" dirty="0"/>
                <a:t> 근거로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각운동량 보존을 이용한 자세 제어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40BE4D0-912F-7279-4BCC-47C152FF7D00}"/>
                </a:ext>
              </a:extLst>
            </p:cNvPr>
            <p:cNvSpPr/>
            <p:nvPr/>
          </p:nvSpPr>
          <p:spPr>
            <a:xfrm>
              <a:off x="2425700" y="3657600"/>
              <a:ext cx="1993900" cy="258717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/>
                <a:t>[</a:t>
              </a:r>
              <a:r>
                <a:rPr lang="ko-KR" altLang="en-US" dirty="0"/>
                <a:t>실험</a:t>
              </a:r>
              <a:r>
                <a:rPr lang="en-US" altLang="ko-KR" dirty="0"/>
                <a:t>2]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논문 </a:t>
              </a:r>
              <a:r>
                <a:rPr lang="ko-KR" altLang="en-US" dirty="0" err="1"/>
                <a:t>ㅇㅇ을</a:t>
              </a:r>
              <a:r>
                <a:rPr lang="ko-KR" altLang="en-US" dirty="0"/>
                <a:t> 근거로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무게 중심 변화를 이용한 자세제어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D73A332-10C1-46C4-68CE-65C74D39E1F8}"/>
                </a:ext>
              </a:extLst>
            </p:cNvPr>
            <p:cNvSpPr/>
            <p:nvPr/>
          </p:nvSpPr>
          <p:spPr>
            <a:xfrm>
              <a:off x="4616450" y="3657600"/>
              <a:ext cx="1993900" cy="2587171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/>
                <a:t>[</a:t>
              </a:r>
              <a:r>
                <a:rPr lang="ko-KR" altLang="en-US" dirty="0"/>
                <a:t>실험</a:t>
              </a:r>
              <a:r>
                <a:rPr lang="en-US" altLang="ko-KR" dirty="0"/>
                <a:t>3]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논문 </a:t>
              </a:r>
              <a:r>
                <a:rPr lang="ko-KR" altLang="en-US" dirty="0" err="1"/>
                <a:t>ㅇㅇ을</a:t>
              </a:r>
              <a:r>
                <a:rPr lang="ko-KR" altLang="en-US" dirty="0"/>
                <a:t> 근거로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???</a:t>
              </a:r>
              <a:endParaRPr lang="ko-KR" altLang="en-US" dirty="0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12AC8B-9699-68BF-DF21-FFA42B0E5CFB}"/>
              </a:ext>
            </a:extLst>
          </p:cNvPr>
          <p:cNvSpPr/>
          <p:nvPr/>
        </p:nvSpPr>
        <p:spPr>
          <a:xfrm>
            <a:off x="1346200" y="6876603"/>
            <a:ext cx="4165600" cy="14351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가지 방법의 자세 제어법을 이용한 결과</a:t>
            </a:r>
            <a:r>
              <a:rPr lang="en-US" altLang="ko-KR" dirty="0"/>
              <a:t>, </a:t>
            </a:r>
            <a:r>
              <a:rPr lang="ko-KR" altLang="en-US" dirty="0"/>
              <a:t>가장 효율이 좋은 것은 </a:t>
            </a:r>
            <a:r>
              <a:rPr lang="ko-KR" altLang="en-US" dirty="0" err="1"/>
              <a:t>ㅇㅇ임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이를 </a:t>
            </a:r>
            <a:r>
              <a:rPr lang="ko-KR" altLang="en-US" dirty="0" err="1"/>
              <a:t>발전시켜봄</a:t>
            </a:r>
            <a:r>
              <a:rPr lang="en-US" altLang="ko-KR" dirty="0"/>
              <a:t> </a:t>
            </a:r>
            <a:r>
              <a:rPr lang="ko-KR" altLang="en-US" dirty="0"/>
              <a:t>혹은 가능성 발견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3F94A0-6F5E-B6DE-09A3-E193BAA41D1B}"/>
              </a:ext>
            </a:extLst>
          </p:cNvPr>
          <p:cNvSpPr/>
          <p:nvPr/>
        </p:nvSpPr>
        <p:spPr>
          <a:xfrm>
            <a:off x="2301875" y="8883650"/>
            <a:ext cx="2254250" cy="92710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결론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6D8E80FE-6CAA-A04D-B07C-DDF0EA26D284}"/>
              </a:ext>
            </a:extLst>
          </p:cNvPr>
          <p:cNvSpPr/>
          <p:nvPr/>
        </p:nvSpPr>
        <p:spPr>
          <a:xfrm>
            <a:off x="3232150" y="1449387"/>
            <a:ext cx="393700" cy="38735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C46A417E-2F7B-58B9-639C-AC4900F48187}"/>
              </a:ext>
            </a:extLst>
          </p:cNvPr>
          <p:cNvSpPr/>
          <p:nvPr/>
        </p:nvSpPr>
        <p:spPr>
          <a:xfrm>
            <a:off x="3232150" y="3159346"/>
            <a:ext cx="393700" cy="44767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520D72EE-5946-4BC1-32EA-D8BD3D7D2935}"/>
              </a:ext>
            </a:extLst>
          </p:cNvPr>
          <p:cNvSpPr/>
          <p:nvPr/>
        </p:nvSpPr>
        <p:spPr>
          <a:xfrm>
            <a:off x="3232150" y="6426196"/>
            <a:ext cx="393700" cy="38734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064FA3A5-FB87-B21A-6E76-752056F01114}"/>
              </a:ext>
            </a:extLst>
          </p:cNvPr>
          <p:cNvSpPr/>
          <p:nvPr/>
        </p:nvSpPr>
        <p:spPr>
          <a:xfrm>
            <a:off x="3232150" y="8407399"/>
            <a:ext cx="393700" cy="44132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5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</TotalTime>
  <Words>70</Words>
  <Application>Microsoft Office PowerPoint</Application>
  <PresentationFormat>A4 용지(210x297mm)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안연수</dc:creator>
  <cp:lastModifiedBy>안연수</cp:lastModifiedBy>
  <cp:revision>1</cp:revision>
  <dcterms:created xsi:type="dcterms:W3CDTF">2023-07-23T13:23:27Z</dcterms:created>
  <dcterms:modified xsi:type="dcterms:W3CDTF">2023-07-23T13:33:50Z</dcterms:modified>
</cp:coreProperties>
</file>