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F0F4F8"/>
          </a:solidFill>
        </a:fill>
      </a:tcStyle>
    </a:wholeTbl>
    <a:band2H>
      <a:tcTxStyle b="def" i="def"/>
      <a:tcStyle>
        <a:tcBdr/>
        <a:fill>
          <a:solidFill>
            <a:srgbClr val="F8F9FC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381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381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D9DCE2"/>
          </a:solidFill>
        </a:fill>
      </a:tcStyle>
    </a:wholeTbl>
    <a:band2H>
      <a:tcTxStyle b="def" i="def"/>
      <a:tcStyle>
        <a:tcBdr/>
        <a:fill>
          <a:solidFill>
            <a:srgbClr val="EDEEF1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381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381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381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381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4F9FF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D1D1D"/>
        </a:fontRef>
        <a:srgbClr val="1D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D1D"/>
              </a:solidFill>
              <a:prstDash val="solid"/>
              <a:round/>
            </a:ln>
          </a:top>
          <a:bottom>
            <a:ln w="254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9FF"/>
          </a:solidFill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D1D"/>
              </a:solidFill>
              <a:prstDash val="solid"/>
              <a:round/>
            </a:ln>
          </a:top>
          <a:bottom>
            <a:ln w="254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firstCol>
    <a:la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381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381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F4F9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solidFill>
            <a:srgbClr val="F4F9FF">
              <a:alpha val="20000"/>
            </a:srgbClr>
          </a:solidFill>
        </a:fill>
      </a:tcStyle>
    </a:firstCol>
    <a:la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50800" cap="flat">
              <a:solidFill>
                <a:srgbClr val="F4F9FF"/>
              </a:solidFill>
              <a:prstDash val="solid"/>
              <a:round/>
            </a:ln>
          </a:top>
          <a:bottom>
            <a:ln w="127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F9FF"/>
        </a:fontRef>
        <a:srgbClr val="F4F9FF"/>
      </a:tcTxStyle>
      <a:tcStyle>
        <a:tcBdr>
          <a:left>
            <a:ln w="12700" cap="flat">
              <a:solidFill>
                <a:srgbClr val="F4F9FF"/>
              </a:solidFill>
              <a:prstDash val="solid"/>
              <a:round/>
            </a:ln>
          </a:left>
          <a:right>
            <a:ln w="12700" cap="flat">
              <a:solidFill>
                <a:srgbClr val="F4F9FF"/>
              </a:solidFill>
              <a:prstDash val="solid"/>
              <a:round/>
            </a:ln>
          </a:right>
          <a:top>
            <a:ln w="12700" cap="flat">
              <a:solidFill>
                <a:srgbClr val="F4F9FF"/>
              </a:solidFill>
              <a:prstDash val="solid"/>
              <a:round/>
            </a:ln>
          </a:top>
          <a:bottom>
            <a:ln w="25400" cap="flat">
              <a:solidFill>
                <a:srgbClr val="F4F9FF"/>
              </a:solidFill>
              <a:prstDash val="solid"/>
              <a:round/>
            </a:ln>
          </a:bottom>
          <a:insideH>
            <a:ln w="12700" cap="flat">
              <a:solidFill>
                <a:srgbClr val="F4F9FF"/>
              </a:solidFill>
              <a:prstDash val="solid"/>
              <a:round/>
            </a:ln>
          </a:insideH>
          <a:insideV>
            <a:ln w="12700" cap="flat">
              <a:solidFill>
                <a:srgbClr val="F4F9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13225" y="1401138"/>
            <a:ext cx="4732500" cy="18132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53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13225" y="3251275"/>
            <a:ext cx="4732500" cy="491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7800" indent="-38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77800" indent="1397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713225" y="2003375"/>
            <a:ext cx="3013500" cy="15114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53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713225" y="3589325"/>
            <a:ext cx="3013500" cy="681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7800" indent="-38100">
              <a:buClrTx/>
              <a:buSzTx/>
              <a:buFontTx/>
              <a:buNone/>
              <a:defRPr sz="1600"/>
            </a:lvl1pPr>
            <a:lvl2pPr marL="177800" indent="139700">
              <a:buClrTx/>
              <a:buSzTx/>
              <a:buFontTx/>
              <a:buNone/>
              <a:defRPr sz="1600"/>
            </a:lvl2pPr>
            <a:lvl3pPr marL="177800" indent="139700">
              <a:buClrTx/>
              <a:buSzTx/>
              <a:buFontTx/>
              <a:buNone/>
              <a:defRPr sz="1600"/>
            </a:lvl3pPr>
            <a:lvl4pPr marL="177800" indent="139700">
              <a:buClrTx/>
              <a:buSzTx/>
              <a:buFontTx/>
              <a:buNone/>
              <a:defRPr sz="1600"/>
            </a:lvl4pPr>
            <a:lvl5pPr marL="177800" indent="1397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13225" y="1138399"/>
            <a:ext cx="4441500" cy="7494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0230" y="1947698"/>
            <a:ext cx="4441502" cy="20574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C654"/>
              </a:buClr>
              <a:buChar char="★"/>
            </a:lvl1pPr>
            <a:lvl2pPr>
              <a:buClr>
                <a:srgbClr val="FFC654"/>
              </a:buClr>
            </a:lvl2pPr>
            <a:lvl3pPr>
              <a:buClr>
                <a:srgbClr val="FFC654"/>
              </a:buClr>
            </a:lvl3pPr>
            <a:lvl4pPr>
              <a:buClr>
                <a:srgbClr val="FFC654"/>
              </a:buClr>
            </a:lvl4pPr>
            <a:lvl5pPr>
              <a:buClr>
                <a:srgbClr val="FFC654"/>
              </a:buCl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713225" y="445025"/>
            <a:ext cx="7717502" cy="572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Google Shape;59;p13"/>
          <p:cNvSpPr/>
          <p:nvPr/>
        </p:nvSpPr>
        <p:spPr>
          <a:xfrm>
            <a:off x="621125" y="4516475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" name="Google Shape;60;p13"/>
          <p:cNvSpPr/>
          <p:nvPr/>
        </p:nvSpPr>
        <p:spPr>
          <a:xfrm>
            <a:off x="8338673" y="4516475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67118" y="2016933"/>
            <a:ext cx="2154002" cy="572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7800" indent="-38100">
              <a:buClrTx/>
              <a:buSzTx/>
              <a:buFontTx/>
              <a:buNone/>
            </a:lvl1pPr>
            <a:lvl2pPr marL="177800" indent="139700">
              <a:buClrTx/>
              <a:buSzTx/>
              <a:buFontTx/>
              <a:buNone/>
            </a:lvl2pPr>
            <a:lvl3pPr marL="177800" indent="139700">
              <a:buClrTx/>
              <a:buSzTx/>
              <a:buFontTx/>
              <a:buNone/>
            </a:lvl3pPr>
            <a:lvl4pPr marL="177800" indent="139700">
              <a:buClrTx/>
              <a:buSzTx/>
              <a:buFontTx/>
              <a:buNone/>
            </a:lvl4pPr>
            <a:lvl5pPr marL="177800" indent="1397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Google Shape;79;p13"/>
          <p:cNvSpPr/>
          <p:nvPr/>
        </p:nvSpPr>
        <p:spPr>
          <a:xfrm>
            <a:off x="8338673" y="438248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_1_1_1_1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69;p22"/>
          <p:cNvSpPr/>
          <p:nvPr/>
        </p:nvSpPr>
        <p:spPr>
          <a:xfrm>
            <a:off x="8338673" y="438248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" name="Google Shape;170;p22"/>
          <p:cNvSpPr/>
          <p:nvPr/>
        </p:nvSpPr>
        <p:spPr>
          <a:xfrm>
            <a:off x="8338673" y="4516475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1739575" y="3100298"/>
            <a:ext cx="6691201" cy="661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lnSpc>
                <a:spcPct val="115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1739550" y="1126425"/>
            <a:ext cx="6691201" cy="18633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177800" indent="-38100" algn="r">
              <a:buClrTx/>
              <a:buSzTx/>
              <a:buFontTx/>
              <a:buNone/>
              <a:defRPr sz="3000"/>
            </a:lvl1pPr>
            <a:lvl2pPr marL="177800" indent="139700" algn="r">
              <a:buClrTx/>
              <a:buSzTx/>
              <a:buFontTx/>
              <a:buNone/>
              <a:defRPr sz="3000"/>
            </a:lvl2pPr>
            <a:lvl3pPr marL="177800" indent="139700" algn="r">
              <a:buClrTx/>
              <a:buSzTx/>
              <a:buFontTx/>
              <a:buNone/>
              <a:defRPr sz="3000"/>
            </a:lvl3pPr>
            <a:lvl4pPr marL="177800" indent="139700" algn="r">
              <a:buClrTx/>
              <a:buSzTx/>
              <a:buFontTx/>
              <a:buNone/>
              <a:defRPr sz="3000"/>
            </a:lvl4pPr>
            <a:lvl5pPr marL="177800" indent="139700" algn="r">
              <a:buClrTx/>
              <a:buSzTx/>
              <a:buFontTx/>
              <a:buNone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_1_1_1_1_1_1_1_1_1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_1_1_1_1_1_1_1_1_1_1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98;p28"/>
          <p:cNvSpPr/>
          <p:nvPr/>
        </p:nvSpPr>
        <p:spPr>
          <a:xfrm>
            <a:off x="8338673" y="438248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6" name="Google Shape;199;p28"/>
          <p:cNvSpPr/>
          <p:nvPr/>
        </p:nvSpPr>
        <p:spPr>
          <a:xfrm>
            <a:off x="8338673" y="4516475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200;p28"/>
          <p:cNvSpPr/>
          <p:nvPr/>
        </p:nvSpPr>
        <p:spPr>
          <a:xfrm>
            <a:off x="621125" y="438248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8" name="Google Shape;201;p28"/>
          <p:cNvSpPr/>
          <p:nvPr/>
        </p:nvSpPr>
        <p:spPr>
          <a:xfrm>
            <a:off x="621125" y="4516475"/>
            <a:ext cx="184202" cy="18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_1_1_1_1_1_1_1_1_1_1_1">
    <p:bg>
      <p:bgPr>
        <a:solidFill>
          <a:srgbClr val="1D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03;p29"/>
          <p:cNvSpPr/>
          <p:nvPr/>
        </p:nvSpPr>
        <p:spPr>
          <a:xfrm>
            <a:off x="993150" y="3854300"/>
            <a:ext cx="527702" cy="527701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7" name="Google Shape;204;p29"/>
          <p:cNvSpPr/>
          <p:nvPr/>
        </p:nvSpPr>
        <p:spPr>
          <a:xfrm>
            <a:off x="535581" y="4280656"/>
            <a:ext cx="304202" cy="30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8" name="Google Shape;205;p29"/>
          <p:cNvSpPr/>
          <p:nvPr/>
        </p:nvSpPr>
        <p:spPr>
          <a:xfrm>
            <a:off x="7782800" y="737448"/>
            <a:ext cx="527702" cy="527703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9" name="Google Shape;206;p29"/>
          <p:cNvSpPr/>
          <p:nvPr/>
        </p:nvSpPr>
        <p:spPr>
          <a:xfrm>
            <a:off x="8379706" y="530354"/>
            <a:ext cx="304202" cy="3042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1028700"/>
            <a:ext cx="7315201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F4F9FF"/>
          </a:solidFill>
          <a:uFillTx/>
          <a:latin typeface="Oswald Medium"/>
          <a:ea typeface="Oswald Medium"/>
          <a:cs typeface="Oswald Medium"/>
          <a:sym typeface="Oswald Medium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4F9FF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F4F9FF"/>
          </a:solidFill>
          <a:uFillTx/>
          <a:latin typeface="Barlow"/>
          <a:ea typeface="Barlow"/>
          <a:cs typeface="Barlow"/>
          <a:sym typeface="Barl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217;p33"/>
          <p:cNvSpPr txBox="1"/>
          <p:nvPr>
            <p:ph type="ctrTitle"/>
          </p:nvPr>
        </p:nvSpPr>
        <p:spPr>
          <a:xfrm>
            <a:off x="357772" y="655138"/>
            <a:ext cx="5389604" cy="1928344"/>
          </a:xfrm>
          <a:prstGeom prst="rect">
            <a:avLst/>
          </a:prstGeom>
        </p:spPr>
        <p:txBody>
          <a:bodyPr/>
          <a:lstStyle/>
          <a:p>
            <a:pPr defTabSz="493776">
              <a:defRPr sz="2800">
                <a:solidFill>
                  <a:srgbClr val="005493"/>
                </a:solidFill>
              </a:defRPr>
            </a:pPr>
            <a:r>
              <a:t>Beyond the Haze: Integrating </a:t>
            </a:r>
            <a:r>
              <a:rPr b="1"/>
              <a:t>SAM</a:t>
            </a:r>
            <a:r>
              <a:t> with Traditional Algorithms for Advanced Satellite Dehazing</a:t>
            </a:r>
          </a:p>
        </p:txBody>
      </p:sp>
      <p:sp>
        <p:nvSpPr>
          <p:cNvPr id="100" name="Google Shape;218;p33"/>
          <p:cNvSpPr txBox="1"/>
          <p:nvPr>
            <p:ph type="subTitle" sz="quarter" idx="1"/>
          </p:nvPr>
        </p:nvSpPr>
        <p:spPr>
          <a:xfrm>
            <a:off x="271544" y="4354298"/>
            <a:ext cx="4939393" cy="466632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Layal Saadeddine - Ali Assi - Mohamad Tarekh</a:t>
            </a:r>
          </a:p>
        </p:txBody>
      </p:sp>
      <p:grpSp>
        <p:nvGrpSpPr>
          <p:cNvPr id="260" name="Google Shape;222;p33"/>
          <p:cNvGrpSpPr/>
          <p:nvPr/>
        </p:nvGrpSpPr>
        <p:grpSpPr>
          <a:xfrm>
            <a:off x="5820447" y="1001409"/>
            <a:ext cx="3178572" cy="3140687"/>
            <a:chOff x="0" y="0"/>
            <a:chExt cx="3178571" cy="3140686"/>
          </a:xfrm>
        </p:grpSpPr>
        <p:grpSp>
          <p:nvGrpSpPr>
            <p:cNvPr id="257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101" name="Google Shape;224;p33"/>
              <p:cNvSpPr/>
              <p:nvPr/>
            </p:nvSpPr>
            <p:spPr>
              <a:xfrm>
                <a:off x="1603171" y="149459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" name="Google Shape;225;p33"/>
              <p:cNvSpPr/>
              <p:nvPr/>
            </p:nvSpPr>
            <p:spPr>
              <a:xfrm>
                <a:off x="1474371" y="1570317"/>
                <a:ext cx="287863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" name="Google Shape;226;p33"/>
              <p:cNvSpPr/>
              <p:nvPr/>
            </p:nvSpPr>
            <p:spPr>
              <a:xfrm>
                <a:off x="1343094" y="1646040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" name="Google Shape;227;p33"/>
              <p:cNvSpPr/>
              <p:nvPr/>
            </p:nvSpPr>
            <p:spPr>
              <a:xfrm>
                <a:off x="1211815" y="1721821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" name="Google Shape;228;p33"/>
              <p:cNvSpPr/>
              <p:nvPr/>
            </p:nvSpPr>
            <p:spPr>
              <a:xfrm>
                <a:off x="1080538" y="1797546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" name="Google Shape;229;p33"/>
              <p:cNvSpPr/>
              <p:nvPr/>
            </p:nvSpPr>
            <p:spPr>
              <a:xfrm>
                <a:off x="1782396" y="1570317"/>
                <a:ext cx="88349" cy="116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" name="Google Shape;230;p33"/>
              <p:cNvSpPr/>
              <p:nvPr/>
            </p:nvSpPr>
            <p:spPr>
              <a:xfrm>
                <a:off x="2017176" y="2860444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" name="Google Shape;231;p33"/>
              <p:cNvSpPr/>
              <p:nvPr/>
            </p:nvSpPr>
            <p:spPr>
              <a:xfrm>
                <a:off x="1805103" y="2724095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9" name="Google Shape;232;p33"/>
              <p:cNvSpPr/>
              <p:nvPr/>
            </p:nvSpPr>
            <p:spPr>
              <a:xfrm>
                <a:off x="1805103" y="2736716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" name="Google Shape;233;p33"/>
              <p:cNvSpPr/>
              <p:nvPr/>
            </p:nvSpPr>
            <p:spPr>
              <a:xfrm>
                <a:off x="2017176" y="2645835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" name="Google Shape;234;p33"/>
              <p:cNvSpPr/>
              <p:nvPr/>
            </p:nvSpPr>
            <p:spPr>
              <a:xfrm>
                <a:off x="1805103" y="2512023"/>
                <a:ext cx="252478" cy="143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" name="Google Shape;235;p33"/>
              <p:cNvSpPr/>
              <p:nvPr/>
            </p:nvSpPr>
            <p:spPr>
              <a:xfrm>
                <a:off x="1805103" y="252210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" name="Google Shape;236;p33"/>
              <p:cNvSpPr/>
              <p:nvPr/>
            </p:nvSpPr>
            <p:spPr>
              <a:xfrm>
                <a:off x="2017176" y="243122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" name="Google Shape;238;p33"/>
              <p:cNvSpPr/>
              <p:nvPr/>
            </p:nvSpPr>
            <p:spPr>
              <a:xfrm>
                <a:off x="1805103" y="2307500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" name="Google Shape;239;p33"/>
              <p:cNvSpPr/>
              <p:nvPr/>
            </p:nvSpPr>
            <p:spPr>
              <a:xfrm>
                <a:off x="2017176" y="221915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" name="Google Shape;240;p33"/>
              <p:cNvSpPr/>
              <p:nvPr/>
            </p:nvSpPr>
            <p:spPr>
              <a:xfrm>
                <a:off x="1805103" y="208280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" name="Google Shape;241;p33"/>
              <p:cNvSpPr/>
              <p:nvPr/>
            </p:nvSpPr>
            <p:spPr>
              <a:xfrm>
                <a:off x="1805103" y="2095427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" name="Google Shape;242;p33"/>
              <p:cNvSpPr/>
              <p:nvPr/>
            </p:nvSpPr>
            <p:spPr>
              <a:xfrm>
                <a:off x="2017176" y="2004547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Google Shape;243;p33"/>
              <p:cNvSpPr/>
              <p:nvPr/>
            </p:nvSpPr>
            <p:spPr>
              <a:xfrm>
                <a:off x="1805103" y="1870734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Google Shape;244;p33"/>
              <p:cNvSpPr/>
              <p:nvPr/>
            </p:nvSpPr>
            <p:spPr>
              <a:xfrm>
                <a:off x="1805103" y="1880876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Google Shape;245;p33"/>
              <p:cNvSpPr/>
              <p:nvPr/>
            </p:nvSpPr>
            <p:spPr>
              <a:xfrm>
                <a:off x="1880884" y="1865719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Google Shape;246;p33"/>
              <p:cNvSpPr/>
              <p:nvPr/>
            </p:nvSpPr>
            <p:spPr>
              <a:xfrm>
                <a:off x="1880884" y="1878341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Google Shape;247;p33"/>
              <p:cNvSpPr/>
              <p:nvPr/>
            </p:nvSpPr>
            <p:spPr>
              <a:xfrm>
                <a:off x="1484513" y="1562767"/>
                <a:ext cx="290342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Google Shape;248;p33"/>
              <p:cNvSpPr/>
              <p:nvPr/>
            </p:nvSpPr>
            <p:spPr>
              <a:xfrm>
                <a:off x="1353178" y="1638491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Google Shape;249;p33"/>
              <p:cNvSpPr/>
              <p:nvPr/>
            </p:nvSpPr>
            <p:spPr>
              <a:xfrm>
                <a:off x="1221901" y="1714215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Google Shape;250;p33"/>
              <p:cNvSpPr/>
              <p:nvPr/>
            </p:nvSpPr>
            <p:spPr>
              <a:xfrm>
                <a:off x="1093158" y="1792475"/>
                <a:ext cx="290341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Google Shape;251;p33"/>
              <p:cNvSpPr/>
              <p:nvPr/>
            </p:nvSpPr>
            <p:spPr>
              <a:xfrm>
                <a:off x="961881" y="1865719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Google Shape;252;p33"/>
              <p:cNvSpPr/>
              <p:nvPr/>
            </p:nvSpPr>
            <p:spPr>
              <a:xfrm>
                <a:off x="1663739" y="1641027"/>
                <a:ext cx="85870" cy="116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Google Shape;253;p33"/>
              <p:cNvSpPr/>
              <p:nvPr/>
            </p:nvSpPr>
            <p:spPr>
              <a:xfrm>
                <a:off x="845759" y="815441"/>
                <a:ext cx="30258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Google Shape;254;p33"/>
              <p:cNvSpPr/>
              <p:nvPr/>
            </p:nvSpPr>
            <p:spPr>
              <a:xfrm>
                <a:off x="681632" y="714476"/>
                <a:ext cx="194388" cy="113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Google Shape;256;p33"/>
              <p:cNvSpPr/>
              <p:nvPr/>
            </p:nvSpPr>
            <p:spPr>
              <a:xfrm>
                <a:off x="1030055" y="924013"/>
                <a:ext cx="32794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Google Shape;257;p33"/>
              <p:cNvSpPr/>
              <p:nvPr/>
            </p:nvSpPr>
            <p:spPr>
              <a:xfrm>
                <a:off x="865929" y="820512"/>
                <a:ext cx="196923" cy="1135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Google Shape;258;p33"/>
              <p:cNvSpPr/>
              <p:nvPr/>
            </p:nvSpPr>
            <p:spPr>
              <a:xfrm>
                <a:off x="865929" y="833133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Google Shape;259;p33"/>
              <p:cNvSpPr/>
              <p:nvPr/>
            </p:nvSpPr>
            <p:spPr>
              <a:xfrm>
                <a:off x="1214351" y="1030050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Google Shape;260;p33"/>
              <p:cNvSpPr/>
              <p:nvPr/>
            </p:nvSpPr>
            <p:spPr>
              <a:xfrm>
                <a:off x="1052760" y="929028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Google Shape;261;p33"/>
              <p:cNvSpPr/>
              <p:nvPr/>
            </p:nvSpPr>
            <p:spPr>
              <a:xfrm>
                <a:off x="1052760" y="939169"/>
                <a:ext cx="174217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Google Shape;263;p33"/>
              <p:cNvSpPr/>
              <p:nvPr/>
            </p:nvSpPr>
            <p:spPr>
              <a:xfrm>
                <a:off x="1237057" y="1035064"/>
                <a:ext cx="194443" cy="11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Google Shape;264;p33"/>
              <p:cNvSpPr/>
              <p:nvPr/>
            </p:nvSpPr>
            <p:spPr>
              <a:xfrm>
                <a:off x="1237057" y="1045205"/>
                <a:ext cx="176751" cy="371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Google Shape;271;p33"/>
              <p:cNvSpPr/>
              <p:nvPr/>
            </p:nvSpPr>
            <p:spPr>
              <a:xfrm>
                <a:off x="1305231" y="1259759"/>
                <a:ext cx="997286" cy="73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Google Shape;272;p33"/>
              <p:cNvSpPr/>
              <p:nvPr/>
            </p:nvSpPr>
            <p:spPr>
              <a:xfrm>
                <a:off x="1658668" y="1537526"/>
                <a:ext cx="388830" cy="30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Google Shape;273;p33"/>
              <p:cNvSpPr/>
              <p:nvPr/>
            </p:nvSpPr>
            <p:spPr>
              <a:xfrm>
                <a:off x="1131020" y="1126001"/>
                <a:ext cx="1007371" cy="580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3" name="Google Shape;276;p33"/>
              <p:cNvSpPr/>
              <p:nvPr/>
            </p:nvSpPr>
            <p:spPr>
              <a:xfrm>
                <a:off x="1651119" y="906322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Google Shape;277;p33"/>
              <p:cNvSpPr/>
              <p:nvPr/>
            </p:nvSpPr>
            <p:spPr>
              <a:xfrm>
                <a:off x="1484513" y="916408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" name="Google Shape;278;p33"/>
              <p:cNvSpPr/>
              <p:nvPr/>
            </p:nvSpPr>
            <p:spPr>
              <a:xfrm>
                <a:off x="1519840" y="679094"/>
                <a:ext cx="143905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Google Shape;279;p33"/>
              <p:cNvSpPr/>
              <p:nvPr/>
            </p:nvSpPr>
            <p:spPr>
              <a:xfrm>
                <a:off x="1355714" y="689235"/>
                <a:ext cx="287863" cy="313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9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Google Shape;284;p33"/>
              <p:cNvSpPr/>
              <p:nvPr/>
            </p:nvSpPr>
            <p:spPr>
              <a:xfrm>
                <a:off x="1126006" y="-1"/>
                <a:ext cx="143903" cy="224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Google Shape;285;p33"/>
              <p:cNvSpPr/>
              <p:nvPr/>
            </p:nvSpPr>
            <p:spPr>
              <a:xfrm>
                <a:off x="961881" y="10084"/>
                <a:ext cx="290341" cy="310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Google Shape;290;p33"/>
              <p:cNvSpPr/>
              <p:nvPr/>
            </p:nvSpPr>
            <p:spPr>
              <a:xfrm>
                <a:off x="2017176" y="1055291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Google Shape;291;p33"/>
              <p:cNvSpPr/>
              <p:nvPr/>
            </p:nvSpPr>
            <p:spPr>
              <a:xfrm>
                <a:off x="1805103" y="921478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Google Shape;292;p33"/>
              <p:cNvSpPr/>
              <p:nvPr/>
            </p:nvSpPr>
            <p:spPr>
              <a:xfrm>
                <a:off x="1805103" y="93156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Google Shape;293;p33"/>
              <p:cNvSpPr/>
              <p:nvPr/>
            </p:nvSpPr>
            <p:spPr>
              <a:xfrm>
                <a:off x="2017176" y="840683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Google Shape;294;p33"/>
              <p:cNvSpPr/>
              <p:nvPr/>
            </p:nvSpPr>
            <p:spPr>
              <a:xfrm>
                <a:off x="1805103" y="706870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Google Shape;295;p33"/>
              <p:cNvSpPr/>
              <p:nvPr/>
            </p:nvSpPr>
            <p:spPr>
              <a:xfrm>
                <a:off x="1805103" y="716956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Google Shape;296;p33"/>
              <p:cNvSpPr/>
              <p:nvPr/>
            </p:nvSpPr>
            <p:spPr>
              <a:xfrm>
                <a:off x="2017176" y="628610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Google Shape;298;p33"/>
              <p:cNvSpPr/>
              <p:nvPr/>
            </p:nvSpPr>
            <p:spPr>
              <a:xfrm>
                <a:off x="1805103" y="504883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Google Shape;311;p33"/>
              <p:cNvSpPr/>
              <p:nvPr/>
            </p:nvSpPr>
            <p:spPr>
              <a:xfrm>
                <a:off x="2327736" y="1077996"/>
                <a:ext cx="290342" cy="35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Google Shape;312;p33"/>
              <p:cNvSpPr/>
              <p:nvPr/>
            </p:nvSpPr>
            <p:spPr>
              <a:xfrm>
                <a:off x="2585222" y="992188"/>
                <a:ext cx="181823" cy="295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Google Shape;313;p33"/>
              <p:cNvSpPr/>
              <p:nvPr/>
            </p:nvSpPr>
            <p:spPr>
              <a:xfrm>
                <a:off x="2459015" y="1002272"/>
                <a:ext cx="290341" cy="35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Google Shape;314;p33"/>
              <p:cNvSpPr/>
              <p:nvPr/>
            </p:nvSpPr>
            <p:spPr>
              <a:xfrm>
                <a:off x="2714021" y="916408"/>
                <a:ext cx="184302" cy="295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Google Shape;315;p33"/>
              <p:cNvSpPr/>
              <p:nvPr/>
            </p:nvSpPr>
            <p:spPr>
              <a:xfrm>
                <a:off x="2590292" y="926549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Google Shape;316;p33"/>
              <p:cNvSpPr/>
              <p:nvPr/>
            </p:nvSpPr>
            <p:spPr>
              <a:xfrm>
                <a:off x="2120734" y="1943979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Google Shape;317;p33"/>
              <p:cNvSpPr/>
              <p:nvPr/>
            </p:nvSpPr>
            <p:spPr>
              <a:xfrm>
                <a:off x="2754418" y="281751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Google Shape;318;p33"/>
              <p:cNvSpPr/>
              <p:nvPr/>
            </p:nvSpPr>
            <p:spPr>
              <a:xfrm>
                <a:off x="2590292" y="2830131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Google Shape;319;p33"/>
              <p:cNvSpPr/>
              <p:nvPr/>
            </p:nvSpPr>
            <p:spPr>
              <a:xfrm>
                <a:off x="2623141" y="2592818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Google Shape;320;p33"/>
              <p:cNvSpPr/>
              <p:nvPr/>
            </p:nvSpPr>
            <p:spPr>
              <a:xfrm>
                <a:off x="2459015" y="2602903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Google Shape;321;p33"/>
              <p:cNvSpPr/>
              <p:nvPr/>
            </p:nvSpPr>
            <p:spPr>
              <a:xfrm>
                <a:off x="2494342" y="2365589"/>
                <a:ext cx="141425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Google Shape;322;p33"/>
              <p:cNvSpPr/>
              <p:nvPr/>
            </p:nvSpPr>
            <p:spPr>
              <a:xfrm>
                <a:off x="2327736" y="2375674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Google Shape;323;p33"/>
              <p:cNvSpPr/>
              <p:nvPr/>
            </p:nvSpPr>
            <p:spPr>
              <a:xfrm>
                <a:off x="2363063" y="2138360"/>
                <a:ext cx="143904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Google Shape;324;p33"/>
              <p:cNvSpPr/>
              <p:nvPr/>
            </p:nvSpPr>
            <p:spPr>
              <a:xfrm>
                <a:off x="2198994" y="2150980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Google Shape;325;p33"/>
              <p:cNvSpPr/>
              <p:nvPr/>
            </p:nvSpPr>
            <p:spPr>
              <a:xfrm>
                <a:off x="2231785" y="191113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Google Shape;326;p33"/>
              <p:cNvSpPr/>
              <p:nvPr/>
            </p:nvSpPr>
            <p:spPr>
              <a:xfrm>
                <a:off x="2065180" y="1923752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Google Shape;327;p33"/>
              <p:cNvSpPr/>
              <p:nvPr/>
            </p:nvSpPr>
            <p:spPr>
              <a:xfrm>
                <a:off x="2145975" y="1893496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Google Shape;328;p33"/>
              <p:cNvSpPr/>
              <p:nvPr/>
            </p:nvSpPr>
            <p:spPr>
              <a:xfrm>
                <a:off x="2090421" y="1903582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Google Shape;329;p33"/>
              <p:cNvSpPr/>
              <p:nvPr/>
            </p:nvSpPr>
            <p:spPr>
              <a:xfrm>
                <a:off x="2201472" y="1681424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Google Shape;330;p33"/>
              <p:cNvSpPr/>
              <p:nvPr/>
            </p:nvSpPr>
            <p:spPr>
              <a:xfrm>
                <a:off x="2201472" y="1691509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Google Shape;331;p33"/>
              <p:cNvSpPr/>
              <p:nvPr/>
            </p:nvSpPr>
            <p:spPr>
              <a:xfrm>
                <a:off x="2408532" y="1719286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Google Shape;332;p33"/>
              <p:cNvSpPr/>
              <p:nvPr/>
            </p:nvSpPr>
            <p:spPr>
              <a:xfrm>
                <a:off x="2244406" y="1615784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Google Shape;333;p33"/>
              <p:cNvSpPr/>
              <p:nvPr/>
            </p:nvSpPr>
            <p:spPr>
              <a:xfrm>
                <a:off x="2244406" y="1628406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Google Shape;334;p33"/>
              <p:cNvSpPr/>
              <p:nvPr/>
            </p:nvSpPr>
            <p:spPr>
              <a:xfrm>
                <a:off x="2592828" y="1825322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Google Shape;335;p33"/>
              <p:cNvSpPr/>
              <p:nvPr/>
            </p:nvSpPr>
            <p:spPr>
              <a:xfrm>
                <a:off x="2428703" y="1724300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Google Shape;336;p33"/>
              <p:cNvSpPr/>
              <p:nvPr/>
            </p:nvSpPr>
            <p:spPr>
              <a:xfrm>
                <a:off x="2428703" y="1734441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Google Shape;337;p33"/>
              <p:cNvSpPr/>
              <p:nvPr/>
            </p:nvSpPr>
            <p:spPr>
              <a:xfrm>
                <a:off x="2777124" y="1931358"/>
                <a:ext cx="32795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Google Shape;338;p33"/>
              <p:cNvSpPr/>
              <p:nvPr/>
            </p:nvSpPr>
            <p:spPr>
              <a:xfrm>
                <a:off x="2612999" y="1830337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Google Shape;339;p33"/>
              <p:cNvSpPr/>
              <p:nvPr/>
            </p:nvSpPr>
            <p:spPr>
              <a:xfrm>
                <a:off x="2612999" y="1840478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Google Shape;340;p33"/>
              <p:cNvSpPr/>
              <p:nvPr/>
            </p:nvSpPr>
            <p:spPr>
              <a:xfrm>
                <a:off x="2963957" y="2037394"/>
                <a:ext cx="30314" cy="282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Google Shape;341;p33"/>
              <p:cNvSpPr/>
              <p:nvPr/>
            </p:nvSpPr>
            <p:spPr>
              <a:xfrm>
                <a:off x="2799831" y="1936373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" name="Google Shape;342;p33"/>
              <p:cNvSpPr/>
              <p:nvPr/>
            </p:nvSpPr>
            <p:spPr>
              <a:xfrm>
                <a:off x="2799831" y="1948994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Google Shape;343;p33"/>
              <p:cNvSpPr/>
              <p:nvPr/>
            </p:nvSpPr>
            <p:spPr>
              <a:xfrm>
                <a:off x="3148254" y="2145967"/>
                <a:ext cx="30314" cy="280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Google Shape;344;p33"/>
              <p:cNvSpPr/>
              <p:nvPr/>
            </p:nvSpPr>
            <p:spPr>
              <a:xfrm>
                <a:off x="2984127" y="2044944"/>
                <a:ext cx="194445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Google Shape;345;p33"/>
              <p:cNvSpPr/>
              <p:nvPr/>
            </p:nvSpPr>
            <p:spPr>
              <a:xfrm>
                <a:off x="2984127" y="2055030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Google Shape;346;p33"/>
              <p:cNvSpPr/>
              <p:nvPr/>
            </p:nvSpPr>
            <p:spPr>
              <a:xfrm>
                <a:off x="812911" y="2004547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Google Shape;347;p33"/>
              <p:cNvSpPr/>
              <p:nvPr/>
            </p:nvSpPr>
            <p:spPr>
              <a:xfrm>
                <a:off x="696788" y="1789939"/>
                <a:ext cx="749824" cy="547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Google Shape;348;p33"/>
              <p:cNvSpPr/>
              <p:nvPr/>
            </p:nvSpPr>
            <p:spPr>
              <a:xfrm>
                <a:off x="825531" y="2047479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Google Shape;349;p33"/>
              <p:cNvSpPr/>
              <p:nvPr/>
            </p:nvSpPr>
            <p:spPr>
              <a:xfrm>
                <a:off x="878550" y="2171207"/>
                <a:ext cx="111111" cy="858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Google Shape;350;p33"/>
              <p:cNvSpPr/>
              <p:nvPr/>
            </p:nvSpPr>
            <p:spPr>
              <a:xfrm>
                <a:off x="568045" y="1688974"/>
                <a:ext cx="754895" cy="43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Google Shape;351;p33"/>
              <p:cNvSpPr/>
              <p:nvPr/>
            </p:nvSpPr>
            <p:spPr>
              <a:xfrm>
                <a:off x="305433" y="2024774"/>
                <a:ext cx="262620" cy="323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Google Shape;352;p33"/>
              <p:cNvSpPr/>
              <p:nvPr/>
            </p:nvSpPr>
            <p:spPr>
              <a:xfrm>
                <a:off x="454403" y="2512023"/>
                <a:ext cx="411537" cy="98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Google Shape;353;p33"/>
              <p:cNvSpPr/>
              <p:nvPr/>
            </p:nvSpPr>
            <p:spPr>
              <a:xfrm>
                <a:off x="515027" y="2337813"/>
                <a:ext cx="350912" cy="23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Google Shape;354;p33"/>
              <p:cNvSpPr/>
              <p:nvPr/>
            </p:nvSpPr>
            <p:spPr>
              <a:xfrm>
                <a:off x="429161" y="2125740"/>
                <a:ext cx="436779" cy="34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Google Shape;355;p33"/>
              <p:cNvSpPr/>
              <p:nvPr/>
            </p:nvSpPr>
            <p:spPr>
              <a:xfrm>
                <a:off x="366057" y="2024774"/>
                <a:ext cx="376208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Google Shape;356;p33"/>
              <p:cNvSpPr/>
              <p:nvPr/>
            </p:nvSpPr>
            <p:spPr>
              <a:xfrm>
                <a:off x="449388" y="2469090"/>
                <a:ext cx="65643" cy="123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Google Shape;357;p33"/>
              <p:cNvSpPr/>
              <p:nvPr/>
            </p:nvSpPr>
            <p:spPr>
              <a:xfrm>
                <a:off x="391299" y="2355504"/>
                <a:ext cx="123733" cy="136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Google Shape;359;p33"/>
              <p:cNvSpPr/>
              <p:nvPr/>
            </p:nvSpPr>
            <p:spPr>
              <a:xfrm>
                <a:off x="265092" y="2335276"/>
                <a:ext cx="209544" cy="292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Google Shape;360;p33"/>
              <p:cNvSpPr/>
              <p:nvPr/>
            </p:nvSpPr>
            <p:spPr>
              <a:xfrm>
                <a:off x="88306" y="2655921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Google Shape;361;p33"/>
              <p:cNvSpPr/>
              <p:nvPr/>
            </p:nvSpPr>
            <p:spPr>
              <a:xfrm>
                <a:off x="70654" y="2628144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Google Shape;362;p33"/>
              <p:cNvSpPr/>
              <p:nvPr/>
            </p:nvSpPr>
            <p:spPr>
              <a:xfrm>
                <a:off x="55497" y="2615523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Google Shape;363;p33"/>
              <p:cNvSpPr/>
              <p:nvPr/>
            </p:nvSpPr>
            <p:spPr>
              <a:xfrm>
                <a:off x="40342" y="2618059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Google Shape;364;p33"/>
              <p:cNvSpPr/>
              <p:nvPr/>
            </p:nvSpPr>
            <p:spPr>
              <a:xfrm>
                <a:off x="176690" y="2744266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Google Shape;365;p33"/>
              <p:cNvSpPr/>
              <p:nvPr/>
            </p:nvSpPr>
            <p:spPr>
              <a:xfrm>
                <a:off x="42877" y="2686233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Google Shape;366;p33"/>
              <p:cNvSpPr/>
              <p:nvPr/>
            </p:nvSpPr>
            <p:spPr>
              <a:xfrm>
                <a:off x="35327" y="2678587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Google Shape;367;p33"/>
              <p:cNvSpPr/>
              <p:nvPr/>
            </p:nvSpPr>
            <p:spPr>
              <a:xfrm>
                <a:off x="35327" y="2686233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Google Shape;368;p33"/>
              <p:cNvSpPr/>
              <p:nvPr/>
            </p:nvSpPr>
            <p:spPr>
              <a:xfrm>
                <a:off x="25242" y="2658456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Google Shape;369;p33"/>
              <p:cNvSpPr/>
              <p:nvPr/>
            </p:nvSpPr>
            <p:spPr>
              <a:xfrm>
                <a:off x="17635" y="2643301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Google Shape;370;p33"/>
              <p:cNvSpPr/>
              <p:nvPr/>
            </p:nvSpPr>
            <p:spPr>
              <a:xfrm>
                <a:off x="7550" y="2635751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Google Shape;371;p33"/>
              <p:cNvSpPr/>
              <p:nvPr/>
            </p:nvSpPr>
            <p:spPr>
              <a:xfrm>
                <a:off x="0" y="2666006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Google Shape;372;p33"/>
              <p:cNvSpPr/>
              <p:nvPr/>
            </p:nvSpPr>
            <p:spPr>
              <a:xfrm>
                <a:off x="421611" y="2522108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Google Shape;373;p33"/>
              <p:cNvSpPr/>
              <p:nvPr/>
            </p:nvSpPr>
            <p:spPr>
              <a:xfrm>
                <a:off x="305433" y="2307500"/>
                <a:ext cx="209600" cy="252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Google Shape;375;p33"/>
              <p:cNvSpPr/>
              <p:nvPr/>
            </p:nvSpPr>
            <p:spPr>
              <a:xfrm>
                <a:off x="53019" y="2246933"/>
                <a:ext cx="421621" cy="585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Google Shape;376;p33"/>
              <p:cNvSpPr/>
              <p:nvPr/>
            </p:nvSpPr>
            <p:spPr>
              <a:xfrm>
                <a:off x="277713" y="2544814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Google Shape;377;p33"/>
              <p:cNvSpPr/>
              <p:nvPr/>
            </p:nvSpPr>
            <p:spPr>
              <a:xfrm>
                <a:off x="252415" y="2494331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Google Shape;378;p33"/>
              <p:cNvSpPr/>
              <p:nvPr/>
            </p:nvSpPr>
            <p:spPr>
              <a:xfrm>
                <a:off x="222159" y="2471625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Google Shape;379;p33"/>
              <p:cNvSpPr/>
              <p:nvPr/>
            </p:nvSpPr>
            <p:spPr>
              <a:xfrm>
                <a:off x="191847" y="2484246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8" name="Google Shape;380;p33"/>
            <p:cNvSpPr/>
            <p:nvPr/>
          </p:nvSpPr>
          <p:spPr>
            <a:xfrm>
              <a:off x="743876" y="1790211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Google Shape;381;p33"/>
            <p:cNvSpPr/>
            <p:nvPr/>
          </p:nvSpPr>
          <p:spPr>
            <a:xfrm>
              <a:off x="863827" y="2006586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Deep Learning approach</a:t>
            </a:r>
          </a:p>
        </p:txBody>
      </p:sp>
      <p:sp>
        <p:nvSpPr>
          <p:cNvPr id="923" name="Google Shape;1103;p39"/>
          <p:cNvSpPr txBox="1"/>
          <p:nvPr>
            <p:ph type="body" sz="quarter" idx="1"/>
          </p:nvPr>
        </p:nvSpPr>
        <p:spPr>
          <a:xfrm>
            <a:off x="631561" y="1589948"/>
            <a:ext cx="4441500" cy="205740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Dehaze Former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Maxim</a:t>
            </a:r>
          </a:p>
        </p:txBody>
      </p:sp>
      <p:sp>
        <p:nvSpPr>
          <p:cNvPr id="924" name="Slide Number"/>
          <p:cNvSpPr txBox="1"/>
          <p:nvPr>
            <p:ph type="sldNum" sz="quarter" idx="4294967295"/>
          </p:nvPr>
        </p:nvSpPr>
        <p:spPr>
          <a:xfrm>
            <a:off x="8554438" y="4706226"/>
            <a:ext cx="273655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865;p37"/>
          <p:cNvSpPr txBox="1"/>
          <p:nvPr>
            <p:ph type="title"/>
          </p:nvPr>
        </p:nvSpPr>
        <p:spPr>
          <a:xfrm>
            <a:off x="713225" y="2003375"/>
            <a:ext cx="3668581" cy="1511400"/>
          </a:xfrm>
          <a:prstGeom prst="rect">
            <a:avLst/>
          </a:prstGeom>
        </p:spPr>
        <p:txBody>
          <a:bodyPr/>
          <a:lstStyle>
            <a:lvl1pPr defTabSz="822958">
              <a:defRPr sz="4700">
                <a:solidFill>
                  <a:srgbClr val="FEA900"/>
                </a:solidFill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927" name="Google Shape;866;p37"/>
          <p:cNvSpPr txBox="1"/>
          <p:nvPr/>
        </p:nvSpPr>
        <p:spPr>
          <a:xfrm>
            <a:off x="713225" y="860524"/>
            <a:ext cx="1652099" cy="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 defTabSz="722376">
              <a:defRPr sz="4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pPr>
            <a:r>
              <a:t>0</a:t>
            </a:r>
            <a:r>
              <a:t>3</a:t>
            </a:r>
          </a:p>
        </p:txBody>
      </p:sp>
      <p:grpSp>
        <p:nvGrpSpPr>
          <p:cNvPr id="1087" name="Google Shape;222;p33"/>
          <p:cNvGrpSpPr/>
          <p:nvPr/>
        </p:nvGrpSpPr>
        <p:grpSpPr>
          <a:xfrm>
            <a:off x="5544973" y="1001438"/>
            <a:ext cx="3178572" cy="3140687"/>
            <a:chOff x="0" y="0"/>
            <a:chExt cx="3178571" cy="3140686"/>
          </a:xfrm>
        </p:grpSpPr>
        <p:grpSp>
          <p:nvGrpSpPr>
            <p:cNvPr id="1084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928" name="Google Shape;224;p33"/>
              <p:cNvSpPr/>
              <p:nvPr/>
            </p:nvSpPr>
            <p:spPr>
              <a:xfrm>
                <a:off x="1603171" y="149459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29" name="Google Shape;225;p33"/>
              <p:cNvSpPr/>
              <p:nvPr/>
            </p:nvSpPr>
            <p:spPr>
              <a:xfrm>
                <a:off x="1474371" y="1570317"/>
                <a:ext cx="287863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0" name="Google Shape;226;p33"/>
              <p:cNvSpPr/>
              <p:nvPr/>
            </p:nvSpPr>
            <p:spPr>
              <a:xfrm>
                <a:off x="1343094" y="1646041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1" name="Google Shape;227;p33"/>
              <p:cNvSpPr/>
              <p:nvPr/>
            </p:nvSpPr>
            <p:spPr>
              <a:xfrm>
                <a:off x="1211815" y="1721822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2" name="Google Shape;228;p33"/>
              <p:cNvSpPr/>
              <p:nvPr/>
            </p:nvSpPr>
            <p:spPr>
              <a:xfrm>
                <a:off x="1080538" y="1797547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3" name="Google Shape;229;p33"/>
              <p:cNvSpPr/>
              <p:nvPr/>
            </p:nvSpPr>
            <p:spPr>
              <a:xfrm>
                <a:off x="1782396" y="1570317"/>
                <a:ext cx="88349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4" name="Google Shape;230;p33"/>
              <p:cNvSpPr/>
              <p:nvPr/>
            </p:nvSpPr>
            <p:spPr>
              <a:xfrm>
                <a:off x="2017176" y="2860445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5" name="Google Shape;231;p33"/>
              <p:cNvSpPr/>
              <p:nvPr/>
            </p:nvSpPr>
            <p:spPr>
              <a:xfrm>
                <a:off x="1805103" y="272409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6" name="Google Shape;232;p33"/>
              <p:cNvSpPr/>
              <p:nvPr/>
            </p:nvSpPr>
            <p:spPr>
              <a:xfrm>
                <a:off x="1805103" y="2736717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7" name="Google Shape;233;p33"/>
              <p:cNvSpPr/>
              <p:nvPr/>
            </p:nvSpPr>
            <p:spPr>
              <a:xfrm>
                <a:off x="2017176" y="264583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8" name="Google Shape;234;p33"/>
              <p:cNvSpPr/>
              <p:nvPr/>
            </p:nvSpPr>
            <p:spPr>
              <a:xfrm>
                <a:off x="1805103" y="2512023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39" name="Google Shape;235;p33"/>
              <p:cNvSpPr/>
              <p:nvPr/>
            </p:nvSpPr>
            <p:spPr>
              <a:xfrm>
                <a:off x="1805103" y="2522109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0" name="Google Shape;236;p33"/>
              <p:cNvSpPr/>
              <p:nvPr/>
            </p:nvSpPr>
            <p:spPr>
              <a:xfrm>
                <a:off x="2017176" y="2431228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1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2" name="Google Shape;238;p33"/>
              <p:cNvSpPr/>
              <p:nvPr/>
            </p:nvSpPr>
            <p:spPr>
              <a:xfrm>
                <a:off x="1805103" y="2307500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3" name="Google Shape;239;p33"/>
              <p:cNvSpPr/>
              <p:nvPr/>
            </p:nvSpPr>
            <p:spPr>
              <a:xfrm>
                <a:off x="2017176" y="2219156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4" name="Google Shape;240;p33"/>
              <p:cNvSpPr/>
              <p:nvPr/>
            </p:nvSpPr>
            <p:spPr>
              <a:xfrm>
                <a:off x="1805103" y="2082807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5" name="Google Shape;241;p33"/>
              <p:cNvSpPr/>
              <p:nvPr/>
            </p:nvSpPr>
            <p:spPr>
              <a:xfrm>
                <a:off x="1805103" y="209542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6" name="Google Shape;242;p33"/>
              <p:cNvSpPr/>
              <p:nvPr/>
            </p:nvSpPr>
            <p:spPr>
              <a:xfrm>
                <a:off x="2017176" y="200454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7" name="Google Shape;243;p33"/>
              <p:cNvSpPr/>
              <p:nvPr/>
            </p:nvSpPr>
            <p:spPr>
              <a:xfrm>
                <a:off x="1805103" y="187073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8" name="Google Shape;244;p33"/>
              <p:cNvSpPr/>
              <p:nvPr/>
            </p:nvSpPr>
            <p:spPr>
              <a:xfrm>
                <a:off x="1805103" y="1880877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49" name="Google Shape;245;p33"/>
              <p:cNvSpPr/>
              <p:nvPr/>
            </p:nvSpPr>
            <p:spPr>
              <a:xfrm>
                <a:off x="1880884" y="1865720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0" name="Google Shape;246;p33"/>
              <p:cNvSpPr/>
              <p:nvPr/>
            </p:nvSpPr>
            <p:spPr>
              <a:xfrm>
                <a:off x="1880884" y="1878342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1" name="Google Shape;247;p33"/>
              <p:cNvSpPr/>
              <p:nvPr/>
            </p:nvSpPr>
            <p:spPr>
              <a:xfrm>
                <a:off x="1484513" y="156276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2" name="Google Shape;248;p33"/>
              <p:cNvSpPr/>
              <p:nvPr/>
            </p:nvSpPr>
            <p:spPr>
              <a:xfrm>
                <a:off x="1353178" y="1638492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3" name="Google Shape;249;p33"/>
              <p:cNvSpPr/>
              <p:nvPr/>
            </p:nvSpPr>
            <p:spPr>
              <a:xfrm>
                <a:off x="1221901" y="1714216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4" name="Google Shape;250;p33"/>
              <p:cNvSpPr/>
              <p:nvPr/>
            </p:nvSpPr>
            <p:spPr>
              <a:xfrm>
                <a:off x="1093158" y="1792476"/>
                <a:ext cx="290341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5" name="Google Shape;251;p33"/>
              <p:cNvSpPr/>
              <p:nvPr/>
            </p:nvSpPr>
            <p:spPr>
              <a:xfrm>
                <a:off x="961881" y="186572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6" name="Google Shape;252;p33"/>
              <p:cNvSpPr/>
              <p:nvPr/>
            </p:nvSpPr>
            <p:spPr>
              <a:xfrm>
                <a:off x="1663739" y="1641027"/>
                <a:ext cx="85870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7" name="Google Shape;253;p33"/>
              <p:cNvSpPr/>
              <p:nvPr/>
            </p:nvSpPr>
            <p:spPr>
              <a:xfrm>
                <a:off x="845759" y="815441"/>
                <a:ext cx="30258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8" name="Google Shape;254;p33"/>
              <p:cNvSpPr/>
              <p:nvPr/>
            </p:nvSpPr>
            <p:spPr>
              <a:xfrm>
                <a:off x="681632" y="714476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9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0" name="Google Shape;256;p33"/>
              <p:cNvSpPr/>
              <p:nvPr/>
            </p:nvSpPr>
            <p:spPr>
              <a:xfrm>
                <a:off x="1030055" y="924014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1" name="Google Shape;257;p33"/>
              <p:cNvSpPr/>
              <p:nvPr/>
            </p:nvSpPr>
            <p:spPr>
              <a:xfrm>
                <a:off x="865929" y="820512"/>
                <a:ext cx="196923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2" name="Google Shape;258;p33"/>
              <p:cNvSpPr/>
              <p:nvPr/>
            </p:nvSpPr>
            <p:spPr>
              <a:xfrm>
                <a:off x="865929" y="833134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3" name="Google Shape;259;p33"/>
              <p:cNvSpPr/>
              <p:nvPr/>
            </p:nvSpPr>
            <p:spPr>
              <a:xfrm>
                <a:off x="1214351" y="1030051"/>
                <a:ext cx="32794" cy="28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4" name="Google Shape;260;p33"/>
              <p:cNvSpPr/>
              <p:nvPr/>
            </p:nvSpPr>
            <p:spPr>
              <a:xfrm>
                <a:off x="1052760" y="929029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5" name="Google Shape;261;p33"/>
              <p:cNvSpPr/>
              <p:nvPr/>
            </p:nvSpPr>
            <p:spPr>
              <a:xfrm>
                <a:off x="1052760" y="939170"/>
                <a:ext cx="174217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6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Google Shape;263;p33"/>
              <p:cNvSpPr/>
              <p:nvPr/>
            </p:nvSpPr>
            <p:spPr>
              <a:xfrm>
                <a:off x="1237057" y="1035065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8" name="Google Shape;264;p33"/>
              <p:cNvSpPr/>
              <p:nvPr/>
            </p:nvSpPr>
            <p:spPr>
              <a:xfrm>
                <a:off x="1237057" y="1045206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2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3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4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5" name="Google Shape;271;p33"/>
              <p:cNvSpPr/>
              <p:nvPr/>
            </p:nvSpPr>
            <p:spPr>
              <a:xfrm>
                <a:off x="1305231" y="1259759"/>
                <a:ext cx="997286" cy="732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6" name="Google Shape;272;p33"/>
              <p:cNvSpPr/>
              <p:nvPr/>
            </p:nvSpPr>
            <p:spPr>
              <a:xfrm>
                <a:off x="1658668" y="1537526"/>
                <a:ext cx="388830" cy="302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7" name="Google Shape;273;p33"/>
              <p:cNvSpPr/>
              <p:nvPr/>
            </p:nvSpPr>
            <p:spPr>
              <a:xfrm>
                <a:off x="1131020" y="1126001"/>
                <a:ext cx="1007371" cy="58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8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9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0" name="Google Shape;276;p33"/>
              <p:cNvSpPr/>
              <p:nvPr/>
            </p:nvSpPr>
            <p:spPr>
              <a:xfrm>
                <a:off x="1651119" y="906323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1" name="Google Shape;277;p33"/>
              <p:cNvSpPr/>
              <p:nvPr/>
            </p:nvSpPr>
            <p:spPr>
              <a:xfrm>
                <a:off x="1484513" y="916409"/>
                <a:ext cx="290342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2" name="Google Shape;278;p33"/>
              <p:cNvSpPr/>
              <p:nvPr/>
            </p:nvSpPr>
            <p:spPr>
              <a:xfrm>
                <a:off x="1519840" y="679094"/>
                <a:ext cx="14390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3" name="Google Shape;279;p33"/>
              <p:cNvSpPr/>
              <p:nvPr/>
            </p:nvSpPr>
            <p:spPr>
              <a:xfrm>
                <a:off x="1355714" y="689235"/>
                <a:ext cx="287863" cy="31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4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5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6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7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8" name="Google Shape;284;p33"/>
              <p:cNvSpPr/>
              <p:nvPr/>
            </p:nvSpPr>
            <p:spPr>
              <a:xfrm>
                <a:off x="1126006" y="0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89" name="Google Shape;285;p33"/>
              <p:cNvSpPr/>
              <p:nvPr/>
            </p:nvSpPr>
            <p:spPr>
              <a:xfrm>
                <a:off x="961881" y="10085"/>
                <a:ext cx="290341" cy="310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0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1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2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3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4" name="Google Shape;290;p33"/>
              <p:cNvSpPr/>
              <p:nvPr/>
            </p:nvSpPr>
            <p:spPr>
              <a:xfrm>
                <a:off x="2017176" y="1055292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5" name="Google Shape;291;p33"/>
              <p:cNvSpPr/>
              <p:nvPr/>
            </p:nvSpPr>
            <p:spPr>
              <a:xfrm>
                <a:off x="1805103" y="921479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6" name="Google Shape;292;p33"/>
              <p:cNvSpPr/>
              <p:nvPr/>
            </p:nvSpPr>
            <p:spPr>
              <a:xfrm>
                <a:off x="1805103" y="931564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7" name="Google Shape;293;p33"/>
              <p:cNvSpPr/>
              <p:nvPr/>
            </p:nvSpPr>
            <p:spPr>
              <a:xfrm>
                <a:off x="2017176" y="840684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8" name="Google Shape;294;p33"/>
              <p:cNvSpPr/>
              <p:nvPr/>
            </p:nvSpPr>
            <p:spPr>
              <a:xfrm>
                <a:off x="1805103" y="706870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99" name="Google Shape;295;p33"/>
              <p:cNvSpPr/>
              <p:nvPr/>
            </p:nvSpPr>
            <p:spPr>
              <a:xfrm>
                <a:off x="1805103" y="716956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0" name="Google Shape;296;p33"/>
              <p:cNvSpPr/>
              <p:nvPr/>
            </p:nvSpPr>
            <p:spPr>
              <a:xfrm>
                <a:off x="2017176" y="628610"/>
                <a:ext cx="40400" cy="21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1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2" name="Google Shape;298;p33"/>
              <p:cNvSpPr/>
              <p:nvPr/>
            </p:nvSpPr>
            <p:spPr>
              <a:xfrm>
                <a:off x="1805103" y="50488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3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4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5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6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7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8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09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0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1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2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3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4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5" name="Google Shape;311;p33"/>
              <p:cNvSpPr/>
              <p:nvPr/>
            </p:nvSpPr>
            <p:spPr>
              <a:xfrm>
                <a:off x="2327736" y="107799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6" name="Google Shape;312;p33"/>
              <p:cNvSpPr/>
              <p:nvPr/>
            </p:nvSpPr>
            <p:spPr>
              <a:xfrm>
                <a:off x="2585222" y="992189"/>
                <a:ext cx="181823" cy="295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7" name="Google Shape;313;p33"/>
              <p:cNvSpPr/>
              <p:nvPr/>
            </p:nvSpPr>
            <p:spPr>
              <a:xfrm>
                <a:off x="2459015" y="100227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8" name="Google Shape;314;p33"/>
              <p:cNvSpPr/>
              <p:nvPr/>
            </p:nvSpPr>
            <p:spPr>
              <a:xfrm>
                <a:off x="2714021" y="916409"/>
                <a:ext cx="184302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19" name="Google Shape;315;p33"/>
              <p:cNvSpPr/>
              <p:nvPr/>
            </p:nvSpPr>
            <p:spPr>
              <a:xfrm>
                <a:off x="2590292" y="92655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0" name="Google Shape;316;p33"/>
              <p:cNvSpPr/>
              <p:nvPr/>
            </p:nvSpPr>
            <p:spPr>
              <a:xfrm>
                <a:off x="2120734" y="1943980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1" name="Google Shape;317;p33"/>
              <p:cNvSpPr/>
              <p:nvPr/>
            </p:nvSpPr>
            <p:spPr>
              <a:xfrm>
                <a:off x="2754418" y="281751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2" name="Google Shape;318;p33"/>
              <p:cNvSpPr/>
              <p:nvPr/>
            </p:nvSpPr>
            <p:spPr>
              <a:xfrm>
                <a:off x="2590292" y="2830132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3" name="Google Shape;319;p33"/>
              <p:cNvSpPr/>
              <p:nvPr/>
            </p:nvSpPr>
            <p:spPr>
              <a:xfrm>
                <a:off x="2623141" y="2592819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4" name="Google Shape;320;p33"/>
              <p:cNvSpPr/>
              <p:nvPr/>
            </p:nvSpPr>
            <p:spPr>
              <a:xfrm>
                <a:off x="2459015" y="2602904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5" name="Google Shape;321;p33"/>
              <p:cNvSpPr/>
              <p:nvPr/>
            </p:nvSpPr>
            <p:spPr>
              <a:xfrm>
                <a:off x="2494342" y="2365589"/>
                <a:ext cx="14142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6" name="Google Shape;322;p33"/>
              <p:cNvSpPr/>
              <p:nvPr/>
            </p:nvSpPr>
            <p:spPr>
              <a:xfrm>
                <a:off x="2327736" y="2375674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7" name="Google Shape;323;p33"/>
              <p:cNvSpPr/>
              <p:nvPr/>
            </p:nvSpPr>
            <p:spPr>
              <a:xfrm>
                <a:off x="2363063" y="213836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8" name="Google Shape;324;p33"/>
              <p:cNvSpPr/>
              <p:nvPr/>
            </p:nvSpPr>
            <p:spPr>
              <a:xfrm>
                <a:off x="2198994" y="2150981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29" name="Google Shape;325;p33"/>
              <p:cNvSpPr/>
              <p:nvPr/>
            </p:nvSpPr>
            <p:spPr>
              <a:xfrm>
                <a:off x="2231785" y="1911133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0" name="Google Shape;326;p33"/>
              <p:cNvSpPr/>
              <p:nvPr/>
            </p:nvSpPr>
            <p:spPr>
              <a:xfrm>
                <a:off x="2065180" y="1923753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1" name="Google Shape;327;p33"/>
              <p:cNvSpPr/>
              <p:nvPr/>
            </p:nvSpPr>
            <p:spPr>
              <a:xfrm>
                <a:off x="2145975" y="1893497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2" name="Google Shape;328;p33"/>
              <p:cNvSpPr/>
              <p:nvPr/>
            </p:nvSpPr>
            <p:spPr>
              <a:xfrm>
                <a:off x="2090421" y="1903583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3" name="Google Shape;329;p33"/>
              <p:cNvSpPr/>
              <p:nvPr/>
            </p:nvSpPr>
            <p:spPr>
              <a:xfrm>
                <a:off x="2201472" y="1681425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4" name="Google Shape;330;p33"/>
              <p:cNvSpPr/>
              <p:nvPr/>
            </p:nvSpPr>
            <p:spPr>
              <a:xfrm>
                <a:off x="2201472" y="1691510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5" name="Google Shape;331;p33"/>
              <p:cNvSpPr/>
              <p:nvPr/>
            </p:nvSpPr>
            <p:spPr>
              <a:xfrm>
                <a:off x="2408532" y="1719287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6" name="Google Shape;332;p33"/>
              <p:cNvSpPr/>
              <p:nvPr/>
            </p:nvSpPr>
            <p:spPr>
              <a:xfrm>
                <a:off x="2244406" y="1615784"/>
                <a:ext cx="194388" cy="11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7" name="Google Shape;333;p33"/>
              <p:cNvSpPr/>
              <p:nvPr/>
            </p:nvSpPr>
            <p:spPr>
              <a:xfrm>
                <a:off x="2244406" y="1628406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8" name="Google Shape;334;p33"/>
              <p:cNvSpPr/>
              <p:nvPr/>
            </p:nvSpPr>
            <p:spPr>
              <a:xfrm>
                <a:off x="2592828" y="1825323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39" name="Google Shape;335;p33"/>
              <p:cNvSpPr/>
              <p:nvPr/>
            </p:nvSpPr>
            <p:spPr>
              <a:xfrm>
                <a:off x="2428703" y="1724301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0" name="Google Shape;336;p33"/>
              <p:cNvSpPr/>
              <p:nvPr/>
            </p:nvSpPr>
            <p:spPr>
              <a:xfrm>
                <a:off x="2428703" y="1734442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1" name="Google Shape;337;p33"/>
              <p:cNvSpPr/>
              <p:nvPr/>
            </p:nvSpPr>
            <p:spPr>
              <a:xfrm>
                <a:off x="2777124" y="1931359"/>
                <a:ext cx="3279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2" name="Google Shape;338;p33"/>
              <p:cNvSpPr/>
              <p:nvPr/>
            </p:nvSpPr>
            <p:spPr>
              <a:xfrm>
                <a:off x="2612999" y="1830338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3" name="Google Shape;339;p33"/>
              <p:cNvSpPr/>
              <p:nvPr/>
            </p:nvSpPr>
            <p:spPr>
              <a:xfrm>
                <a:off x="2612999" y="1840479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4" name="Google Shape;340;p33"/>
              <p:cNvSpPr/>
              <p:nvPr/>
            </p:nvSpPr>
            <p:spPr>
              <a:xfrm>
                <a:off x="2963957" y="2037395"/>
                <a:ext cx="30314" cy="28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5" name="Google Shape;341;p33"/>
              <p:cNvSpPr/>
              <p:nvPr/>
            </p:nvSpPr>
            <p:spPr>
              <a:xfrm>
                <a:off x="2799831" y="1936374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6" name="Google Shape;342;p33"/>
              <p:cNvSpPr/>
              <p:nvPr/>
            </p:nvSpPr>
            <p:spPr>
              <a:xfrm>
                <a:off x="2799831" y="1948995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7" name="Google Shape;343;p33"/>
              <p:cNvSpPr/>
              <p:nvPr/>
            </p:nvSpPr>
            <p:spPr>
              <a:xfrm>
                <a:off x="3148254" y="2145967"/>
                <a:ext cx="30314" cy="28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8" name="Google Shape;344;p33"/>
              <p:cNvSpPr/>
              <p:nvPr/>
            </p:nvSpPr>
            <p:spPr>
              <a:xfrm>
                <a:off x="2984127" y="2044945"/>
                <a:ext cx="194445" cy="111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49" name="Google Shape;345;p33"/>
              <p:cNvSpPr/>
              <p:nvPr/>
            </p:nvSpPr>
            <p:spPr>
              <a:xfrm>
                <a:off x="2984127" y="2055031"/>
                <a:ext cx="176753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0" name="Google Shape;346;p33"/>
              <p:cNvSpPr/>
              <p:nvPr/>
            </p:nvSpPr>
            <p:spPr>
              <a:xfrm>
                <a:off x="812911" y="2004548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1" name="Google Shape;347;p33"/>
              <p:cNvSpPr/>
              <p:nvPr/>
            </p:nvSpPr>
            <p:spPr>
              <a:xfrm>
                <a:off x="696788" y="1789940"/>
                <a:ext cx="749824" cy="5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2" name="Google Shape;348;p33"/>
              <p:cNvSpPr/>
              <p:nvPr/>
            </p:nvSpPr>
            <p:spPr>
              <a:xfrm>
                <a:off x="825531" y="2047480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3" name="Google Shape;349;p33"/>
              <p:cNvSpPr/>
              <p:nvPr/>
            </p:nvSpPr>
            <p:spPr>
              <a:xfrm>
                <a:off x="878550" y="2171208"/>
                <a:ext cx="111111" cy="85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4" name="Google Shape;350;p33"/>
              <p:cNvSpPr/>
              <p:nvPr/>
            </p:nvSpPr>
            <p:spPr>
              <a:xfrm>
                <a:off x="568045" y="1688975"/>
                <a:ext cx="754895" cy="43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5" name="Google Shape;351;p33"/>
              <p:cNvSpPr/>
              <p:nvPr/>
            </p:nvSpPr>
            <p:spPr>
              <a:xfrm>
                <a:off x="305433" y="2024775"/>
                <a:ext cx="262620" cy="32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6" name="Google Shape;352;p33"/>
              <p:cNvSpPr/>
              <p:nvPr/>
            </p:nvSpPr>
            <p:spPr>
              <a:xfrm>
                <a:off x="454403" y="2512023"/>
                <a:ext cx="411537" cy="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7" name="Google Shape;353;p33"/>
              <p:cNvSpPr/>
              <p:nvPr/>
            </p:nvSpPr>
            <p:spPr>
              <a:xfrm>
                <a:off x="515027" y="2337813"/>
                <a:ext cx="350912" cy="232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8" name="Google Shape;354;p33"/>
              <p:cNvSpPr/>
              <p:nvPr/>
            </p:nvSpPr>
            <p:spPr>
              <a:xfrm>
                <a:off x="429161" y="2125740"/>
                <a:ext cx="436779" cy="34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59" name="Google Shape;355;p33"/>
              <p:cNvSpPr/>
              <p:nvPr/>
            </p:nvSpPr>
            <p:spPr>
              <a:xfrm>
                <a:off x="366057" y="2024775"/>
                <a:ext cx="376208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0" name="Google Shape;356;p33"/>
              <p:cNvSpPr/>
              <p:nvPr/>
            </p:nvSpPr>
            <p:spPr>
              <a:xfrm>
                <a:off x="449388" y="2469090"/>
                <a:ext cx="65643" cy="12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1" name="Google Shape;357;p33"/>
              <p:cNvSpPr/>
              <p:nvPr/>
            </p:nvSpPr>
            <p:spPr>
              <a:xfrm>
                <a:off x="391299" y="2355504"/>
                <a:ext cx="123733" cy="136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2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3" name="Google Shape;359;p33"/>
              <p:cNvSpPr/>
              <p:nvPr/>
            </p:nvSpPr>
            <p:spPr>
              <a:xfrm>
                <a:off x="265092" y="2335276"/>
                <a:ext cx="209544" cy="292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Google Shape;360;p33"/>
              <p:cNvSpPr/>
              <p:nvPr/>
            </p:nvSpPr>
            <p:spPr>
              <a:xfrm>
                <a:off x="88306" y="2655922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5" name="Google Shape;361;p33"/>
              <p:cNvSpPr/>
              <p:nvPr/>
            </p:nvSpPr>
            <p:spPr>
              <a:xfrm>
                <a:off x="70654" y="2628145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6" name="Google Shape;362;p33"/>
              <p:cNvSpPr/>
              <p:nvPr/>
            </p:nvSpPr>
            <p:spPr>
              <a:xfrm>
                <a:off x="55497" y="2615524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7" name="Google Shape;363;p33"/>
              <p:cNvSpPr/>
              <p:nvPr/>
            </p:nvSpPr>
            <p:spPr>
              <a:xfrm>
                <a:off x="40342" y="2618060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8" name="Google Shape;364;p33"/>
              <p:cNvSpPr/>
              <p:nvPr/>
            </p:nvSpPr>
            <p:spPr>
              <a:xfrm>
                <a:off x="176690" y="2744267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9" name="Google Shape;365;p33"/>
              <p:cNvSpPr/>
              <p:nvPr/>
            </p:nvSpPr>
            <p:spPr>
              <a:xfrm>
                <a:off x="42877" y="2686234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0" name="Google Shape;366;p33"/>
              <p:cNvSpPr/>
              <p:nvPr/>
            </p:nvSpPr>
            <p:spPr>
              <a:xfrm>
                <a:off x="35327" y="2678588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1" name="Google Shape;367;p33"/>
              <p:cNvSpPr/>
              <p:nvPr/>
            </p:nvSpPr>
            <p:spPr>
              <a:xfrm>
                <a:off x="35327" y="2686234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2" name="Google Shape;368;p33"/>
              <p:cNvSpPr/>
              <p:nvPr/>
            </p:nvSpPr>
            <p:spPr>
              <a:xfrm>
                <a:off x="25242" y="2658457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3" name="Google Shape;369;p33"/>
              <p:cNvSpPr/>
              <p:nvPr/>
            </p:nvSpPr>
            <p:spPr>
              <a:xfrm>
                <a:off x="17635" y="2643302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4" name="Google Shape;370;p33"/>
              <p:cNvSpPr/>
              <p:nvPr/>
            </p:nvSpPr>
            <p:spPr>
              <a:xfrm>
                <a:off x="7550" y="2635752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5" name="Google Shape;371;p33"/>
              <p:cNvSpPr/>
              <p:nvPr/>
            </p:nvSpPr>
            <p:spPr>
              <a:xfrm>
                <a:off x="0" y="2666007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6" name="Google Shape;372;p33"/>
              <p:cNvSpPr/>
              <p:nvPr/>
            </p:nvSpPr>
            <p:spPr>
              <a:xfrm>
                <a:off x="421611" y="2522109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7" name="Google Shape;373;p33"/>
              <p:cNvSpPr/>
              <p:nvPr/>
            </p:nvSpPr>
            <p:spPr>
              <a:xfrm>
                <a:off x="305433" y="2307500"/>
                <a:ext cx="209600" cy="252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8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9" name="Google Shape;375;p33"/>
              <p:cNvSpPr/>
              <p:nvPr/>
            </p:nvSpPr>
            <p:spPr>
              <a:xfrm>
                <a:off x="53019" y="2246933"/>
                <a:ext cx="421621" cy="58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0" name="Google Shape;376;p33"/>
              <p:cNvSpPr/>
              <p:nvPr/>
            </p:nvSpPr>
            <p:spPr>
              <a:xfrm>
                <a:off x="277713" y="2544815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1" name="Google Shape;377;p33"/>
              <p:cNvSpPr/>
              <p:nvPr/>
            </p:nvSpPr>
            <p:spPr>
              <a:xfrm>
                <a:off x="252415" y="2494332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2" name="Google Shape;378;p33"/>
              <p:cNvSpPr/>
              <p:nvPr/>
            </p:nvSpPr>
            <p:spPr>
              <a:xfrm>
                <a:off x="222159" y="2471626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83" name="Google Shape;379;p33"/>
              <p:cNvSpPr/>
              <p:nvPr/>
            </p:nvSpPr>
            <p:spPr>
              <a:xfrm>
                <a:off x="191847" y="2484247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5" name="Google Shape;380;p33"/>
            <p:cNvSpPr/>
            <p:nvPr/>
          </p:nvSpPr>
          <p:spPr>
            <a:xfrm>
              <a:off x="743876" y="1790212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6" name="Google Shape;381;p33"/>
            <p:cNvSpPr/>
            <p:nvPr/>
          </p:nvSpPr>
          <p:spPr>
            <a:xfrm>
              <a:off x="863827" y="2006587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102;p39"/>
          <p:cNvSpPr txBox="1"/>
          <p:nvPr>
            <p:ph type="title"/>
          </p:nvPr>
        </p:nvSpPr>
        <p:spPr>
          <a:xfrm>
            <a:off x="848014" y="311358"/>
            <a:ext cx="4846864" cy="749401"/>
          </a:xfrm>
          <a:prstGeom prst="rect">
            <a:avLst/>
          </a:prstGeom>
        </p:spPr>
        <p:txBody>
          <a:bodyPr/>
          <a:lstStyle>
            <a:lvl1pPr defTabSz="822958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Dark Channel Prior (DCP)</a:t>
            </a:r>
          </a:p>
        </p:txBody>
      </p:sp>
      <p:pic>
        <p:nvPicPr>
          <p:cNvPr id="109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177" y="1262328"/>
            <a:ext cx="3237434" cy="3237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2391" y="1262327"/>
            <a:ext cx="3237432" cy="3237434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Slide Number"/>
          <p:cNvSpPr txBox="1"/>
          <p:nvPr>
            <p:ph type="sldNum" sz="quarter" idx="4294967295"/>
          </p:nvPr>
        </p:nvSpPr>
        <p:spPr>
          <a:xfrm>
            <a:off x="8572211" y="4741772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102;p39"/>
          <p:cNvSpPr txBox="1"/>
          <p:nvPr>
            <p:ph type="title"/>
          </p:nvPr>
        </p:nvSpPr>
        <p:spPr>
          <a:xfrm>
            <a:off x="848014" y="311358"/>
            <a:ext cx="4846864" cy="74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Retinex Algorithm</a:t>
            </a:r>
          </a:p>
        </p:txBody>
      </p:sp>
      <p:sp>
        <p:nvSpPr>
          <p:cNvPr id="1095" name="Google Shape;1397;p39"/>
          <p:cNvSpPr/>
          <p:nvPr/>
        </p:nvSpPr>
        <p:spPr>
          <a:xfrm>
            <a:off x="1041534" y="4236696"/>
            <a:ext cx="369602" cy="3696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09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534" y="1428438"/>
            <a:ext cx="3025718" cy="2894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6205" y="1428438"/>
            <a:ext cx="2966772" cy="2894846"/>
          </a:xfrm>
          <a:prstGeom prst="rect">
            <a:avLst/>
          </a:prstGeom>
          <a:ln w="12700">
            <a:miter lim="400000"/>
          </a:ln>
        </p:spPr>
      </p:pic>
      <p:sp>
        <p:nvSpPr>
          <p:cNvPr id="1098" name="Slide Number"/>
          <p:cNvSpPr txBox="1"/>
          <p:nvPr>
            <p:ph type="sldNum" sz="quarter" idx="4294967295"/>
          </p:nvPr>
        </p:nvSpPr>
        <p:spPr>
          <a:xfrm>
            <a:off x="8545552" y="4688454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SAM-based region-aware approach</a:t>
            </a:r>
          </a:p>
        </p:txBody>
      </p:sp>
      <p:pic>
        <p:nvPicPr>
          <p:cNvPr id="11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3640" y="1262328"/>
            <a:ext cx="3237434" cy="326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177" y="1262328"/>
            <a:ext cx="3237434" cy="3237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03" name="Slide Number"/>
          <p:cNvSpPr txBox="1"/>
          <p:nvPr>
            <p:ph type="sldNum" sz="quarter" idx="4294967295"/>
          </p:nvPr>
        </p:nvSpPr>
        <p:spPr>
          <a:xfrm>
            <a:off x="8510007" y="4661795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2;p39"/>
          <p:cNvSpPr txBox="1"/>
          <p:nvPr>
            <p:ph type="title"/>
          </p:nvPr>
        </p:nvSpPr>
        <p:spPr>
          <a:xfrm>
            <a:off x="760231" y="387650"/>
            <a:ext cx="7871706" cy="749402"/>
          </a:xfrm>
          <a:prstGeom prst="rect">
            <a:avLst/>
          </a:prstGeom>
        </p:spPr>
        <p:txBody>
          <a:bodyPr/>
          <a:lstStyle>
            <a:lvl1pPr defTabSz="757214">
              <a:defRPr sz="2821">
                <a:solidFill>
                  <a:srgbClr val="005493"/>
                </a:solidFill>
              </a:defRPr>
            </a:lvl1pPr>
          </a:lstStyle>
          <a:p>
            <a:pPr/>
            <a:r>
              <a:t>SAM-based region-aware on no satellite images</a:t>
            </a:r>
          </a:p>
        </p:txBody>
      </p:sp>
      <p:pic>
        <p:nvPicPr>
          <p:cNvPr id="110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3640" y="1689834"/>
            <a:ext cx="3237434" cy="2409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177" y="1693303"/>
            <a:ext cx="3237434" cy="2375486"/>
          </a:xfrm>
          <a:prstGeom prst="rect">
            <a:avLst/>
          </a:prstGeom>
          <a:ln w="12700">
            <a:miter lim="400000"/>
          </a:ln>
        </p:spPr>
      </p:pic>
      <p:sp>
        <p:nvSpPr>
          <p:cNvPr id="1108" name="Slide Number"/>
          <p:cNvSpPr txBox="1"/>
          <p:nvPr>
            <p:ph type="sldNum" sz="quarter" idx="4294967295"/>
          </p:nvPr>
        </p:nvSpPr>
        <p:spPr>
          <a:xfrm>
            <a:off x="8483348" y="4697340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865;p37"/>
          <p:cNvSpPr txBox="1"/>
          <p:nvPr>
            <p:ph type="title"/>
          </p:nvPr>
        </p:nvSpPr>
        <p:spPr>
          <a:xfrm>
            <a:off x="713225" y="2003375"/>
            <a:ext cx="3668581" cy="1511400"/>
          </a:xfrm>
          <a:prstGeom prst="rect">
            <a:avLst/>
          </a:prstGeom>
        </p:spPr>
        <p:txBody>
          <a:bodyPr/>
          <a:lstStyle>
            <a:lvl1pPr defTabSz="822958">
              <a:defRPr sz="4700">
                <a:solidFill>
                  <a:srgbClr val="FEA900"/>
                </a:solidFill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111" name="Google Shape;866;p37"/>
          <p:cNvSpPr txBox="1"/>
          <p:nvPr/>
        </p:nvSpPr>
        <p:spPr>
          <a:xfrm>
            <a:off x="713225" y="860524"/>
            <a:ext cx="1652099" cy="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 defTabSz="722376">
              <a:defRPr sz="4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pPr>
            <a:r>
              <a:t>0</a:t>
            </a:r>
            <a:r>
              <a:t>4</a:t>
            </a:r>
          </a:p>
        </p:txBody>
      </p:sp>
      <p:grpSp>
        <p:nvGrpSpPr>
          <p:cNvPr id="1271" name="Google Shape;222;p33"/>
          <p:cNvGrpSpPr/>
          <p:nvPr/>
        </p:nvGrpSpPr>
        <p:grpSpPr>
          <a:xfrm>
            <a:off x="5544973" y="1001438"/>
            <a:ext cx="3178572" cy="3140687"/>
            <a:chOff x="0" y="0"/>
            <a:chExt cx="3178571" cy="3140686"/>
          </a:xfrm>
        </p:grpSpPr>
        <p:grpSp>
          <p:nvGrpSpPr>
            <p:cNvPr id="1268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1112" name="Google Shape;224;p33"/>
              <p:cNvSpPr/>
              <p:nvPr/>
            </p:nvSpPr>
            <p:spPr>
              <a:xfrm>
                <a:off x="1603171" y="149459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3" name="Google Shape;225;p33"/>
              <p:cNvSpPr/>
              <p:nvPr/>
            </p:nvSpPr>
            <p:spPr>
              <a:xfrm>
                <a:off x="1474371" y="1570317"/>
                <a:ext cx="287863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4" name="Google Shape;226;p33"/>
              <p:cNvSpPr/>
              <p:nvPr/>
            </p:nvSpPr>
            <p:spPr>
              <a:xfrm>
                <a:off x="1343094" y="1646041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5" name="Google Shape;227;p33"/>
              <p:cNvSpPr/>
              <p:nvPr/>
            </p:nvSpPr>
            <p:spPr>
              <a:xfrm>
                <a:off x="1211815" y="1721822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6" name="Google Shape;228;p33"/>
              <p:cNvSpPr/>
              <p:nvPr/>
            </p:nvSpPr>
            <p:spPr>
              <a:xfrm>
                <a:off x="1080538" y="1797547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7" name="Google Shape;229;p33"/>
              <p:cNvSpPr/>
              <p:nvPr/>
            </p:nvSpPr>
            <p:spPr>
              <a:xfrm>
                <a:off x="1782396" y="1570317"/>
                <a:ext cx="88349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8" name="Google Shape;230;p33"/>
              <p:cNvSpPr/>
              <p:nvPr/>
            </p:nvSpPr>
            <p:spPr>
              <a:xfrm>
                <a:off x="2017176" y="2860445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9" name="Google Shape;231;p33"/>
              <p:cNvSpPr/>
              <p:nvPr/>
            </p:nvSpPr>
            <p:spPr>
              <a:xfrm>
                <a:off x="1805103" y="272409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0" name="Google Shape;232;p33"/>
              <p:cNvSpPr/>
              <p:nvPr/>
            </p:nvSpPr>
            <p:spPr>
              <a:xfrm>
                <a:off x="1805103" y="2736717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Google Shape;233;p33"/>
              <p:cNvSpPr/>
              <p:nvPr/>
            </p:nvSpPr>
            <p:spPr>
              <a:xfrm>
                <a:off x="2017176" y="264583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Google Shape;234;p33"/>
              <p:cNvSpPr/>
              <p:nvPr/>
            </p:nvSpPr>
            <p:spPr>
              <a:xfrm>
                <a:off x="1805103" y="2512023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Google Shape;235;p33"/>
              <p:cNvSpPr/>
              <p:nvPr/>
            </p:nvSpPr>
            <p:spPr>
              <a:xfrm>
                <a:off x="1805103" y="2522109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Google Shape;236;p33"/>
              <p:cNvSpPr/>
              <p:nvPr/>
            </p:nvSpPr>
            <p:spPr>
              <a:xfrm>
                <a:off x="2017176" y="2431228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Google Shape;238;p33"/>
              <p:cNvSpPr/>
              <p:nvPr/>
            </p:nvSpPr>
            <p:spPr>
              <a:xfrm>
                <a:off x="1805103" y="2307500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Google Shape;239;p33"/>
              <p:cNvSpPr/>
              <p:nvPr/>
            </p:nvSpPr>
            <p:spPr>
              <a:xfrm>
                <a:off x="2017176" y="2219156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8" name="Google Shape;240;p33"/>
              <p:cNvSpPr/>
              <p:nvPr/>
            </p:nvSpPr>
            <p:spPr>
              <a:xfrm>
                <a:off x="1805103" y="2082807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9" name="Google Shape;241;p33"/>
              <p:cNvSpPr/>
              <p:nvPr/>
            </p:nvSpPr>
            <p:spPr>
              <a:xfrm>
                <a:off x="1805103" y="209542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0" name="Google Shape;242;p33"/>
              <p:cNvSpPr/>
              <p:nvPr/>
            </p:nvSpPr>
            <p:spPr>
              <a:xfrm>
                <a:off x="2017176" y="200454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1" name="Google Shape;243;p33"/>
              <p:cNvSpPr/>
              <p:nvPr/>
            </p:nvSpPr>
            <p:spPr>
              <a:xfrm>
                <a:off x="1805103" y="187073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2" name="Google Shape;244;p33"/>
              <p:cNvSpPr/>
              <p:nvPr/>
            </p:nvSpPr>
            <p:spPr>
              <a:xfrm>
                <a:off x="1805103" y="1880877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3" name="Google Shape;245;p33"/>
              <p:cNvSpPr/>
              <p:nvPr/>
            </p:nvSpPr>
            <p:spPr>
              <a:xfrm>
                <a:off x="1880884" y="1865720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4" name="Google Shape;246;p33"/>
              <p:cNvSpPr/>
              <p:nvPr/>
            </p:nvSpPr>
            <p:spPr>
              <a:xfrm>
                <a:off x="1880884" y="1878342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5" name="Google Shape;247;p33"/>
              <p:cNvSpPr/>
              <p:nvPr/>
            </p:nvSpPr>
            <p:spPr>
              <a:xfrm>
                <a:off x="1484513" y="156276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Google Shape;248;p33"/>
              <p:cNvSpPr/>
              <p:nvPr/>
            </p:nvSpPr>
            <p:spPr>
              <a:xfrm>
                <a:off x="1353178" y="1638492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Google Shape;249;p33"/>
              <p:cNvSpPr/>
              <p:nvPr/>
            </p:nvSpPr>
            <p:spPr>
              <a:xfrm>
                <a:off x="1221901" y="1714216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Google Shape;250;p33"/>
              <p:cNvSpPr/>
              <p:nvPr/>
            </p:nvSpPr>
            <p:spPr>
              <a:xfrm>
                <a:off x="1093158" y="1792476"/>
                <a:ext cx="290341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Google Shape;251;p33"/>
              <p:cNvSpPr/>
              <p:nvPr/>
            </p:nvSpPr>
            <p:spPr>
              <a:xfrm>
                <a:off x="961881" y="186572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Google Shape;252;p33"/>
              <p:cNvSpPr/>
              <p:nvPr/>
            </p:nvSpPr>
            <p:spPr>
              <a:xfrm>
                <a:off x="1663739" y="1641027"/>
                <a:ext cx="85870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Google Shape;253;p33"/>
              <p:cNvSpPr/>
              <p:nvPr/>
            </p:nvSpPr>
            <p:spPr>
              <a:xfrm>
                <a:off x="845759" y="815441"/>
                <a:ext cx="30258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Google Shape;254;p33"/>
              <p:cNvSpPr/>
              <p:nvPr/>
            </p:nvSpPr>
            <p:spPr>
              <a:xfrm>
                <a:off x="681632" y="714476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Google Shape;256;p33"/>
              <p:cNvSpPr/>
              <p:nvPr/>
            </p:nvSpPr>
            <p:spPr>
              <a:xfrm>
                <a:off x="1030055" y="924014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Google Shape;257;p33"/>
              <p:cNvSpPr/>
              <p:nvPr/>
            </p:nvSpPr>
            <p:spPr>
              <a:xfrm>
                <a:off x="865929" y="820512"/>
                <a:ext cx="196923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Google Shape;258;p33"/>
              <p:cNvSpPr/>
              <p:nvPr/>
            </p:nvSpPr>
            <p:spPr>
              <a:xfrm>
                <a:off x="865929" y="833134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Google Shape;259;p33"/>
              <p:cNvSpPr/>
              <p:nvPr/>
            </p:nvSpPr>
            <p:spPr>
              <a:xfrm>
                <a:off x="1214351" y="1030051"/>
                <a:ext cx="32794" cy="28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8" name="Google Shape;260;p33"/>
              <p:cNvSpPr/>
              <p:nvPr/>
            </p:nvSpPr>
            <p:spPr>
              <a:xfrm>
                <a:off x="1052760" y="929029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9" name="Google Shape;261;p33"/>
              <p:cNvSpPr/>
              <p:nvPr/>
            </p:nvSpPr>
            <p:spPr>
              <a:xfrm>
                <a:off x="1052760" y="939170"/>
                <a:ext cx="174217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0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1" name="Google Shape;263;p33"/>
              <p:cNvSpPr/>
              <p:nvPr/>
            </p:nvSpPr>
            <p:spPr>
              <a:xfrm>
                <a:off x="1237057" y="1035065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Google Shape;264;p33"/>
              <p:cNvSpPr/>
              <p:nvPr/>
            </p:nvSpPr>
            <p:spPr>
              <a:xfrm>
                <a:off x="1237057" y="1045206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Google Shape;271;p33"/>
              <p:cNvSpPr/>
              <p:nvPr/>
            </p:nvSpPr>
            <p:spPr>
              <a:xfrm>
                <a:off x="1305231" y="1259759"/>
                <a:ext cx="997286" cy="732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Google Shape;272;p33"/>
              <p:cNvSpPr/>
              <p:nvPr/>
            </p:nvSpPr>
            <p:spPr>
              <a:xfrm>
                <a:off x="1658668" y="1537526"/>
                <a:ext cx="388830" cy="302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1" name="Google Shape;273;p33"/>
              <p:cNvSpPr/>
              <p:nvPr/>
            </p:nvSpPr>
            <p:spPr>
              <a:xfrm>
                <a:off x="1131020" y="1126001"/>
                <a:ext cx="1007371" cy="58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2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3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4" name="Google Shape;276;p33"/>
              <p:cNvSpPr/>
              <p:nvPr/>
            </p:nvSpPr>
            <p:spPr>
              <a:xfrm>
                <a:off x="1651119" y="906323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Google Shape;277;p33"/>
              <p:cNvSpPr/>
              <p:nvPr/>
            </p:nvSpPr>
            <p:spPr>
              <a:xfrm>
                <a:off x="1484513" y="916409"/>
                <a:ext cx="290342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Google Shape;278;p33"/>
              <p:cNvSpPr/>
              <p:nvPr/>
            </p:nvSpPr>
            <p:spPr>
              <a:xfrm>
                <a:off x="1519840" y="679094"/>
                <a:ext cx="14390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Google Shape;279;p33"/>
              <p:cNvSpPr/>
              <p:nvPr/>
            </p:nvSpPr>
            <p:spPr>
              <a:xfrm>
                <a:off x="1355714" y="689235"/>
                <a:ext cx="287863" cy="31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8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9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0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1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Google Shape;284;p33"/>
              <p:cNvSpPr/>
              <p:nvPr/>
            </p:nvSpPr>
            <p:spPr>
              <a:xfrm>
                <a:off x="1126006" y="0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Google Shape;285;p33"/>
              <p:cNvSpPr/>
              <p:nvPr/>
            </p:nvSpPr>
            <p:spPr>
              <a:xfrm>
                <a:off x="961881" y="10085"/>
                <a:ext cx="290341" cy="310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8" name="Google Shape;290;p33"/>
              <p:cNvSpPr/>
              <p:nvPr/>
            </p:nvSpPr>
            <p:spPr>
              <a:xfrm>
                <a:off x="2017176" y="1055292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9" name="Google Shape;291;p33"/>
              <p:cNvSpPr/>
              <p:nvPr/>
            </p:nvSpPr>
            <p:spPr>
              <a:xfrm>
                <a:off x="1805103" y="921479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0" name="Google Shape;292;p33"/>
              <p:cNvSpPr/>
              <p:nvPr/>
            </p:nvSpPr>
            <p:spPr>
              <a:xfrm>
                <a:off x="1805103" y="931564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Google Shape;293;p33"/>
              <p:cNvSpPr/>
              <p:nvPr/>
            </p:nvSpPr>
            <p:spPr>
              <a:xfrm>
                <a:off x="2017176" y="840684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Google Shape;294;p33"/>
              <p:cNvSpPr/>
              <p:nvPr/>
            </p:nvSpPr>
            <p:spPr>
              <a:xfrm>
                <a:off x="1805103" y="706870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Google Shape;295;p33"/>
              <p:cNvSpPr/>
              <p:nvPr/>
            </p:nvSpPr>
            <p:spPr>
              <a:xfrm>
                <a:off x="1805103" y="716956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4" name="Google Shape;296;p33"/>
              <p:cNvSpPr/>
              <p:nvPr/>
            </p:nvSpPr>
            <p:spPr>
              <a:xfrm>
                <a:off x="2017176" y="628610"/>
                <a:ext cx="40400" cy="21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5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6" name="Google Shape;298;p33"/>
              <p:cNvSpPr/>
              <p:nvPr/>
            </p:nvSpPr>
            <p:spPr>
              <a:xfrm>
                <a:off x="1805103" y="50488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7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Google Shape;311;p33"/>
              <p:cNvSpPr/>
              <p:nvPr/>
            </p:nvSpPr>
            <p:spPr>
              <a:xfrm>
                <a:off x="2327736" y="107799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Google Shape;312;p33"/>
              <p:cNvSpPr/>
              <p:nvPr/>
            </p:nvSpPr>
            <p:spPr>
              <a:xfrm>
                <a:off x="2585222" y="992189"/>
                <a:ext cx="181823" cy="295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Google Shape;313;p33"/>
              <p:cNvSpPr/>
              <p:nvPr/>
            </p:nvSpPr>
            <p:spPr>
              <a:xfrm>
                <a:off x="2459015" y="100227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Google Shape;314;p33"/>
              <p:cNvSpPr/>
              <p:nvPr/>
            </p:nvSpPr>
            <p:spPr>
              <a:xfrm>
                <a:off x="2714021" y="916409"/>
                <a:ext cx="184302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3" name="Google Shape;315;p33"/>
              <p:cNvSpPr/>
              <p:nvPr/>
            </p:nvSpPr>
            <p:spPr>
              <a:xfrm>
                <a:off x="2590292" y="92655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4" name="Google Shape;316;p33"/>
              <p:cNvSpPr/>
              <p:nvPr/>
            </p:nvSpPr>
            <p:spPr>
              <a:xfrm>
                <a:off x="2120734" y="1943980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5" name="Google Shape;317;p33"/>
              <p:cNvSpPr/>
              <p:nvPr/>
            </p:nvSpPr>
            <p:spPr>
              <a:xfrm>
                <a:off x="2754418" y="281751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6" name="Google Shape;318;p33"/>
              <p:cNvSpPr/>
              <p:nvPr/>
            </p:nvSpPr>
            <p:spPr>
              <a:xfrm>
                <a:off x="2590292" y="2830132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Google Shape;319;p33"/>
              <p:cNvSpPr/>
              <p:nvPr/>
            </p:nvSpPr>
            <p:spPr>
              <a:xfrm>
                <a:off x="2623141" y="2592819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Google Shape;320;p33"/>
              <p:cNvSpPr/>
              <p:nvPr/>
            </p:nvSpPr>
            <p:spPr>
              <a:xfrm>
                <a:off x="2459015" y="2602904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Google Shape;321;p33"/>
              <p:cNvSpPr/>
              <p:nvPr/>
            </p:nvSpPr>
            <p:spPr>
              <a:xfrm>
                <a:off x="2494342" y="2365589"/>
                <a:ext cx="14142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Google Shape;322;p33"/>
              <p:cNvSpPr/>
              <p:nvPr/>
            </p:nvSpPr>
            <p:spPr>
              <a:xfrm>
                <a:off x="2327736" y="2375674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Google Shape;323;p33"/>
              <p:cNvSpPr/>
              <p:nvPr/>
            </p:nvSpPr>
            <p:spPr>
              <a:xfrm>
                <a:off x="2363063" y="213836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Google Shape;324;p33"/>
              <p:cNvSpPr/>
              <p:nvPr/>
            </p:nvSpPr>
            <p:spPr>
              <a:xfrm>
                <a:off x="2198994" y="2150981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Google Shape;325;p33"/>
              <p:cNvSpPr/>
              <p:nvPr/>
            </p:nvSpPr>
            <p:spPr>
              <a:xfrm>
                <a:off x="2231785" y="1911133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Google Shape;326;p33"/>
              <p:cNvSpPr/>
              <p:nvPr/>
            </p:nvSpPr>
            <p:spPr>
              <a:xfrm>
                <a:off x="2065180" y="1923753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Google Shape;327;p33"/>
              <p:cNvSpPr/>
              <p:nvPr/>
            </p:nvSpPr>
            <p:spPr>
              <a:xfrm>
                <a:off x="2145975" y="1893497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Google Shape;328;p33"/>
              <p:cNvSpPr/>
              <p:nvPr/>
            </p:nvSpPr>
            <p:spPr>
              <a:xfrm>
                <a:off x="2090421" y="1903583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Google Shape;329;p33"/>
              <p:cNvSpPr/>
              <p:nvPr/>
            </p:nvSpPr>
            <p:spPr>
              <a:xfrm>
                <a:off x="2201472" y="1681425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Google Shape;330;p33"/>
              <p:cNvSpPr/>
              <p:nvPr/>
            </p:nvSpPr>
            <p:spPr>
              <a:xfrm>
                <a:off x="2201472" y="1691510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Google Shape;331;p33"/>
              <p:cNvSpPr/>
              <p:nvPr/>
            </p:nvSpPr>
            <p:spPr>
              <a:xfrm>
                <a:off x="2408532" y="1719287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Google Shape;332;p33"/>
              <p:cNvSpPr/>
              <p:nvPr/>
            </p:nvSpPr>
            <p:spPr>
              <a:xfrm>
                <a:off x="2244406" y="1615784"/>
                <a:ext cx="194388" cy="11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Google Shape;333;p33"/>
              <p:cNvSpPr/>
              <p:nvPr/>
            </p:nvSpPr>
            <p:spPr>
              <a:xfrm>
                <a:off x="2244406" y="1628406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2" name="Google Shape;334;p33"/>
              <p:cNvSpPr/>
              <p:nvPr/>
            </p:nvSpPr>
            <p:spPr>
              <a:xfrm>
                <a:off x="2592828" y="1825323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3" name="Google Shape;335;p33"/>
              <p:cNvSpPr/>
              <p:nvPr/>
            </p:nvSpPr>
            <p:spPr>
              <a:xfrm>
                <a:off x="2428703" y="1724301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4" name="Google Shape;336;p33"/>
              <p:cNvSpPr/>
              <p:nvPr/>
            </p:nvSpPr>
            <p:spPr>
              <a:xfrm>
                <a:off x="2428703" y="1734442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5" name="Google Shape;337;p33"/>
              <p:cNvSpPr/>
              <p:nvPr/>
            </p:nvSpPr>
            <p:spPr>
              <a:xfrm>
                <a:off x="2777124" y="1931359"/>
                <a:ext cx="3279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6" name="Google Shape;338;p33"/>
              <p:cNvSpPr/>
              <p:nvPr/>
            </p:nvSpPr>
            <p:spPr>
              <a:xfrm>
                <a:off x="2612999" y="1830338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7" name="Google Shape;339;p33"/>
              <p:cNvSpPr/>
              <p:nvPr/>
            </p:nvSpPr>
            <p:spPr>
              <a:xfrm>
                <a:off x="2612999" y="1840479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8" name="Google Shape;340;p33"/>
              <p:cNvSpPr/>
              <p:nvPr/>
            </p:nvSpPr>
            <p:spPr>
              <a:xfrm>
                <a:off x="2963957" y="2037395"/>
                <a:ext cx="30314" cy="28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9" name="Google Shape;341;p33"/>
              <p:cNvSpPr/>
              <p:nvPr/>
            </p:nvSpPr>
            <p:spPr>
              <a:xfrm>
                <a:off x="2799831" y="1936374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0" name="Google Shape;342;p33"/>
              <p:cNvSpPr/>
              <p:nvPr/>
            </p:nvSpPr>
            <p:spPr>
              <a:xfrm>
                <a:off x="2799831" y="1948995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1" name="Google Shape;343;p33"/>
              <p:cNvSpPr/>
              <p:nvPr/>
            </p:nvSpPr>
            <p:spPr>
              <a:xfrm>
                <a:off x="3148254" y="2145967"/>
                <a:ext cx="30314" cy="28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2" name="Google Shape;344;p33"/>
              <p:cNvSpPr/>
              <p:nvPr/>
            </p:nvSpPr>
            <p:spPr>
              <a:xfrm>
                <a:off x="2984127" y="2044945"/>
                <a:ext cx="194445" cy="111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3" name="Google Shape;345;p33"/>
              <p:cNvSpPr/>
              <p:nvPr/>
            </p:nvSpPr>
            <p:spPr>
              <a:xfrm>
                <a:off x="2984127" y="2055031"/>
                <a:ext cx="176753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4" name="Google Shape;346;p33"/>
              <p:cNvSpPr/>
              <p:nvPr/>
            </p:nvSpPr>
            <p:spPr>
              <a:xfrm>
                <a:off x="812911" y="2004548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5" name="Google Shape;347;p33"/>
              <p:cNvSpPr/>
              <p:nvPr/>
            </p:nvSpPr>
            <p:spPr>
              <a:xfrm>
                <a:off x="696788" y="1789940"/>
                <a:ext cx="749824" cy="5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6" name="Google Shape;348;p33"/>
              <p:cNvSpPr/>
              <p:nvPr/>
            </p:nvSpPr>
            <p:spPr>
              <a:xfrm>
                <a:off x="825531" y="2047480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7" name="Google Shape;349;p33"/>
              <p:cNvSpPr/>
              <p:nvPr/>
            </p:nvSpPr>
            <p:spPr>
              <a:xfrm>
                <a:off x="878550" y="2171208"/>
                <a:ext cx="111111" cy="85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8" name="Google Shape;350;p33"/>
              <p:cNvSpPr/>
              <p:nvPr/>
            </p:nvSpPr>
            <p:spPr>
              <a:xfrm>
                <a:off x="568045" y="1688975"/>
                <a:ext cx="754895" cy="43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9" name="Google Shape;351;p33"/>
              <p:cNvSpPr/>
              <p:nvPr/>
            </p:nvSpPr>
            <p:spPr>
              <a:xfrm>
                <a:off x="305433" y="2024775"/>
                <a:ext cx="262620" cy="32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0" name="Google Shape;352;p33"/>
              <p:cNvSpPr/>
              <p:nvPr/>
            </p:nvSpPr>
            <p:spPr>
              <a:xfrm>
                <a:off x="454403" y="2512023"/>
                <a:ext cx="411537" cy="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1" name="Google Shape;353;p33"/>
              <p:cNvSpPr/>
              <p:nvPr/>
            </p:nvSpPr>
            <p:spPr>
              <a:xfrm>
                <a:off x="515027" y="2337813"/>
                <a:ext cx="350912" cy="232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2" name="Google Shape;354;p33"/>
              <p:cNvSpPr/>
              <p:nvPr/>
            </p:nvSpPr>
            <p:spPr>
              <a:xfrm>
                <a:off x="429161" y="2125740"/>
                <a:ext cx="436779" cy="34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3" name="Google Shape;355;p33"/>
              <p:cNvSpPr/>
              <p:nvPr/>
            </p:nvSpPr>
            <p:spPr>
              <a:xfrm>
                <a:off x="366057" y="2024775"/>
                <a:ext cx="376208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4" name="Google Shape;356;p33"/>
              <p:cNvSpPr/>
              <p:nvPr/>
            </p:nvSpPr>
            <p:spPr>
              <a:xfrm>
                <a:off x="449388" y="2469090"/>
                <a:ext cx="65643" cy="12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5" name="Google Shape;357;p33"/>
              <p:cNvSpPr/>
              <p:nvPr/>
            </p:nvSpPr>
            <p:spPr>
              <a:xfrm>
                <a:off x="391299" y="2355504"/>
                <a:ext cx="123733" cy="136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6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7" name="Google Shape;359;p33"/>
              <p:cNvSpPr/>
              <p:nvPr/>
            </p:nvSpPr>
            <p:spPr>
              <a:xfrm>
                <a:off x="265092" y="2335276"/>
                <a:ext cx="209544" cy="292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8" name="Google Shape;360;p33"/>
              <p:cNvSpPr/>
              <p:nvPr/>
            </p:nvSpPr>
            <p:spPr>
              <a:xfrm>
                <a:off x="88306" y="2655922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9" name="Google Shape;361;p33"/>
              <p:cNvSpPr/>
              <p:nvPr/>
            </p:nvSpPr>
            <p:spPr>
              <a:xfrm>
                <a:off x="70654" y="2628145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0" name="Google Shape;362;p33"/>
              <p:cNvSpPr/>
              <p:nvPr/>
            </p:nvSpPr>
            <p:spPr>
              <a:xfrm>
                <a:off x="55497" y="2615524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1" name="Google Shape;363;p33"/>
              <p:cNvSpPr/>
              <p:nvPr/>
            </p:nvSpPr>
            <p:spPr>
              <a:xfrm>
                <a:off x="40342" y="2618060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2" name="Google Shape;364;p33"/>
              <p:cNvSpPr/>
              <p:nvPr/>
            </p:nvSpPr>
            <p:spPr>
              <a:xfrm>
                <a:off x="176690" y="2744267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3" name="Google Shape;365;p33"/>
              <p:cNvSpPr/>
              <p:nvPr/>
            </p:nvSpPr>
            <p:spPr>
              <a:xfrm>
                <a:off x="42877" y="2686234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4" name="Google Shape;366;p33"/>
              <p:cNvSpPr/>
              <p:nvPr/>
            </p:nvSpPr>
            <p:spPr>
              <a:xfrm>
                <a:off x="35327" y="2678588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5" name="Google Shape;367;p33"/>
              <p:cNvSpPr/>
              <p:nvPr/>
            </p:nvSpPr>
            <p:spPr>
              <a:xfrm>
                <a:off x="35327" y="2686234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6" name="Google Shape;368;p33"/>
              <p:cNvSpPr/>
              <p:nvPr/>
            </p:nvSpPr>
            <p:spPr>
              <a:xfrm>
                <a:off x="25242" y="2658457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7" name="Google Shape;369;p33"/>
              <p:cNvSpPr/>
              <p:nvPr/>
            </p:nvSpPr>
            <p:spPr>
              <a:xfrm>
                <a:off x="17635" y="2643302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8" name="Google Shape;370;p33"/>
              <p:cNvSpPr/>
              <p:nvPr/>
            </p:nvSpPr>
            <p:spPr>
              <a:xfrm>
                <a:off x="7550" y="2635752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9" name="Google Shape;371;p33"/>
              <p:cNvSpPr/>
              <p:nvPr/>
            </p:nvSpPr>
            <p:spPr>
              <a:xfrm>
                <a:off x="0" y="2666007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0" name="Google Shape;372;p33"/>
              <p:cNvSpPr/>
              <p:nvPr/>
            </p:nvSpPr>
            <p:spPr>
              <a:xfrm>
                <a:off x="421611" y="2522109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1" name="Google Shape;373;p33"/>
              <p:cNvSpPr/>
              <p:nvPr/>
            </p:nvSpPr>
            <p:spPr>
              <a:xfrm>
                <a:off x="305433" y="2307500"/>
                <a:ext cx="209600" cy="252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2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3" name="Google Shape;375;p33"/>
              <p:cNvSpPr/>
              <p:nvPr/>
            </p:nvSpPr>
            <p:spPr>
              <a:xfrm>
                <a:off x="53019" y="2246933"/>
                <a:ext cx="421621" cy="58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4" name="Google Shape;376;p33"/>
              <p:cNvSpPr/>
              <p:nvPr/>
            </p:nvSpPr>
            <p:spPr>
              <a:xfrm>
                <a:off x="277713" y="2544815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5" name="Google Shape;377;p33"/>
              <p:cNvSpPr/>
              <p:nvPr/>
            </p:nvSpPr>
            <p:spPr>
              <a:xfrm>
                <a:off x="252415" y="2494332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6" name="Google Shape;378;p33"/>
              <p:cNvSpPr/>
              <p:nvPr/>
            </p:nvSpPr>
            <p:spPr>
              <a:xfrm>
                <a:off x="222159" y="2471626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7" name="Google Shape;379;p33"/>
              <p:cNvSpPr/>
              <p:nvPr/>
            </p:nvSpPr>
            <p:spPr>
              <a:xfrm>
                <a:off x="191847" y="2484247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269" name="Google Shape;380;p33"/>
            <p:cNvSpPr/>
            <p:nvPr/>
          </p:nvSpPr>
          <p:spPr>
            <a:xfrm>
              <a:off x="743876" y="1790212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Google Shape;381;p33"/>
            <p:cNvSpPr/>
            <p:nvPr/>
          </p:nvSpPr>
          <p:spPr>
            <a:xfrm>
              <a:off x="863827" y="2006587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Achievements</a:t>
            </a:r>
          </a:p>
        </p:txBody>
      </p:sp>
      <p:sp>
        <p:nvSpPr>
          <p:cNvPr id="1274" name="Google Shape;1103;p39"/>
          <p:cNvSpPr txBox="1"/>
          <p:nvPr>
            <p:ph type="body" idx="1"/>
          </p:nvPr>
        </p:nvSpPr>
        <p:spPr>
          <a:xfrm>
            <a:off x="631560" y="1199692"/>
            <a:ext cx="7817495" cy="2926080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Successfully applied various existing methods.  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Introduced an entirely new, semantically-driven approach.  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Explored and analyzed deep learning techniques.</a:t>
            </a:r>
          </a:p>
        </p:txBody>
      </p:sp>
      <p:sp>
        <p:nvSpPr>
          <p:cNvPr id="1275" name="Slide Number"/>
          <p:cNvSpPr txBox="1"/>
          <p:nvPr>
            <p:ph type="sldNum" sz="quarter" idx="4294967295"/>
          </p:nvPr>
        </p:nvSpPr>
        <p:spPr>
          <a:xfrm>
            <a:off x="8607756" y="4706226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Limitations</a:t>
            </a:r>
          </a:p>
        </p:txBody>
      </p:sp>
      <p:sp>
        <p:nvSpPr>
          <p:cNvPr id="1278" name="Google Shape;1103;p39"/>
          <p:cNvSpPr txBox="1"/>
          <p:nvPr>
            <p:ph type="body" idx="1"/>
          </p:nvPr>
        </p:nvSpPr>
        <p:spPr>
          <a:xfrm>
            <a:off x="631559" y="1236269"/>
            <a:ext cx="7144499" cy="3372307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DCP: Over Enhancement.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Retinex: artifacts and unnatural color.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SAM-based: needs to enhancement.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Deep learning approach: High computational resource requirements.</a:t>
            </a:r>
          </a:p>
        </p:txBody>
      </p:sp>
      <p:sp>
        <p:nvSpPr>
          <p:cNvPr id="1279" name="Slide Number"/>
          <p:cNvSpPr txBox="1"/>
          <p:nvPr>
            <p:ph type="sldNum" sz="quarter" idx="4294967295"/>
          </p:nvPr>
        </p:nvSpPr>
        <p:spPr>
          <a:xfrm>
            <a:off x="8625529" y="4706226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282" name="Google Shape;1103;p39"/>
          <p:cNvSpPr txBox="1"/>
          <p:nvPr>
            <p:ph type="body" idx="1"/>
          </p:nvPr>
        </p:nvSpPr>
        <p:spPr>
          <a:xfrm>
            <a:off x="631559" y="1236269"/>
            <a:ext cx="7144499" cy="3372307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Investigate deep learning-based dehazing approaches.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Enhance Region-Aware Image Dehazing using SAM approach to assign region colors more efficiently. </a:t>
            </a:r>
          </a:p>
        </p:txBody>
      </p:sp>
      <p:sp>
        <p:nvSpPr>
          <p:cNvPr id="1283" name="Slide Number"/>
          <p:cNvSpPr txBox="1"/>
          <p:nvPr>
            <p:ph type="sldNum" sz="quarter" idx="4294967295"/>
          </p:nvPr>
        </p:nvSpPr>
        <p:spPr>
          <a:xfrm>
            <a:off x="8589984" y="4688454"/>
            <a:ext cx="273654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97;p35"/>
          <p:cNvSpPr txBox="1"/>
          <p:nvPr>
            <p:ph type="title"/>
          </p:nvPr>
        </p:nvSpPr>
        <p:spPr>
          <a:xfrm>
            <a:off x="713225" y="445025"/>
            <a:ext cx="7717500" cy="572702"/>
          </a:xfrm>
          <a:prstGeom prst="rect">
            <a:avLst/>
          </a:prstGeom>
        </p:spPr>
        <p:txBody>
          <a:bodyPr/>
          <a:lstStyle>
            <a:lvl1pPr defTabSz="658368">
              <a:defRPr sz="2500">
                <a:solidFill>
                  <a:srgbClr val="005493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63" name="Google Shape;404;p35"/>
          <p:cNvSpPr txBox="1"/>
          <p:nvPr/>
        </p:nvSpPr>
        <p:spPr>
          <a:xfrm>
            <a:off x="867105" y="1434325"/>
            <a:ext cx="576602" cy="44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640079">
              <a:lnSpc>
                <a:spcPct val="90000"/>
              </a:lnSpc>
              <a:defRPr sz="1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64" name="Google Shape;405;p35"/>
          <p:cNvSpPr txBox="1"/>
          <p:nvPr/>
        </p:nvSpPr>
        <p:spPr>
          <a:xfrm>
            <a:off x="867105" y="3172648"/>
            <a:ext cx="576602" cy="44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640079">
              <a:lnSpc>
                <a:spcPct val="90000"/>
              </a:lnSpc>
              <a:defRPr sz="1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65" name="Google Shape;406;p35"/>
          <p:cNvSpPr txBox="1"/>
          <p:nvPr/>
        </p:nvSpPr>
        <p:spPr>
          <a:xfrm>
            <a:off x="3494994" y="1434325"/>
            <a:ext cx="576602" cy="44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640079">
              <a:lnSpc>
                <a:spcPct val="90000"/>
              </a:lnSpc>
              <a:defRPr sz="1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66" name="Google Shape;407;p35"/>
          <p:cNvSpPr txBox="1"/>
          <p:nvPr/>
        </p:nvSpPr>
        <p:spPr>
          <a:xfrm>
            <a:off x="3494994" y="3172648"/>
            <a:ext cx="576602" cy="44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640079">
              <a:lnSpc>
                <a:spcPct val="90000"/>
              </a:lnSpc>
              <a:defRPr sz="1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67" name="Google Shape;408;p35"/>
          <p:cNvSpPr txBox="1"/>
          <p:nvPr/>
        </p:nvSpPr>
        <p:spPr>
          <a:xfrm>
            <a:off x="6122880" y="1434325"/>
            <a:ext cx="576602" cy="44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640079">
              <a:lnSpc>
                <a:spcPct val="90000"/>
              </a:lnSpc>
              <a:defRPr sz="1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68" name="Google Shape;410;p35"/>
          <p:cNvSpPr txBox="1"/>
          <p:nvPr>
            <p:ph type="body" sz="quarter" idx="1"/>
          </p:nvPr>
        </p:nvSpPr>
        <p:spPr>
          <a:xfrm>
            <a:off x="1356719" y="1384377"/>
            <a:ext cx="1796134" cy="51871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defRPr sz="2200">
                <a:solidFill>
                  <a:srgbClr val="00549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69" name="Google Shape;411;p35"/>
          <p:cNvSpPr txBox="1"/>
          <p:nvPr/>
        </p:nvSpPr>
        <p:spPr>
          <a:xfrm>
            <a:off x="3987579" y="1398770"/>
            <a:ext cx="1796133" cy="51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>
              <a:defRPr sz="2200">
                <a:solidFill>
                  <a:srgbClr val="00549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70" name="Google Shape;412;p35"/>
          <p:cNvSpPr txBox="1"/>
          <p:nvPr/>
        </p:nvSpPr>
        <p:spPr>
          <a:xfrm>
            <a:off x="6612501" y="1340907"/>
            <a:ext cx="1456168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>
              <a:defRPr sz="2200">
                <a:solidFill>
                  <a:srgbClr val="00549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71" name="Google Shape;413;p35"/>
          <p:cNvSpPr txBox="1"/>
          <p:nvPr/>
        </p:nvSpPr>
        <p:spPr>
          <a:xfrm>
            <a:off x="1356719" y="2839068"/>
            <a:ext cx="1664400" cy="79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>
              <a:defRPr sz="2200">
                <a:solidFill>
                  <a:srgbClr val="00549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272" name="Google Shape;414;p35"/>
          <p:cNvSpPr txBox="1"/>
          <p:nvPr/>
        </p:nvSpPr>
        <p:spPr>
          <a:xfrm>
            <a:off x="3984609" y="2839068"/>
            <a:ext cx="1664401" cy="79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>
              <a:defRPr sz="2200">
                <a:solidFill>
                  <a:srgbClr val="00549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xfrm>
            <a:off x="8585878" y="4644022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865;p37"/>
          <p:cNvSpPr txBox="1"/>
          <p:nvPr>
            <p:ph type="title"/>
          </p:nvPr>
        </p:nvSpPr>
        <p:spPr>
          <a:xfrm>
            <a:off x="713225" y="2003375"/>
            <a:ext cx="3668581" cy="1511400"/>
          </a:xfrm>
          <a:prstGeom prst="rect">
            <a:avLst/>
          </a:prstGeom>
        </p:spPr>
        <p:txBody>
          <a:bodyPr/>
          <a:lstStyle>
            <a:lvl1pPr defTabSz="822958">
              <a:defRPr sz="4700">
                <a:solidFill>
                  <a:srgbClr val="FEA9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286" name="Google Shape;866;p37"/>
          <p:cNvSpPr txBox="1"/>
          <p:nvPr/>
        </p:nvSpPr>
        <p:spPr>
          <a:xfrm>
            <a:off x="713225" y="860524"/>
            <a:ext cx="1652099" cy="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 defTabSz="722376">
              <a:defRPr sz="4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pPr>
            <a:r>
              <a:t>0</a:t>
            </a:r>
            <a:r>
              <a:t>5</a:t>
            </a:r>
          </a:p>
        </p:txBody>
      </p:sp>
      <p:grpSp>
        <p:nvGrpSpPr>
          <p:cNvPr id="1446" name="Google Shape;222;p33"/>
          <p:cNvGrpSpPr/>
          <p:nvPr/>
        </p:nvGrpSpPr>
        <p:grpSpPr>
          <a:xfrm>
            <a:off x="5544973" y="1001438"/>
            <a:ext cx="3178572" cy="3140687"/>
            <a:chOff x="0" y="0"/>
            <a:chExt cx="3178571" cy="3140686"/>
          </a:xfrm>
        </p:grpSpPr>
        <p:grpSp>
          <p:nvGrpSpPr>
            <p:cNvPr id="1443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1287" name="Google Shape;224;p33"/>
              <p:cNvSpPr/>
              <p:nvPr/>
            </p:nvSpPr>
            <p:spPr>
              <a:xfrm>
                <a:off x="1603171" y="149459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8" name="Google Shape;225;p33"/>
              <p:cNvSpPr/>
              <p:nvPr/>
            </p:nvSpPr>
            <p:spPr>
              <a:xfrm>
                <a:off x="1474371" y="1570317"/>
                <a:ext cx="287863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9" name="Google Shape;226;p33"/>
              <p:cNvSpPr/>
              <p:nvPr/>
            </p:nvSpPr>
            <p:spPr>
              <a:xfrm>
                <a:off x="1343094" y="1646041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0" name="Google Shape;227;p33"/>
              <p:cNvSpPr/>
              <p:nvPr/>
            </p:nvSpPr>
            <p:spPr>
              <a:xfrm>
                <a:off x="1211815" y="1721822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1" name="Google Shape;228;p33"/>
              <p:cNvSpPr/>
              <p:nvPr/>
            </p:nvSpPr>
            <p:spPr>
              <a:xfrm>
                <a:off x="1080538" y="1797547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2" name="Google Shape;229;p33"/>
              <p:cNvSpPr/>
              <p:nvPr/>
            </p:nvSpPr>
            <p:spPr>
              <a:xfrm>
                <a:off x="1782396" y="1570317"/>
                <a:ext cx="88349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Google Shape;230;p33"/>
              <p:cNvSpPr/>
              <p:nvPr/>
            </p:nvSpPr>
            <p:spPr>
              <a:xfrm>
                <a:off x="2017176" y="2860445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4" name="Google Shape;231;p33"/>
              <p:cNvSpPr/>
              <p:nvPr/>
            </p:nvSpPr>
            <p:spPr>
              <a:xfrm>
                <a:off x="1805103" y="272409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5" name="Google Shape;232;p33"/>
              <p:cNvSpPr/>
              <p:nvPr/>
            </p:nvSpPr>
            <p:spPr>
              <a:xfrm>
                <a:off x="1805103" y="2736717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6" name="Google Shape;233;p33"/>
              <p:cNvSpPr/>
              <p:nvPr/>
            </p:nvSpPr>
            <p:spPr>
              <a:xfrm>
                <a:off x="2017176" y="264583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Google Shape;234;p33"/>
              <p:cNvSpPr/>
              <p:nvPr/>
            </p:nvSpPr>
            <p:spPr>
              <a:xfrm>
                <a:off x="1805103" y="2512023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Google Shape;235;p33"/>
              <p:cNvSpPr/>
              <p:nvPr/>
            </p:nvSpPr>
            <p:spPr>
              <a:xfrm>
                <a:off x="1805103" y="2522109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9" name="Google Shape;236;p33"/>
              <p:cNvSpPr/>
              <p:nvPr/>
            </p:nvSpPr>
            <p:spPr>
              <a:xfrm>
                <a:off x="2017176" y="2431228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0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1" name="Google Shape;238;p33"/>
              <p:cNvSpPr/>
              <p:nvPr/>
            </p:nvSpPr>
            <p:spPr>
              <a:xfrm>
                <a:off x="1805103" y="2307500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Google Shape;239;p33"/>
              <p:cNvSpPr/>
              <p:nvPr/>
            </p:nvSpPr>
            <p:spPr>
              <a:xfrm>
                <a:off x="2017176" y="2219156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Google Shape;240;p33"/>
              <p:cNvSpPr/>
              <p:nvPr/>
            </p:nvSpPr>
            <p:spPr>
              <a:xfrm>
                <a:off x="1805103" y="2082807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Google Shape;241;p33"/>
              <p:cNvSpPr/>
              <p:nvPr/>
            </p:nvSpPr>
            <p:spPr>
              <a:xfrm>
                <a:off x="1805103" y="209542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Google Shape;242;p33"/>
              <p:cNvSpPr/>
              <p:nvPr/>
            </p:nvSpPr>
            <p:spPr>
              <a:xfrm>
                <a:off x="2017176" y="200454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Google Shape;243;p33"/>
              <p:cNvSpPr/>
              <p:nvPr/>
            </p:nvSpPr>
            <p:spPr>
              <a:xfrm>
                <a:off x="1805103" y="187073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Google Shape;244;p33"/>
              <p:cNvSpPr/>
              <p:nvPr/>
            </p:nvSpPr>
            <p:spPr>
              <a:xfrm>
                <a:off x="1805103" y="1880877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Google Shape;245;p33"/>
              <p:cNvSpPr/>
              <p:nvPr/>
            </p:nvSpPr>
            <p:spPr>
              <a:xfrm>
                <a:off x="1880884" y="1865720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Google Shape;246;p33"/>
              <p:cNvSpPr/>
              <p:nvPr/>
            </p:nvSpPr>
            <p:spPr>
              <a:xfrm>
                <a:off x="1880884" y="1878342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Google Shape;247;p33"/>
              <p:cNvSpPr/>
              <p:nvPr/>
            </p:nvSpPr>
            <p:spPr>
              <a:xfrm>
                <a:off x="1484513" y="156276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Google Shape;248;p33"/>
              <p:cNvSpPr/>
              <p:nvPr/>
            </p:nvSpPr>
            <p:spPr>
              <a:xfrm>
                <a:off x="1353178" y="1638492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Google Shape;249;p33"/>
              <p:cNvSpPr/>
              <p:nvPr/>
            </p:nvSpPr>
            <p:spPr>
              <a:xfrm>
                <a:off x="1221901" y="1714216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Google Shape;250;p33"/>
              <p:cNvSpPr/>
              <p:nvPr/>
            </p:nvSpPr>
            <p:spPr>
              <a:xfrm>
                <a:off x="1093158" y="1792476"/>
                <a:ext cx="290341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Google Shape;251;p33"/>
              <p:cNvSpPr/>
              <p:nvPr/>
            </p:nvSpPr>
            <p:spPr>
              <a:xfrm>
                <a:off x="961881" y="186572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Google Shape;252;p33"/>
              <p:cNvSpPr/>
              <p:nvPr/>
            </p:nvSpPr>
            <p:spPr>
              <a:xfrm>
                <a:off x="1663739" y="1641027"/>
                <a:ext cx="85870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Google Shape;253;p33"/>
              <p:cNvSpPr/>
              <p:nvPr/>
            </p:nvSpPr>
            <p:spPr>
              <a:xfrm>
                <a:off x="845759" y="815441"/>
                <a:ext cx="30258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Google Shape;254;p33"/>
              <p:cNvSpPr/>
              <p:nvPr/>
            </p:nvSpPr>
            <p:spPr>
              <a:xfrm>
                <a:off x="681632" y="714476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8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9" name="Google Shape;256;p33"/>
              <p:cNvSpPr/>
              <p:nvPr/>
            </p:nvSpPr>
            <p:spPr>
              <a:xfrm>
                <a:off x="1030055" y="924014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0" name="Google Shape;257;p33"/>
              <p:cNvSpPr/>
              <p:nvPr/>
            </p:nvSpPr>
            <p:spPr>
              <a:xfrm>
                <a:off x="865929" y="820512"/>
                <a:ext cx="196923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1" name="Google Shape;258;p33"/>
              <p:cNvSpPr/>
              <p:nvPr/>
            </p:nvSpPr>
            <p:spPr>
              <a:xfrm>
                <a:off x="865929" y="833134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2" name="Google Shape;259;p33"/>
              <p:cNvSpPr/>
              <p:nvPr/>
            </p:nvSpPr>
            <p:spPr>
              <a:xfrm>
                <a:off x="1214351" y="1030051"/>
                <a:ext cx="32794" cy="28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3" name="Google Shape;260;p33"/>
              <p:cNvSpPr/>
              <p:nvPr/>
            </p:nvSpPr>
            <p:spPr>
              <a:xfrm>
                <a:off x="1052760" y="929029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4" name="Google Shape;261;p33"/>
              <p:cNvSpPr/>
              <p:nvPr/>
            </p:nvSpPr>
            <p:spPr>
              <a:xfrm>
                <a:off x="1052760" y="939170"/>
                <a:ext cx="174217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Google Shape;263;p33"/>
              <p:cNvSpPr/>
              <p:nvPr/>
            </p:nvSpPr>
            <p:spPr>
              <a:xfrm>
                <a:off x="1237057" y="1035065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7" name="Google Shape;264;p33"/>
              <p:cNvSpPr/>
              <p:nvPr/>
            </p:nvSpPr>
            <p:spPr>
              <a:xfrm>
                <a:off x="1237057" y="1045206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8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1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2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3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4" name="Google Shape;271;p33"/>
              <p:cNvSpPr/>
              <p:nvPr/>
            </p:nvSpPr>
            <p:spPr>
              <a:xfrm>
                <a:off x="1305231" y="1259759"/>
                <a:ext cx="997286" cy="732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5" name="Google Shape;272;p33"/>
              <p:cNvSpPr/>
              <p:nvPr/>
            </p:nvSpPr>
            <p:spPr>
              <a:xfrm>
                <a:off x="1658668" y="1537526"/>
                <a:ext cx="388830" cy="302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6" name="Google Shape;273;p33"/>
              <p:cNvSpPr/>
              <p:nvPr/>
            </p:nvSpPr>
            <p:spPr>
              <a:xfrm>
                <a:off x="1131020" y="1126001"/>
                <a:ext cx="1007371" cy="58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7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8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9" name="Google Shape;276;p33"/>
              <p:cNvSpPr/>
              <p:nvPr/>
            </p:nvSpPr>
            <p:spPr>
              <a:xfrm>
                <a:off x="1651119" y="906323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0" name="Google Shape;277;p33"/>
              <p:cNvSpPr/>
              <p:nvPr/>
            </p:nvSpPr>
            <p:spPr>
              <a:xfrm>
                <a:off x="1484513" y="916409"/>
                <a:ext cx="290342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1" name="Google Shape;278;p33"/>
              <p:cNvSpPr/>
              <p:nvPr/>
            </p:nvSpPr>
            <p:spPr>
              <a:xfrm>
                <a:off x="1519840" y="679094"/>
                <a:ext cx="14390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2" name="Google Shape;279;p33"/>
              <p:cNvSpPr/>
              <p:nvPr/>
            </p:nvSpPr>
            <p:spPr>
              <a:xfrm>
                <a:off x="1355714" y="689235"/>
                <a:ext cx="287863" cy="31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3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4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5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Google Shape;284;p33"/>
              <p:cNvSpPr/>
              <p:nvPr/>
            </p:nvSpPr>
            <p:spPr>
              <a:xfrm>
                <a:off x="1126006" y="0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Google Shape;285;p33"/>
              <p:cNvSpPr/>
              <p:nvPr/>
            </p:nvSpPr>
            <p:spPr>
              <a:xfrm>
                <a:off x="961881" y="10085"/>
                <a:ext cx="290341" cy="310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9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0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1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2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3" name="Google Shape;290;p33"/>
              <p:cNvSpPr/>
              <p:nvPr/>
            </p:nvSpPr>
            <p:spPr>
              <a:xfrm>
                <a:off x="2017176" y="1055292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4" name="Google Shape;291;p33"/>
              <p:cNvSpPr/>
              <p:nvPr/>
            </p:nvSpPr>
            <p:spPr>
              <a:xfrm>
                <a:off x="1805103" y="921479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5" name="Google Shape;292;p33"/>
              <p:cNvSpPr/>
              <p:nvPr/>
            </p:nvSpPr>
            <p:spPr>
              <a:xfrm>
                <a:off x="1805103" y="931564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6" name="Google Shape;293;p33"/>
              <p:cNvSpPr/>
              <p:nvPr/>
            </p:nvSpPr>
            <p:spPr>
              <a:xfrm>
                <a:off x="2017176" y="840684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7" name="Google Shape;294;p33"/>
              <p:cNvSpPr/>
              <p:nvPr/>
            </p:nvSpPr>
            <p:spPr>
              <a:xfrm>
                <a:off x="1805103" y="706870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8" name="Google Shape;295;p33"/>
              <p:cNvSpPr/>
              <p:nvPr/>
            </p:nvSpPr>
            <p:spPr>
              <a:xfrm>
                <a:off x="1805103" y="716956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9" name="Google Shape;296;p33"/>
              <p:cNvSpPr/>
              <p:nvPr/>
            </p:nvSpPr>
            <p:spPr>
              <a:xfrm>
                <a:off x="2017176" y="628610"/>
                <a:ext cx="40400" cy="21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0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1" name="Google Shape;298;p33"/>
              <p:cNvSpPr/>
              <p:nvPr/>
            </p:nvSpPr>
            <p:spPr>
              <a:xfrm>
                <a:off x="1805103" y="50488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2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3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4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5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6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7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8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9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0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1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2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3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4" name="Google Shape;311;p33"/>
              <p:cNvSpPr/>
              <p:nvPr/>
            </p:nvSpPr>
            <p:spPr>
              <a:xfrm>
                <a:off x="2327736" y="107799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5" name="Google Shape;312;p33"/>
              <p:cNvSpPr/>
              <p:nvPr/>
            </p:nvSpPr>
            <p:spPr>
              <a:xfrm>
                <a:off x="2585222" y="992189"/>
                <a:ext cx="181823" cy="295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6" name="Google Shape;313;p33"/>
              <p:cNvSpPr/>
              <p:nvPr/>
            </p:nvSpPr>
            <p:spPr>
              <a:xfrm>
                <a:off x="2459015" y="100227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7" name="Google Shape;314;p33"/>
              <p:cNvSpPr/>
              <p:nvPr/>
            </p:nvSpPr>
            <p:spPr>
              <a:xfrm>
                <a:off x="2714021" y="916409"/>
                <a:ext cx="184302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8" name="Google Shape;315;p33"/>
              <p:cNvSpPr/>
              <p:nvPr/>
            </p:nvSpPr>
            <p:spPr>
              <a:xfrm>
                <a:off x="2590292" y="92655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9" name="Google Shape;316;p33"/>
              <p:cNvSpPr/>
              <p:nvPr/>
            </p:nvSpPr>
            <p:spPr>
              <a:xfrm>
                <a:off x="2120734" y="1943980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0" name="Google Shape;317;p33"/>
              <p:cNvSpPr/>
              <p:nvPr/>
            </p:nvSpPr>
            <p:spPr>
              <a:xfrm>
                <a:off x="2754418" y="281751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1" name="Google Shape;318;p33"/>
              <p:cNvSpPr/>
              <p:nvPr/>
            </p:nvSpPr>
            <p:spPr>
              <a:xfrm>
                <a:off x="2590292" y="2830132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2" name="Google Shape;319;p33"/>
              <p:cNvSpPr/>
              <p:nvPr/>
            </p:nvSpPr>
            <p:spPr>
              <a:xfrm>
                <a:off x="2623141" y="2592819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3" name="Google Shape;320;p33"/>
              <p:cNvSpPr/>
              <p:nvPr/>
            </p:nvSpPr>
            <p:spPr>
              <a:xfrm>
                <a:off x="2459015" y="2602904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4" name="Google Shape;321;p33"/>
              <p:cNvSpPr/>
              <p:nvPr/>
            </p:nvSpPr>
            <p:spPr>
              <a:xfrm>
                <a:off x="2494342" y="2365589"/>
                <a:ext cx="14142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5" name="Google Shape;322;p33"/>
              <p:cNvSpPr/>
              <p:nvPr/>
            </p:nvSpPr>
            <p:spPr>
              <a:xfrm>
                <a:off x="2327736" y="2375674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6" name="Google Shape;323;p33"/>
              <p:cNvSpPr/>
              <p:nvPr/>
            </p:nvSpPr>
            <p:spPr>
              <a:xfrm>
                <a:off x="2363063" y="213836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7" name="Google Shape;324;p33"/>
              <p:cNvSpPr/>
              <p:nvPr/>
            </p:nvSpPr>
            <p:spPr>
              <a:xfrm>
                <a:off x="2198994" y="2150981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8" name="Google Shape;325;p33"/>
              <p:cNvSpPr/>
              <p:nvPr/>
            </p:nvSpPr>
            <p:spPr>
              <a:xfrm>
                <a:off x="2231785" y="1911133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9" name="Google Shape;326;p33"/>
              <p:cNvSpPr/>
              <p:nvPr/>
            </p:nvSpPr>
            <p:spPr>
              <a:xfrm>
                <a:off x="2065180" y="1923753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0" name="Google Shape;327;p33"/>
              <p:cNvSpPr/>
              <p:nvPr/>
            </p:nvSpPr>
            <p:spPr>
              <a:xfrm>
                <a:off x="2145975" y="1893497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1" name="Google Shape;328;p33"/>
              <p:cNvSpPr/>
              <p:nvPr/>
            </p:nvSpPr>
            <p:spPr>
              <a:xfrm>
                <a:off x="2090421" y="1903583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2" name="Google Shape;329;p33"/>
              <p:cNvSpPr/>
              <p:nvPr/>
            </p:nvSpPr>
            <p:spPr>
              <a:xfrm>
                <a:off x="2201472" y="1681425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3" name="Google Shape;330;p33"/>
              <p:cNvSpPr/>
              <p:nvPr/>
            </p:nvSpPr>
            <p:spPr>
              <a:xfrm>
                <a:off x="2201472" y="1691510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4" name="Google Shape;331;p33"/>
              <p:cNvSpPr/>
              <p:nvPr/>
            </p:nvSpPr>
            <p:spPr>
              <a:xfrm>
                <a:off x="2408532" y="1719287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5" name="Google Shape;332;p33"/>
              <p:cNvSpPr/>
              <p:nvPr/>
            </p:nvSpPr>
            <p:spPr>
              <a:xfrm>
                <a:off x="2244406" y="1615784"/>
                <a:ext cx="194388" cy="11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6" name="Google Shape;333;p33"/>
              <p:cNvSpPr/>
              <p:nvPr/>
            </p:nvSpPr>
            <p:spPr>
              <a:xfrm>
                <a:off x="2244406" y="1628406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7" name="Google Shape;334;p33"/>
              <p:cNvSpPr/>
              <p:nvPr/>
            </p:nvSpPr>
            <p:spPr>
              <a:xfrm>
                <a:off x="2592828" y="1825323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8" name="Google Shape;335;p33"/>
              <p:cNvSpPr/>
              <p:nvPr/>
            </p:nvSpPr>
            <p:spPr>
              <a:xfrm>
                <a:off x="2428703" y="1724301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9" name="Google Shape;336;p33"/>
              <p:cNvSpPr/>
              <p:nvPr/>
            </p:nvSpPr>
            <p:spPr>
              <a:xfrm>
                <a:off x="2428703" y="1734442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0" name="Google Shape;337;p33"/>
              <p:cNvSpPr/>
              <p:nvPr/>
            </p:nvSpPr>
            <p:spPr>
              <a:xfrm>
                <a:off x="2777124" y="1931359"/>
                <a:ext cx="3279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1" name="Google Shape;338;p33"/>
              <p:cNvSpPr/>
              <p:nvPr/>
            </p:nvSpPr>
            <p:spPr>
              <a:xfrm>
                <a:off x="2612999" y="1830338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2" name="Google Shape;339;p33"/>
              <p:cNvSpPr/>
              <p:nvPr/>
            </p:nvSpPr>
            <p:spPr>
              <a:xfrm>
                <a:off x="2612999" y="1840479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3" name="Google Shape;340;p33"/>
              <p:cNvSpPr/>
              <p:nvPr/>
            </p:nvSpPr>
            <p:spPr>
              <a:xfrm>
                <a:off x="2963957" y="2037395"/>
                <a:ext cx="30314" cy="28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4" name="Google Shape;341;p33"/>
              <p:cNvSpPr/>
              <p:nvPr/>
            </p:nvSpPr>
            <p:spPr>
              <a:xfrm>
                <a:off x="2799831" y="1936374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5" name="Google Shape;342;p33"/>
              <p:cNvSpPr/>
              <p:nvPr/>
            </p:nvSpPr>
            <p:spPr>
              <a:xfrm>
                <a:off x="2799831" y="1948995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6" name="Google Shape;343;p33"/>
              <p:cNvSpPr/>
              <p:nvPr/>
            </p:nvSpPr>
            <p:spPr>
              <a:xfrm>
                <a:off x="3148254" y="2145967"/>
                <a:ext cx="30314" cy="28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7" name="Google Shape;344;p33"/>
              <p:cNvSpPr/>
              <p:nvPr/>
            </p:nvSpPr>
            <p:spPr>
              <a:xfrm>
                <a:off x="2984127" y="2044945"/>
                <a:ext cx="194445" cy="111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8" name="Google Shape;345;p33"/>
              <p:cNvSpPr/>
              <p:nvPr/>
            </p:nvSpPr>
            <p:spPr>
              <a:xfrm>
                <a:off x="2984127" y="2055031"/>
                <a:ext cx="176753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9" name="Google Shape;346;p33"/>
              <p:cNvSpPr/>
              <p:nvPr/>
            </p:nvSpPr>
            <p:spPr>
              <a:xfrm>
                <a:off x="812911" y="2004548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0" name="Google Shape;347;p33"/>
              <p:cNvSpPr/>
              <p:nvPr/>
            </p:nvSpPr>
            <p:spPr>
              <a:xfrm>
                <a:off x="696788" y="1789940"/>
                <a:ext cx="749824" cy="5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1" name="Google Shape;348;p33"/>
              <p:cNvSpPr/>
              <p:nvPr/>
            </p:nvSpPr>
            <p:spPr>
              <a:xfrm>
                <a:off x="825531" y="2047480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2" name="Google Shape;349;p33"/>
              <p:cNvSpPr/>
              <p:nvPr/>
            </p:nvSpPr>
            <p:spPr>
              <a:xfrm>
                <a:off x="878550" y="2171208"/>
                <a:ext cx="111111" cy="85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3" name="Google Shape;350;p33"/>
              <p:cNvSpPr/>
              <p:nvPr/>
            </p:nvSpPr>
            <p:spPr>
              <a:xfrm>
                <a:off x="568045" y="1688975"/>
                <a:ext cx="754895" cy="43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4" name="Google Shape;351;p33"/>
              <p:cNvSpPr/>
              <p:nvPr/>
            </p:nvSpPr>
            <p:spPr>
              <a:xfrm>
                <a:off x="305433" y="2024775"/>
                <a:ext cx="262620" cy="32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5" name="Google Shape;352;p33"/>
              <p:cNvSpPr/>
              <p:nvPr/>
            </p:nvSpPr>
            <p:spPr>
              <a:xfrm>
                <a:off x="454403" y="2512023"/>
                <a:ext cx="411537" cy="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6" name="Google Shape;353;p33"/>
              <p:cNvSpPr/>
              <p:nvPr/>
            </p:nvSpPr>
            <p:spPr>
              <a:xfrm>
                <a:off x="515027" y="2337813"/>
                <a:ext cx="350912" cy="232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7" name="Google Shape;354;p33"/>
              <p:cNvSpPr/>
              <p:nvPr/>
            </p:nvSpPr>
            <p:spPr>
              <a:xfrm>
                <a:off x="429161" y="2125740"/>
                <a:ext cx="436779" cy="34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8" name="Google Shape;355;p33"/>
              <p:cNvSpPr/>
              <p:nvPr/>
            </p:nvSpPr>
            <p:spPr>
              <a:xfrm>
                <a:off x="366057" y="2024775"/>
                <a:ext cx="376208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9" name="Google Shape;356;p33"/>
              <p:cNvSpPr/>
              <p:nvPr/>
            </p:nvSpPr>
            <p:spPr>
              <a:xfrm>
                <a:off x="449388" y="2469090"/>
                <a:ext cx="65643" cy="12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0" name="Google Shape;357;p33"/>
              <p:cNvSpPr/>
              <p:nvPr/>
            </p:nvSpPr>
            <p:spPr>
              <a:xfrm>
                <a:off x="391299" y="2355504"/>
                <a:ext cx="123733" cy="136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1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2" name="Google Shape;359;p33"/>
              <p:cNvSpPr/>
              <p:nvPr/>
            </p:nvSpPr>
            <p:spPr>
              <a:xfrm>
                <a:off x="265092" y="2335276"/>
                <a:ext cx="209544" cy="292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3" name="Google Shape;360;p33"/>
              <p:cNvSpPr/>
              <p:nvPr/>
            </p:nvSpPr>
            <p:spPr>
              <a:xfrm>
                <a:off x="88306" y="2655922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4" name="Google Shape;361;p33"/>
              <p:cNvSpPr/>
              <p:nvPr/>
            </p:nvSpPr>
            <p:spPr>
              <a:xfrm>
                <a:off x="70654" y="2628145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5" name="Google Shape;362;p33"/>
              <p:cNvSpPr/>
              <p:nvPr/>
            </p:nvSpPr>
            <p:spPr>
              <a:xfrm>
                <a:off x="55497" y="2615524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6" name="Google Shape;363;p33"/>
              <p:cNvSpPr/>
              <p:nvPr/>
            </p:nvSpPr>
            <p:spPr>
              <a:xfrm>
                <a:off x="40342" y="2618060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7" name="Google Shape;364;p33"/>
              <p:cNvSpPr/>
              <p:nvPr/>
            </p:nvSpPr>
            <p:spPr>
              <a:xfrm>
                <a:off x="176690" y="2744267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8" name="Google Shape;365;p33"/>
              <p:cNvSpPr/>
              <p:nvPr/>
            </p:nvSpPr>
            <p:spPr>
              <a:xfrm>
                <a:off x="42877" y="2686234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9" name="Google Shape;366;p33"/>
              <p:cNvSpPr/>
              <p:nvPr/>
            </p:nvSpPr>
            <p:spPr>
              <a:xfrm>
                <a:off x="35327" y="2678588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0" name="Google Shape;367;p33"/>
              <p:cNvSpPr/>
              <p:nvPr/>
            </p:nvSpPr>
            <p:spPr>
              <a:xfrm>
                <a:off x="35327" y="2686234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1" name="Google Shape;368;p33"/>
              <p:cNvSpPr/>
              <p:nvPr/>
            </p:nvSpPr>
            <p:spPr>
              <a:xfrm>
                <a:off x="25242" y="2658457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2" name="Google Shape;369;p33"/>
              <p:cNvSpPr/>
              <p:nvPr/>
            </p:nvSpPr>
            <p:spPr>
              <a:xfrm>
                <a:off x="17635" y="2643302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3" name="Google Shape;370;p33"/>
              <p:cNvSpPr/>
              <p:nvPr/>
            </p:nvSpPr>
            <p:spPr>
              <a:xfrm>
                <a:off x="7550" y="2635752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4" name="Google Shape;371;p33"/>
              <p:cNvSpPr/>
              <p:nvPr/>
            </p:nvSpPr>
            <p:spPr>
              <a:xfrm>
                <a:off x="0" y="2666007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5" name="Google Shape;372;p33"/>
              <p:cNvSpPr/>
              <p:nvPr/>
            </p:nvSpPr>
            <p:spPr>
              <a:xfrm>
                <a:off x="421611" y="2522109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6" name="Google Shape;373;p33"/>
              <p:cNvSpPr/>
              <p:nvPr/>
            </p:nvSpPr>
            <p:spPr>
              <a:xfrm>
                <a:off x="305433" y="2307500"/>
                <a:ext cx="209600" cy="252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7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8" name="Google Shape;375;p33"/>
              <p:cNvSpPr/>
              <p:nvPr/>
            </p:nvSpPr>
            <p:spPr>
              <a:xfrm>
                <a:off x="53019" y="2246933"/>
                <a:ext cx="421621" cy="58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9" name="Google Shape;376;p33"/>
              <p:cNvSpPr/>
              <p:nvPr/>
            </p:nvSpPr>
            <p:spPr>
              <a:xfrm>
                <a:off x="277713" y="2544815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0" name="Google Shape;377;p33"/>
              <p:cNvSpPr/>
              <p:nvPr/>
            </p:nvSpPr>
            <p:spPr>
              <a:xfrm>
                <a:off x="252415" y="2494332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1" name="Google Shape;378;p33"/>
              <p:cNvSpPr/>
              <p:nvPr/>
            </p:nvSpPr>
            <p:spPr>
              <a:xfrm>
                <a:off x="222159" y="2471626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2" name="Google Shape;379;p33"/>
              <p:cNvSpPr/>
              <p:nvPr/>
            </p:nvSpPr>
            <p:spPr>
              <a:xfrm>
                <a:off x="191847" y="2484247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4" name="Google Shape;380;p33"/>
            <p:cNvSpPr/>
            <p:nvPr/>
          </p:nvSpPr>
          <p:spPr>
            <a:xfrm>
              <a:off x="743876" y="1790212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Google Shape;381;p33"/>
            <p:cNvSpPr/>
            <p:nvPr/>
          </p:nvSpPr>
          <p:spPr>
            <a:xfrm>
              <a:off x="863827" y="2006587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912;p45"/>
          <p:cNvSpPr txBox="1"/>
          <p:nvPr>
            <p:ph type="title"/>
          </p:nvPr>
        </p:nvSpPr>
        <p:spPr>
          <a:xfrm>
            <a:off x="2607589" y="1720727"/>
            <a:ext cx="3928822" cy="1702045"/>
          </a:xfrm>
          <a:prstGeom prst="rect">
            <a:avLst/>
          </a:prstGeom>
        </p:spPr>
        <p:txBody>
          <a:bodyPr anchor="ctr"/>
          <a:lstStyle>
            <a:lvl1pPr algn="ctr" defTabSz="822958">
              <a:defRPr sz="5000">
                <a:solidFill>
                  <a:srgbClr val="005493"/>
                </a:solidFill>
              </a:defRPr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865;p37"/>
          <p:cNvSpPr txBox="1"/>
          <p:nvPr>
            <p:ph type="title"/>
          </p:nvPr>
        </p:nvSpPr>
        <p:spPr>
          <a:xfrm>
            <a:off x="713223" y="2003375"/>
            <a:ext cx="3456332" cy="1511400"/>
          </a:xfrm>
          <a:prstGeom prst="rect">
            <a:avLst/>
          </a:prstGeom>
        </p:spPr>
        <p:txBody>
          <a:bodyPr/>
          <a:lstStyle>
            <a:lvl1pPr defTabSz="850391">
              <a:defRPr sz="4900">
                <a:solidFill>
                  <a:srgbClr val="FEA9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276" name="Google Shape;866;p37"/>
          <p:cNvSpPr txBox="1"/>
          <p:nvPr/>
        </p:nvSpPr>
        <p:spPr>
          <a:xfrm>
            <a:off x="713225" y="860524"/>
            <a:ext cx="1652099" cy="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722376">
              <a:defRPr sz="4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77" name="Google Shape;1087;p37"/>
          <p:cNvSpPr/>
          <p:nvPr/>
        </p:nvSpPr>
        <p:spPr>
          <a:xfrm>
            <a:off x="7863050" y="479875"/>
            <a:ext cx="369602" cy="3696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8" name="Google Shape;1088;p37"/>
          <p:cNvSpPr/>
          <p:nvPr/>
        </p:nvSpPr>
        <p:spPr>
          <a:xfrm>
            <a:off x="8324263" y="849564"/>
            <a:ext cx="213002" cy="2130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38" name="Google Shape;222;p33"/>
          <p:cNvGrpSpPr/>
          <p:nvPr/>
        </p:nvGrpSpPr>
        <p:grpSpPr>
          <a:xfrm>
            <a:off x="5544973" y="1001438"/>
            <a:ext cx="3178572" cy="3140687"/>
            <a:chOff x="0" y="0"/>
            <a:chExt cx="3178571" cy="3140686"/>
          </a:xfrm>
        </p:grpSpPr>
        <p:grpSp>
          <p:nvGrpSpPr>
            <p:cNvPr id="435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279" name="Google Shape;224;p33"/>
              <p:cNvSpPr/>
              <p:nvPr/>
            </p:nvSpPr>
            <p:spPr>
              <a:xfrm>
                <a:off x="1603171" y="149459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Google Shape;225;p33"/>
              <p:cNvSpPr/>
              <p:nvPr/>
            </p:nvSpPr>
            <p:spPr>
              <a:xfrm>
                <a:off x="1474371" y="1570317"/>
                <a:ext cx="287863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Google Shape;226;p33"/>
              <p:cNvSpPr/>
              <p:nvPr/>
            </p:nvSpPr>
            <p:spPr>
              <a:xfrm>
                <a:off x="1343094" y="1646041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Google Shape;227;p33"/>
              <p:cNvSpPr/>
              <p:nvPr/>
            </p:nvSpPr>
            <p:spPr>
              <a:xfrm>
                <a:off x="1211815" y="1721822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Google Shape;228;p33"/>
              <p:cNvSpPr/>
              <p:nvPr/>
            </p:nvSpPr>
            <p:spPr>
              <a:xfrm>
                <a:off x="1080538" y="1797547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Google Shape;229;p33"/>
              <p:cNvSpPr/>
              <p:nvPr/>
            </p:nvSpPr>
            <p:spPr>
              <a:xfrm>
                <a:off x="1782396" y="1570317"/>
                <a:ext cx="88349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Google Shape;230;p33"/>
              <p:cNvSpPr/>
              <p:nvPr/>
            </p:nvSpPr>
            <p:spPr>
              <a:xfrm>
                <a:off x="2017176" y="2860445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Google Shape;231;p33"/>
              <p:cNvSpPr/>
              <p:nvPr/>
            </p:nvSpPr>
            <p:spPr>
              <a:xfrm>
                <a:off x="1805103" y="272409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Google Shape;232;p33"/>
              <p:cNvSpPr/>
              <p:nvPr/>
            </p:nvSpPr>
            <p:spPr>
              <a:xfrm>
                <a:off x="1805103" y="2736717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Google Shape;233;p33"/>
              <p:cNvSpPr/>
              <p:nvPr/>
            </p:nvSpPr>
            <p:spPr>
              <a:xfrm>
                <a:off x="2017176" y="264583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Google Shape;234;p33"/>
              <p:cNvSpPr/>
              <p:nvPr/>
            </p:nvSpPr>
            <p:spPr>
              <a:xfrm>
                <a:off x="1805103" y="2512023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Google Shape;235;p33"/>
              <p:cNvSpPr/>
              <p:nvPr/>
            </p:nvSpPr>
            <p:spPr>
              <a:xfrm>
                <a:off x="1805103" y="2522109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Google Shape;236;p33"/>
              <p:cNvSpPr/>
              <p:nvPr/>
            </p:nvSpPr>
            <p:spPr>
              <a:xfrm>
                <a:off x="2017176" y="2431228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Google Shape;238;p33"/>
              <p:cNvSpPr/>
              <p:nvPr/>
            </p:nvSpPr>
            <p:spPr>
              <a:xfrm>
                <a:off x="1805103" y="2307500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Google Shape;239;p33"/>
              <p:cNvSpPr/>
              <p:nvPr/>
            </p:nvSpPr>
            <p:spPr>
              <a:xfrm>
                <a:off x="2017176" y="2219156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Google Shape;240;p33"/>
              <p:cNvSpPr/>
              <p:nvPr/>
            </p:nvSpPr>
            <p:spPr>
              <a:xfrm>
                <a:off x="1805103" y="2082807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Google Shape;241;p33"/>
              <p:cNvSpPr/>
              <p:nvPr/>
            </p:nvSpPr>
            <p:spPr>
              <a:xfrm>
                <a:off x="1805103" y="209542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Google Shape;242;p33"/>
              <p:cNvSpPr/>
              <p:nvPr/>
            </p:nvSpPr>
            <p:spPr>
              <a:xfrm>
                <a:off x="2017176" y="200454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Google Shape;243;p33"/>
              <p:cNvSpPr/>
              <p:nvPr/>
            </p:nvSpPr>
            <p:spPr>
              <a:xfrm>
                <a:off x="1805103" y="187073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Google Shape;244;p33"/>
              <p:cNvSpPr/>
              <p:nvPr/>
            </p:nvSpPr>
            <p:spPr>
              <a:xfrm>
                <a:off x="1805103" y="1880877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Google Shape;245;p33"/>
              <p:cNvSpPr/>
              <p:nvPr/>
            </p:nvSpPr>
            <p:spPr>
              <a:xfrm>
                <a:off x="1880884" y="1865720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Google Shape;246;p33"/>
              <p:cNvSpPr/>
              <p:nvPr/>
            </p:nvSpPr>
            <p:spPr>
              <a:xfrm>
                <a:off x="1880884" y="1878342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Google Shape;247;p33"/>
              <p:cNvSpPr/>
              <p:nvPr/>
            </p:nvSpPr>
            <p:spPr>
              <a:xfrm>
                <a:off x="1484513" y="156276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Google Shape;248;p33"/>
              <p:cNvSpPr/>
              <p:nvPr/>
            </p:nvSpPr>
            <p:spPr>
              <a:xfrm>
                <a:off x="1353178" y="1638492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Google Shape;249;p33"/>
              <p:cNvSpPr/>
              <p:nvPr/>
            </p:nvSpPr>
            <p:spPr>
              <a:xfrm>
                <a:off x="1221901" y="1714216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Google Shape;250;p33"/>
              <p:cNvSpPr/>
              <p:nvPr/>
            </p:nvSpPr>
            <p:spPr>
              <a:xfrm>
                <a:off x="1093158" y="1792476"/>
                <a:ext cx="290341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Google Shape;251;p33"/>
              <p:cNvSpPr/>
              <p:nvPr/>
            </p:nvSpPr>
            <p:spPr>
              <a:xfrm>
                <a:off x="961881" y="186572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Google Shape;252;p33"/>
              <p:cNvSpPr/>
              <p:nvPr/>
            </p:nvSpPr>
            <p:spPr>
              <a:xfrm>
                <a:off x="1663739" y="1641027"/>
                <a:ext cx="85870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Google Shape;253;p33"/>
              <p:cNvSpPr/>
              <p:nvPr/>
            </p:nvSpPr>
            <p:spPr>
              <a:xfrm>
                <a:off x="845759" y="815441"/>
                <a:ext cx="30258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Google Shape;254;p33"/>
              <p:cNvSpPr/>
              <p:nvPr/>
            </p:nvSpPr>
            <p:spPr>
              <a:xfrm>
                <a:off x="681632" y="714476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Google Shape;256;p33"/>
              <p:cNvSpPr/>
              <p:nvPr/>
            </p:nvSpPr>
            <p:spPr>
              <a:xfrm>
                <a:off x="1030055" y="924014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Google Shape;257;p33"/>
              <p:cNvSpPr/>
              <p:nvPr/>
            </p:nvSpPr>
            <p:spPr>
              <a:xfrm>
                <a:off x="865929" y="820512"/>
                <a:ext cx="196923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Google Shape;258;p33"/>
              <p:cNvSpPr/>
              <p:nvPr/>
            </p:nvSpPr>
            <p:spPr>
              <a:xfrm>
                <a:off x="865929" y="833134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Google Shape;259;p33"/>
              <p:cNvSpPr/>
              <p:nvPr/>
            </p:nvSpPr>
            <p:spPr>
              <a:xfrm>
                <a:off x="1214351" y="1030051"/>
                <a:ext cx="32794" cy="28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Google Shape;260;p33"/>
              <p:cNvSpPr/>
              <p:nvPr/>
            </p:nvSpPr>
            <p:spPr>
              <a:xfrm>
                <a:off x="1052760" y="929029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Google Shape;261;p33"/>
              <p:cNvSpPr/>
              <p:nvPr/>
            </p:nvSpPr>
            <p:spPr>
              <a:xfrm>
                <a:off x="1052760" y="939170"/>
                <a:ext cx="174217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Google Shape;263;p33"/>
              <p:cNvSpPr/>
              <p:nvPr/>
            </p:nvSpPr>
            <p:spPr>
              <a:xfrm>
                <a:off x="1237057" y="1035065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Google Shape;264;p33"/>
              <p:cNvSpPr/>
              <p:nvPr/>
            </p:nvSpPr>
            <p:spPr>
              <a:xfrm>
                <a:off x="1237057" y="1045206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Google Shape;271;p33"/>
              <p:cNvSpPr/>
              <p:nvPr/>
            </p:nvSpPr>
            <p:spPr>
              <a:xfrm>
                <a:off x="1305231" y="1259759"/>
                <a:ext cx="997286" cy="732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Google Shape;272;p33"/>
              <p:cNvSpPr/>
              <p:nvPr/>
            </p:nvSpPr>
            <p:spPr>
              <a:xfrm>
                <a:off x="1658668" y="1537526"/>
                <a:ext cx="388830" cy="302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Google Shape;273;p33"/>
              <p:cNvSpPr/>
              <p:nvPr/>
            </p:nvSpPr>
            <p:spPr>
              <a:xfrm>
                <a:off x="1131020" y="1126001"/>
                <a:ext cx="1007371" cy="58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Google Shape;276;p33"/>
              <p:cNvSpPr/>
              <p:nvPr/>
            </p:nvSpPr>
            <p:spPr>
              <a:xfrm>
                <a:off x="1651119" y="906323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Google Shape;277;p33"/>
              <p:cNvSpPr/>
              <p:nvPr/>
            </p:nvSpPr>
            <p:spPr>
              <a:xfrm>
                <a:off x="1484513" y="916409"/>
                <a:ext cx="290342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Google Shape;278;p33"/>
              <p:cNvSpPr/>
              <p:nvPr/>
            </p:nvSpPr>
            <p:spPr>
              <a:xfrm>
                <a:off x="1519840" y="679094"/>
                <a:ext cx="14390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Google Shape;279;p33"/>
              <p:cNvSpPr/>
              <p:nvPr/>
            </p:nvSpPr>
            <p:spPr>
              <a:xfrm>
                <a:off x="1355714" y="689235"/>
                <a:ext cx="287863" cy="31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Google Shape;284;p33"/>
              <p:cNvSpPr/>
              <p:nvPr/>
            </p:nvSpPr>
            <p:spPr>
              <a:xfrm>
                <a:off x="1126006" y="0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Google Shape;285;p33"/>
              <p:cNvSpPr/>
              <p:nvPr/>
            </p:nvSpPr>
            <p:spPr>
              <a:xfrm>
                <a:off x="961881" y="10085"/>
                <a:ext cx="290341" cy="310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Google Shape;290;p33"/>
              <p:cNvSpPr/>
              <p:nvPr/>
            </p:nvSpPr>
            <p:spPr>
              <a:xfrm>
                <a:off x="2017176" y="1055292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Google Shape;291;p33"/>
              <p:cNvSpPr/>
              <p:nvPr/>
            </p:nvSpPr>
            <p:spPr>
              <a:xfrm>
                <a:off x="1805103" y="921479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Google Shape;292;p33"/>
              <p:cNvSpPr/>
              <p:nvPr/>
            </p:nvSpPr>
            <p:spPr>
              <a:xfrm>
                <a:off x="1805103" y="931564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Google Shape;293;p33"/>
              <p:cNvSpPr/>
              <p:nvPr/>
            </p:nvSpPr>
            <p:spPr>
              <a:xfrm>
                <a:off x="2017176" y="840684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Google Shape;294;p33"/>
              <p:cNvSpPr/>
              <p:nvPr/>
            </p:nvSpPr>
            <p:spPr>
              <a:xfrm>
                <a:off x="1805103" y="706870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Google Shape;295;p33"/>
              <p:cNvSpPr/>
              <p:nvPr/>
            </p:nvSpPr>
            <p:spPr>
              <a:xfrm>
                <a:off x="1805103" y="716956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Google Shape;296;p33"/>
              <p:cNvSpPr/>
              <p:nvPr/>
            </p:nvSpPr>
            <p:spPr>
              <a:xfrm>
                <a:off x="2017176" y="628610"/>
                <a:ext cx="40400" cy="21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Google Shape;298;p33"/>
              <p:cNvSpPr/>
              <p:nvPr/>
            </p:nvSpPr>
            <p:spPr>
              <a:xfrm>
                <a:off x="1805103" y="50488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Google Shape;311;p33"/>
              <p:cNvSpPr/>
              <p:nvPr/>
            </p:nvSpPr>
            <p:spPr>
              <a:xfrm>
                <a:off x="2327736" y="107799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Google Shape;312;p33"/>
              <p:cNvSpPr/>
              <p:nvPr/>
            </p:nvSpPr>
            <p:spPr>
              <a:xfrm>
                <a:off x="2585222" y="992189"/>
                <a:ext cx="181823" cy="295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Google Shape;313;p33"/>
              <p:cNvSpPr/>
              <p:nvPr/>
            </p:nvSpPr>
            <p:spPr>
              <a:xfrm>
                <a:off x="2459015" y="100227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Google Shape;314;p33"/>
              <p:cNvSpPr/>
              <p:nvPr/>
            </p:nvSpPr>
            <p:spPr>
              <a:xfrm>
                <a:off x="2714021" y="916409"/>
                <a:ext cx="184302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Google Shape;315;p33"/>
              <p:cNvSpPr/>
              <p:nvPr/>
            </p:nvSpPr>
            <p:spPr>
              <a:xfrm>
                <a:off x="2590292" y="92655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Google Shape;316;p33"/>
              <p:cNvSpPr/>
              <p:nvPr/>
            </p:nvSpPr>
            <p:spPr>
              <a:xfrm>
                <a:off x="2120734" y="1943980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Google Shape;317;p33"/>
              <p:cNvSpPr/>
              <p:nvPr/>
            </p:nvSpPr>
            <p:spPr>
              <a:xfrm>
                <a:off x="2754418" y="281751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Google Shape;318;p33"/>
              <p:cNvSpPr/>
              <p:nvPr/>
            </p:nvSpPr>
            <p:spPr>
              <a:xfrm>
                <a:off x="2590292" y="2830132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Google Shape;319;p33"/>
              <p:cNvSpPr/>
              <p:nvPr/>
            </p:nvSpPr>
            <p:spPr>
              <a:xfrm>
                <a:off x="2623141" y="2592819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Google Shape;320;p33"/>
              <p:cNvSpPr/>
              <p:nvPr/>
            </p:nvSpPr>
            <p:spPr>
              <a:xfrm>
                <a:off x="2459015" y="2602904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Google Shape;321;p33"/>
              <p:cNvSpPr/>
              <p:nvPr/>
            </p:nvSpPr>
            <p:spPr>
              <a:xfrm>
                <a:off x="2494342" y="2365589"/>
                <a:ext cx="14142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Google Shape;322;p33"/>
              <p:cNvSpPr/>
              <p:nvPr/>
            </p:nvSpPr>
            <p:spPr>
              <a:xfrm>
                <a:off x="2327736" y="2375674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Google Shape;323;p33"/>
              <p:cNvSpPr/>
              <p:nvPr/>
            </p:nvSpPr>
            <p:spPr>
              <a:xfrm>
                <a:off x="2363063" y="213836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Google Shape;324;p33"/>
              <p:cNvSpPr/>
              <p:nvPr/>
            </p:nvSpPr>
            <p:spPr>
              <a:xfrm>
                <a:off x="2198994" y="2150981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Google Shape;325;p33"/>
              <p:cNvSpPr/>
              <p:nvPr/>
            </p:nvSpPr>
            <p:spPr>
              <a:xfrm>
                <a:off x="2231785" y="1911133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Google Shape;326;p33"/>
              <p:cNvSpPr/>
              <p:nvPr/>
            </p:nvSpPr>
            <p:spPr>
              <a:xfrm>
                <a:off x="2065180" y="1923753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Google Shape;327;p33"/>
              <p:cNvSpPr/>
              <p:nvPr/>
            </p:nvSpPr>
            <p:spPr>
              <a:xfrm>
                <a:off x="2145975" y="1893497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Google Shape;328;p33"/>
              <p:cNvSpPr/>
              <p:nvPr/>
            </p:nvSpPr>
            <p:spPr>
              <a:xfrm>
                <a:off x="2090421" y="1903583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Google Shape;329;p33"/>
              <p:cNvSpPr/>
              <p:nvPr/>
            </p:nvSpPr>
            <p:spPr>
              <a:xfrm>
                <a:off x="2201472" y="1681425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Google Shape;330;p33"/>
              <p:cNvSpPr/>
              <p:nvPr/>
            </p:nvSpPr>
            <p:spPr>
              <a:xfrm>
                <a:off x="2201472" y="1691510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Google Shape;331;p33"/>
              <p:cNvSpPr/>
              <p:nvPr/>
            </p:nvSpPr>
            <p:spPr>
              <a:xfrm>
                <a:off x="2408532" y="1719287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Google Shape;332;p33"/>
              <p:cNvSpPr/>
              <p:nvPr/>
            </p:nvSpPr>
            <p:spPr>
              <a:xfrm>
                <a:off x="2244406" y="1615784"/>
                <a:ext cx="194388" cy="11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Google Shape;333;p33"/>
              <p:cNvSpPr/>
              <p:nvPr/>
            </p:nvSpPr>
            <p:spPr>
              <a:xfrm>
                <a:off x="2244406" y="1628406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Google Shape;334;p33"/>
              <p:cNvSpPr/>
              <p:nvPr/>
            </p:nvSpPr>
            <p:spPr>
              <a:xfrm>
                <a:off x="2592828" y="1825323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Google Shape;335;p33"/>
              <p:cNvSpPr/>
              <p:nvPr/>
            </p:nvSpPr>
            <p:spPr>
              <a:xfrm>
                <a:off x="2428703" y="1724301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Google Shape;336;p33"/>
              <p:cNvSpPr/>
              <p:nvPr/>
            </p:nvSpPr>
            <p:spPr>
              <a:xfrm>
                <a:off x="2428703" y="1734442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Google Shape;337;p33"/>
              <p:cNvSpPr/>
              <p:nvPr/>
            </p:nvSpPr>
            <p:spPr>
              <a:xfrm>
                <a:off x="2777124" y="1931359"/>
                <a:ext cx="3279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Google Shape;338;p33"/>
              <p:cNvSpPr/>
              <p:nvPr/>
            </p:nvSpPr>
            <p:spPr>
              <a:xfrm>
                <a:off x="2612999" y="1830338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Google Shape;339;p33"/>
              <p:cNvSpPr/>
              <p:nvPr/>
            </p:nvSpPr>
            <p:spPr>
              <a:xfrm>
                <a:off x="2612999" y="1840479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Google Shape;340;p33"/>
              <p:cNvSpPr/>
              <p:nvPr/>
            </p:nvSpPr>
            <p:spPr>
              <a:xfrm>
                <a:off x="2963957" y="2037395"/>
                <a:ext cx="30314" cy="28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Google Shape;341;p33"/>
              <p:cNvSpPr/>
              <p:nvPr/>
            </p:nvSpPr>
            <p:spPr>
              <a:xfrm>
                <a:off x="2799831" y="1936374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Google Shape;342;p33"/>
              <p:cNvSpPr/>
              <p:nvPr/>
            </p:nvSpPr>
            <p:spPr>
              <a:xfrm>
                <a:off x="2799831" y="1948995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Google Shape;343;p33"/>
              <p:cNvSpPr/>
              <p:nvPr/>
            </p:nvSpPr>
            <p:spPr>
              <a:xfrm>
                <a:off x="3148254" y="2145967"/>
                <a:ext cx="30314" cy="28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Google Shape;344;p33"/>
              <p:cNvSpPr/>
              <p:nvPr/>
            </p:nvSpPr>
            <p:spPr>
              <a:xfrm>
                <a:off x="2984127" y="2044945"/>
                <a:ext cx="194445" cy="111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Google Shape;345;p33"/>
              <p:cNvSpPr/>
              <p:nvPr/>
            </p:nvSpPr>
            <p:spPr>
              <a:xfrm>
                <a:off x="2984127" y="2055031"/>
                <a:ext cx="176753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Google Shape;346;p33"/>
              <p:cNvSpPr/>
              <p:nvPr/>
            </p:nvSpPr>
            <p:spPr>
              <a:xfrm>
                <a:off x="812911" y="2004548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Google Shape;347;p33"/>
              <p:cNvSpPr/>
              <p:nvPr/>
            </p:nvSpPr>
            <p:spPr>
              <a:xfrm>
                <a:off x="696788" y="1789940"/>
                <a:ext cx="749824" cy="5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Google Shape;348;p33"/>
              <p:cNvSpPr/>
              <p:nvPr/>
            </p:nvSpPr>
            <p:spPr>
              <a:xfrm>
                <a:off x="825531" y="2047480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Google Shape;349;p33"/>
              <p:cNvSpPr/>
              <p:nvPr/>
            </p:nvSpPr>
            <p:spPr>
              <a:xfrm>
                <a:off x="878550" y="2171208"/>
                <a:ext cx="111111" cy="85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5" name="Google Shape;350;p33"/>
              <p:cNvSpPr/>
              <p:nvPr/>
            </p:nvSpPr>
            <p:spPr>
              <a:xfrm>
                <a:off x="568045" y="1688975"/>
                <a:ext cx="754895" cy="43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Google Shape;351;p33"/>
              <p:cNvSpPr/>
              <p:nvPr/>
            </p:nvSpPr>
            <p:spPr>
              <a:xfrm>
                <a:off x="305433" y="2024775"/>
                <a:ext cx="262620" cy="32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Google Shape;352;p33"/>
              <p:cNvSpPr/>
              <p:nvPr/>
            </p:nvSpPr>
            <p:spPr>
              <a:xfrm>
                <a:off x="454403" y="2512023"/>
                <a:ext cx="411537" cy="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Google Shape;353;p33"/>
              <p:cNvSpPr/>
              <p:nvPr/>
            </p:nvSpPr>
            <p:spPr>
              <a:xfrm>
                <a:off x="515027" y="2337813"/>
                <a:ext cx="350912" cy="232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Google Shape;354;p33"/>
              <p:cNvSpPr/>
              <p:nvPr/>
            </p:nvSpPr>
            <p:spPr>
              <a:xfrm>
                <a:off x="429161" y="2125740"/>
                <a:ext cx="436779" cy="34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Google Shape;355;p33"/>
              <p:cNvSpPr/>
              <p:nvPr/>
            </p:nvSpPr>
            <p:spPr>
              <a:xfrm>
                <a:off x="366057" y="2024775"/>
                <a:ext cx="376208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Google Shape;356;p33"/>
              <p:cNvSpPr/>
              <p:nvPr/>
            </p:nvSpPr>
            <p:spPr>
              <a:xfrm>
                <a:off x="449388" y="2469090"/>
                <a:ext cx="65643" cy="12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Google Shape;357;p33"/>
              <p:cNvSpPr/>
              <p:nvPr/>
            </p:nvSpPr>
            <p:spPr>
              <a:xfrm>
                <a:off x="391299" y="2355504"/>
                <a:ext cx="123733" cy="136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Google Shape;359;p33"/>
              <p:cNvSpPr/>
              <p:nvPr/>
            </p:nvSpPr>
            <p:spPr>
              <a:xfrm>
                <a:off x="265092" y="2335276"/>
                <a:ext cx="209544" cy="292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Google Shape;360;p33"/>
              <p:cNvSpPr/>
              <p:nvPr/>
            </p:nvSpPr>
            <p:spPr>
              <a:xfrm>
                <a:off x="88306" y="2655922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6" name="Google Shape;361;p33"/>
              <p:cNvSpPr/>
              <p:nvPr/>
            </p:nvSpPr>
            <p:spPr>
              <a:xfrm>
                <a:off x="70654" y="2628145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Google Shape;362;p33"/>
              <p:cNvSpPr/>
              <p:nvPr/>
            </p:nvSpPr>
            <p:spPr>
              <a:xfrm>
                <a:off x="55497" y="2615524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8" name="Google Shape;363;p33"/>
              <p:cNvSpPr/>
              <p:nvPr/>
            </p:nvSpPr>
            <p:spPr>
              <a:xfrm>
                <a:off x="40342" y="2618060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Google Shape;364;p33"/>
              <p:cNvSpPr/>
              <p:nvPr/>
            </p:nvSpPr>
            <p:spPr>
              <a:xfrm>
                <a:off x="176690" y="2744267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Google Shape;365;p33"/>
              <p:cNvSpPr/>
              <p:nvPr/>
            </p:nvSpPr>
            <p:spPr>
              <a:xfrm>
                <a:off x="42877" y="2686234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Google Shape;366;p33"/>
              <p:cNvSpPr/>
              <p:nvPr/>
            </p:nvSpPr>
            <p:spPr>
              <a:xfrm>
                <a:off x="35327" y="2678588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Google Shape;367;p33"/>
              <p:cNvSpPr/>
              <p:nvPr/>
            </p:nvSpPr>
            <p:spPr>
              <a:xfrm>
                <a:off x="35327" y="2686234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Google Shape;368;p33"/>
              <p:cNvSpPr/>
              <p:nvPr/>
            </p:nvSpPr>
            <p:spPr>
              <a:xfrm>
                <a:off x="25242" y="2658457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Google Shape;369;p33"/>
              <p:cNvSpPr/>
              <p:nvPr/>
            </p:nvSpPr>
            <p:spPr>
              <a:xfrm>
                <a:off x="17635" y="2643302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Google Shape;370;p33"/>
              <p:cNvSpPr/>
              <p:nvPr/>
            </p:nvSpPr>
            <p:spPr>
              <a:xfrm>
                <a:off x="7550" y="2635752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Google Shape;371;p33"/>
              <p:cNvSpPr/>
              <p:nvPr/>
            </p:nvSpPr>
            <p:spPr>
              <a:xfrm>
                <a:off x="0" y="2666007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Google Shape;372;p33"/>
              <p:cNvSpPr/>
              <p:nvPr/>
            </p:nvSpPr>
            <p:spPr>
              <a:xfrm>
                <a:off x="421611" y="2522109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Google Shape;373;p33"/>
              <p:cNvSpPr/>
              <p:nvPr/>
            </p:nvSpPr>
            <p:spPr>
              <a:xfrm>
                <a:off x="305433" y="2307500"/>
                <a:ext cx="209600" cy="252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Google Shape;375;p33"/>
              <p:cNvSpPr/>
              <p:nvPr/>
            </p:nvSpPr>
            <p:spPr>
              <a:xfrm>
                <a:off x="53019" y="2246933"/>
                <a:ext cx="421621" cy="58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1" name="Google Shape;376;p33"/>
              <p:cNvSpPr/>
              <p:nvPr/>
            </p:nvSpPr>
            <p:spPr>
              <a:xfrm>
                <a:off x="277713" y="2544815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Google Shape;377;p33"/>
              <p:cNvSpPr/>
              <p:nvPr/>
            </p:nvSpPr>
            <p:spPr>
              <a:xfrm>
                <a:off x="252415" y="2494332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Google Shape;378;p33"/>
              <p:cNvSpPr/>
              <p:nvPr/>
            </p:nvSpPr>
            <p:spPr>
              <a:xfrm>
                <a:off x="222159" y="2471626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Google Shape;379;p33"/>
              <p:cNvSpPr/>
              <p:nvPr/>
            </p:nvSpPr>
            <p:spPr>
              <a:xfrm>
                <a:off x="191847" y="2484247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6" name="Google Shape;380;p33"/>
            <p:cNvSpPr/>
            <p:nvPr/>
          </p:nvSpPr>
          <p:spPr>
            <a:xfrm>
              <a:off x="743876" y="1790212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Google Shape;381;p33"/>
            <p:cNvSpPr/>
            <p:nvPr/>
          </p:nvSpPr>
          <p:spPr>
            <a:xfrm>
              <a:off x="863827" y="2006587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1102;p39"/>
          <p:cNvSpPr txBox="1"/>
          <p:nvPr>
            <p:ph type="title"/>
          </p:nvPr>
        </p:nvSpPr>
        <p:spPr>
          <a:xfrm>
            <a:off x="703664" y="764902"/>
            <a:ext cx="4441500" cy="7494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What is Dehazing?</a:t>
            </a:r>
          </a:p>
        </p:txBody>
      </p:sp>
      <p:sp>
        <p:nvSpPr>
          <p:cNvPr id="441" name="Google Shape;1398;p39"/>
          <p:cNvSpPr/>
          <p:nvPr/>
        </p:nvSpPr>
        <p:spPr>
          <a:xfrm>
            <a:off x="8545910" y="505899"/>
            <a:ext cx="213002" cy="2130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44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663" y="1653270"/>
            <a:ext cx="8055249" cy="2671542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lide Number"/>
          <p:cNvSpPr txBox="1"/>
          <p:nvPr>
            <p:ph type="sldNum" sz="quarter" idx="4294967295"/>
          </p:nvPr>
        </p:nvSpPr>
        <p:spPr>
          <a:xfrm>
            <a:off x="8736945" y="4688454"/>
            <a:ext cx="188897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1102;p39"/>
          <p:cNvSpPr txBox="1"/>
          <p:nvPr>
            <p:ph type="title"/>
          </p:nvPr>
        </p:nvSpPr>
        <p:spPr>
          <a:xfrm>
            <a:off x="703664" y="764902"/>
            <a:ext cx="4441500" cy="7494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446" name="Google Shape;1103;p39"/>
          <p:cNvSpPr txBox="1"/>
          <p:nvPr>
            <p:ph type="body" sz="quarter" idx="1"/>
          </p:nvPr>
        </p:nvSpPr>
        <p:spPr>
          <a:xfrm>
            <a:off x="631561" y="1589948"/>
            <a:ext cx="4441500" cy="205740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Reduced Visibility.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Spectral Distortion. </a:t>
            </a:r>
          </a:p>
          <a:p>
            <a:pPr indent="-330200">
              <a:lnSpc>
                <a:spcPct val="250000"/>
              </a:lnSpc>
              <a:buSzPts val="1700"/>
              <a:defRPr sz="1700">
                <a:solidFill>
                  <a:srgbClr val="005493"/>
                </a:solidFill>
              </a:defRPr>
            </a:pPr>
            <a:r>
              <a:t>Loss of Contrast.</a:t>
            </a:r>
          </a:p>
        </p:txBody>
      </p:sp>
      <p:grpSp>
        <p:nvGrpSpPr>
          <p:cNvPr id="739" name="Google Shape;1104;p39"/>
          <p:cNvGrpSpPr/>
          <p:nvPr/>
        </p:nvGrpSpPr>
        <p:grpSpPr>
          <a:xfrm>
            <a:off x="5161734" y="1345502"/>
            <a:ext cx="3424264" cy="2565015"/>
            <a:chOff x="0" y="0"/>
            <a:chExt cx="3424262" cy="2565013"/>
          </a:xfrm>
        </p:grpSpPr>
        <p:sp>
          <p:nvSpPr>
            <p:cNvPr id="447" name="Google Shape;1105;p39"/>
            <p:cNvSpPr/>
            <p:nvPr/>
          </p:nvSpPr>
          <p:spPr>
            <a:xfrm>
              <a:off x="219704" y="1400981"/>
              <a:ext cx="81657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7005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1106;p39"/>
            <p:cNvSpPr/>
            <p:nvPr/>
          </p:nvSpPr>
          <p:spPr>
            <a:xfrm>
              <a:off x="303669" y="1331982"/>
              <a:ext cx="208183" cy="1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1"/>
                  </a:lnTo>
                  <a:lnTo>
                    <a:pt x="357" y="20591"/>
                  </a:lnTo>
                  <a:lnTo>
                    <a:pt x="953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1107;p39"/>
            <p:cNvSpPr/>
            <p:nvPr/>
          </p:nvSpPr>
          <p:spPr>
            <a:xfrm>
              <a:off x="295608" y="1440101"/>
              <a:ext cx="17253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0" name="Google Shape;1108;p39"/>
            <p:cNvSpPr/>
            <p:nvPr/>
          </p:nvSpPr>
          <p:spPr>
            <a:xfrm>
              <a:off x="219704" y="1279052"/>
              <a:ext cx="292149" cy="16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793"/>
                  </a:lnTo>
                  <a:lnTo>
                    <a:pt x="0" y="15978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807"/>
                  </a:lnTo>
                  <a:lnTo>
                    <a:pt x="21600" y="5622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1" name="Google Shape;1109;p39"/>
            <p:cNvSpPr/>
            <p:nvPr/>
          </p:nvSpPr>
          <p:spPr>
            <a:xfrm>
              <a:off x="317479" y="1457351"/>
              <a:ext cx="82812" cy="5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1346"/>
                  </a:lnTo>
                  <a:lnTo>
                    <a:pt x="0" y="4499"/>
                  </a:lnTo>
                  <a:lnTo>
                    <a:pt x="19799" y="21600"/>
                  </a:lnTo>
                  <a:lnTo>
                    <a:pt x="21600" y="16649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Google Shape;1110;p39"/>
            <p:cNvSpPr/>
            <p:nvPr/>
          </p:nvSpPr>
          <p:spPr>
            <a:xfrm>
              <a:off x="402599" y="1388326"/>
              <a:ext cx="208183" cy="12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400"/>
                  </a:lnTo>
                  <a:lnTo>
                    <a:pt x="237" y="20400"/>
                  </a:lnTo>
                  <a:lnTo>
                    <a:pt x="834" y="21600"/>
                  </a:lnTo>
                  <a:lnTo>
                    <a:pt x="21600" y="1602"/>
                  </a:lnTo>
                  <a:lnTo>
                    <a:pt x="21600" y="201"/>
                  </a:lnTo>
                  <a:lnTo>
                    <a:pt x="20527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1111;p39"/>
            <p:cNvSpPr/>
            <p:nvPr/>
          </p:nvSpPr>
          <p:spPr>
            <a:xfrm>
              <a:off x="393383" y="1497601"/>
              <a:ext cx="17253" cy="1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54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1112;p39"/>
            <p:cNvSpPr/>
            <p:nvPr/>
          </p:nvSpPr>
          <p:spPr>
            <a:xfrm>
              <a:off x="317479" y="1335422"/>
              <a:ext cx="293304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38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590" y="21600"/>
                  </a:lnTo>
                  <a:lnTo>
                    <a:pt x="6860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1113;p39"/>
            <p:cNvSpPr/>
            <p:nvPr/>
          </p:nvSpPr>
          <p:spPr>
            <a:xfrm>
              <a:off x="-1" y="1527505"/>
              <a:ext cx="82812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19806" y="21600"/>
                  </a:lnTo>
                  <a:lnTo>
                    <a:pt x="21600" y="1700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1114;p39"/>
            <p:cNvSpPr/>
            <p:nvPr/>
          </p:nvSpPr>
          <p:spPr>
            <a:xfrm>
              <a:off x="83963" y="1458506"/>
              <a:ext cx="208210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581"/>
                  </a:lnTo>
                  <a:lnTo>
                    <a:pt x="360" y="20591"/>
                  </a:lnTo>
                  <a:lnTo>
                    <a:pt x="956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1115;p39"/>
            <p:cNvSpPr/>
            <p:nvPr/>
          </p:nvSpPr>
          <p:spPr>
            <a:xfrm>
              <a:off x="75928" y="1567781"/>
              <a:ext cx="17253" cy="1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01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010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1116;p39"/>
            <p:cNvSpPr/>
            <p:nvPr/>
          </p:nvSpPr>
          <p:spPr>
            <a:xfrm>
              <a:off x="-1" y="1405576"/>
              <a:ext cx="292175" cy="16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793"/>
                  </a:lnTo>
                  <a:lnTo>
                    <a:pt x="0" y="15978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807"/>
                  </a:lnTo>
                  <a:lnTo>
                    <a:pt x="21600" y="5622"/>
                  </a:lnTo>
                  <a:lnTo>
                    <a:pt x="1607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1117;p39"/>
            <p:cNvSpPr/>
            <p:nvPr/>
          </p:nvSpPr>
          <p:spPr>
            <a:xfrm>
              <a:off x="98928" y="1583876"/>
              <a:ext cx="81658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1346"/>
                  </a:lnTo>
                  <a:lnTo>
                    <a:pt x="0" y="4499"/>
                  </a:lnTo>
                  <a:lnTo>
                    <a:pt x="20079" y="21600"/>
                  </a:lnTo>
                  <a:lnTo>
                    <a:pt x="21600" y="16649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1118;p39"/>
            <p:cNvSpPr/>
            <p:nvPr/>
          </p:nvSpPr>
          <p:spPr>
            <a:xfrm>
              <a:off x="182894" y="1516005"/>
              <a:ext cx="208183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79"/>
                  </a:lnTo>
                  <a:lnTo>
                    <a:pt x="357" y="20388"/>
                  </a:lnTo>
                  <a:lnTo>
                    <a:pt x="953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1119;p39"/>
            <p:cNvSpPr/>
            <p:nvPr/>
          </p:nvSpPr>
          <p:spPr>
            <a:xfrm>
              <a:off x="174834" y="1624125"/>
              <a:ext cx="17252" cy="1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1120;p39"/>
            <p:cNvSpPr/>
            <p:nvPr/>
          </p:nvSpPr>
          <p:spPr>
            <a:xfrm>
              <a:off x="98929" y="1461946"/>
              <a:ext cx="292149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3" name="Google Shape;1121;p39"/>
            <p:cNvSpPr/>
            <p:nvPr/>
          </p:nvSpPr>
          <p:spPr>
            <a:xfrm>
              <a:off x="416383" y="1514850"/>
              <a:ext cx="81683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923"/>
                  </a:lnTo>
                  <a:lnTo>
                    <a:pt x="0" y="4144"/>
                  </a:lnTo>
                  <a:lnTo>
                    <a:pt x="20079" y="21600"/>
                  </a:lnTo>
                  <a:lnTo>
                    <a:pt x="21600" y="16544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1122;p39"/>
            <p:cNvSpPr/>
            <p:nvPr/>
          </p:nvSpPr>
          <p:spPr>
            <a:xfrm>
              <a:off x="500348" y="1445851"/>
              <a:ext cx="208209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1123;p39"/>
            <p:cNvSpPr/>
            <p:nvPr/>
          </p:nvSpPr>
          <p:spPr>
            <a:xfrm>
              <a:off x="492314" y="1553971"/>
              <a:ext cx="17252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6" name="Google Shape;1124;p39"/>
            <p:cNvSpPr/>
            <p:nvPr/>
          </p:nvSpPr>
          <p:spPr>
            <a:xfrm>
              <a:off x="416383" y="1391792"/>
              <a:ext cx="292174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Google Shape;1125;p39"/>
            <p:cNvSpPr/>
            <p:nvPr/>
          </p:nvSpPr>
          <p:spPr>
            <a:xfrm>
              <a:off x="196704" y="1641375"/>
              <a:ext cx="82813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23"/>
                  </a:lnTo>
                  <a:lnTo>
                    <a:pt x="0" y="4144"/>
                  </a:lnTo>
                  <a:lnTo>
                    <a:pt x="19799" y="21600"/>
                  </a:lnTo>
                  <a:lnTo>
                    <a:pt x="21600" y="165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1126;p39"/>
            <p:cNvSpPr/>
            <p:nvPr/>
          </p:nvSpPr>
          <p:spPr>
            <a:xfrm>
              <a:off x="281824" y="1572376"/>
              <a:ext cx="208183" cy="1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1"/>
                  </a:lnTo>
                  <a:lnTo>
                    <a:pt x="237" y="20591"/>
                  </a:lnTo>
                  <a:lnTo>
                    <a:pt x="834" y="21600"/>
                  </a:lnTo>
                  <a:lnTo>
                    <a:pt x="21600" y="1410"/>
                  </a:lnTo>
                  <a:lnTo>
                    <a:pt x="2148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9" name="Google Shape;1127;p39"/>
            <p:cNvSpPr/>
            <p:nvPr/>
          </p:nvSpPr>
          <p:spPr>
            <a:xfrm>
              <a:off x="272609" y="1680495"/>
              <a:ext cx="17252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Google Shape;1128;p39"/>
            <p:cNvSpPr/>
            <p:nvPr/>
          </p:nvSpPr>
          <p:spPr>
            <a:xfrm>
              <a:off x="196704" y="1518316"/>
              <a:ext cx="292149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6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Google Shape;1129;p39"/>
            <p:cNvSpPr/>
            <p:nvPr/>
          </p:nvSpPr>
          <p:spPr>
            <a:xfrm>
              <a:off x="515313" y="1571221"/>
              <a:ext cx="81658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19773" y="21600"/>
                  </a:lnTo>
                  <a:lnTo>
                    <a:pt x="21600" y="17005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Google Shape;1130;p39"/>
            <p:cNvSpPr/>
            <p:nvPr/>
          </p:nvSpPr>
          <p:spPr>
            <a:xfrm>
              <a:off x="599278" y="1502195"/>
              <a:ext cx="208183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2"/>
                  </a:lnTo>
                  <a:lnTo>
                    <a:pt x="357" y="20591"/>
                  </a:lnTo>
                  <a:lnTo>
                    <a:pt x="83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Google Shape;1131;p39"/>
            <p:cNvSpPr/>
            <p:nvPr/>
          </p:nvSpPr>
          <p:spPr>
            <a:xfrm>
              <a:off x="590062" y="1611470"/>
              <a:ext cx="17278" cy="1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6" y="0"/>
                  </a:moveTo>
                  <a:lnTo>
                    <a:pt x="0" y="899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993"/>
                  </a:lnTo>
                  <a:lnTo>
                    <a:pt x="12966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1132;p39"/>
            <p:cNvSpPr/>
            <p:nvPr/>
          </p:nvSpPr>
          <p:spPr>
            <a:xfrm>
              <a:off x="515313" y="1449291"/>
              <a:ext cx="292149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795"/>
                  </a:lnTo>
                  <a:lnTo>
                    <a:pt x="0" y="15980"/>
                  </a:lnTo>
                  <a:lnTo>
                    <a:pt x="5527" y="21600"/>
                  </a:lnTo>
                  <a:lnTo>
                    <a:pt x="6804" y="21600"/>
                  </a:lnTo>
                  <a:lnTo>
                    <a:pt x="21600" y="6805"/>
                  </a:lnTo>
                  <a:lnTo>
                    <a:pt x="21600" y="5623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5" name="Google Shape;1133;p39"/>
            <p:cNvSpPr/>
            <p:nvPr/>
          </p:nvSpPr>
          <p:spPr>
            <a:xfrm>
              <a:off x="613087" y="1628720"/>
              <a:ext cx="81658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923"/>
                  </a:lnTo>
                  <a:lnTo>
                    <a:pt x="0" y="4144"/>
                  </a:lnTo>
                  <a:lnTo>
                    <a:pt x="20079" y="21600"/>
                  </a:lnTo>
                  <a:lnTo>
                    <a:pt x="21600" y="16554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Google Shape;1134;p39"/>
            <p:cNvSpPr/>
            <p:nvPr/>
          </p:nvSpPr>
          <p:spPr>
            <a:xfrm>
              <a:off x="697053" y="1559721"/>
              <a:ext cx="208183" cy="1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7" y="0"/>
                  </a:moveTo>
                  <a:lnTo>
                    <a:pt x="0" y="19383"/>
                  </a:lnTo>
                  <a:lnTo>
                    <a:pt x="357" y="20392"/>
                  </a:lnTo>
                  <a:lnTo>
                    <a:pt x="953" y="21600"/>
                  </a:lnTo>
                  <a:lnTo>
                    <a:pt x="21600" y="14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Google Shape;1135;p39"/>
            <p:cNvSpPr/>
            <p:nvPr/>
          </p:nvSpPr>
          <p:spPr>
            <a:xfrm>
              <a:off x="688992" y="1667840"/>
              <a:ext cx="17252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Google Shape;1136;p39"/>
            <p:cNvSpPr/>
            <p:nvPr/>
          </p:nvSpPr>
          <p:spPr>
            <a:xfrm>
              <a:off x="613087" y="1505661"/>
              <a:ext cx="292150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Google Shape;1137;p39"/>
            <p:cNvSpPr/>
            <p:nvPr/>
          </p:nvSpPr>
          <p:spPr>
            <a:xfrm>
              <a:off x="711992" y="1685090"/>
              <a:ext cx="81683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7005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Google Shape;1138;p39"/>
            <p:cNvSpPr/>
            <p:nvPr/>
          </p:nvSpPr>
          <p:spPr>
            <a:xfrm>
              <a:off x="795957" y="1616090"/>
              <a:ext cx="208209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1"/>
                  </a:lnTo>
                  <a:lnTo>
                    <a:pt x="360" y="20591"/>
                  </a:lnTo>
                  <a:lnTo>
                    <a:pt x="956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Google Shape;1139;p39"/>
            <p:cNvSpPr/>
            <p:nvPr/>
          </p:nvSpPr>
          <p:spPr>
            <a:xfrm>
              <a:off x="787922" y="1724210"/>
              <a:ext cx="17253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4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Google Shape;1140;p39"/>
            <p:cNvSpPr/>
            <p:nvPr/>
          </p:nvSpPr>
          <p:spPr>
            <a:xfrm>
              <a:off x="711992" y="1563160"/>
              <a:ext cx="292175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795"/>
                  </a:lnTo>
                  <a:lnTo>
                    <a:pt x="0" y="15980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808"/>
                  </a:lnTo>
                  <a:lnTo>
                    <a:pt x="21600" y="5623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3" name="Google Shape;1141;p39"/>
            <p:cNvSpPr/>
            <p:nvPr/>
          </p:nvSpPr>
          <p:spPr>
            <a:xfrm>
              <a:off x="809767" y="1741460"/>
              <a:ext cx="82812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1346"/>
                  </a:lnTo>
                  <a:lnTo>
                    <a:pt x="0" y="4499"/>
                  </a:lnTo>
                  <a:lnTo>
                    <a:pt x="19806" y="21600"/>
                  </a:lnTo>
                  <a:lnTo>
                    <a:pt x="21600" y="16649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4" name="Google Shape;1142;p39"/>
            <p:cNvSpPr/>
            <p:nvPr/>
          </p:nvSpPr>
          <p:spPr>
            <a:xfrm>
              <a:off x="893732" y="1673590"/>
              <a:ext cx="208209" cy="12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1143;p39"/>
            <p:cNvSpPr/>
            <p:nvPr/>
          </p:nvSpPr>
          <p:spPr>
            <a:xfrm>
              <a:off x="885697" y="1781709"/>
              <a:ext cx="17253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1144;p39"/>
            <p:cNvSpPr/>
            <p:nvPr/>
          </p:nvSpPr>
          <p:spPr>
            <a:xfrm>
              <a:off x="809767" y="1619530"/>
              <a:ext cx="292174" cy="1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7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607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1145;p39"/>
            <p:cNvSpPr/>
            <p:nvPr/>
          </p:nvSpPr>
          <p:spPr>
            <a:xfrm>
              <a:off x="295608" y="1697744"/>
              <a:ext cx="81683" cy="5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1346"/>
                  </a:lnTo>
                  <a:lnTo>
                    <a:pt x="0" y="4047"/>
                  </a:lnTo>
                  <a:lnTo>
                    <a:pt x="20079" y="21600"/>
                  </a:lnTo>
                  <a:lnTo>
                    <a:pt x="21600" y="16649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1146;p39"/>
            <p:cNvSpPr/>
            <p:nvPr/>
          </p:nvSpPr>
          <p:spPr>
            <a:xfrm>
              <a:off x="379573" y="1628720"/>
              <a:ext cx="208210" cy="12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400"/>
                  </a:lnTo>
                  <a:lnTo>
                    <a:pt x="360" y="20400"/>
                  </a:lnTo>
                  <a:lnTo>
                    <a:pt x="956" y="21600"/>
                  </a:lnTo>
                  <a:lnTo>
                    <a:pt x="21600" y="1602"/>
                  </a:lnTo>
                  <a:lnTo>
                    <a:pt x="21600" y="201"/>
                  </a:lnTo>
                  <a:lnTo>
                    <a:pt x="20527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1147;p39"/>
            <p:cNvSpPr/>
            <p:nvPr/>
          </p:nvSpPr>
          <p:spPr>
            <a:xfrm>
              <a:off x="371539" y="1737994"/>
              <a:ext cx="17252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1148;p39"/>
            <p:cNvSpPr/>
            <p:nvPr/>
          </p:nvSpPr>
          <p:spPr>
            <a:xfrm>
              <a:off x="295608" y="1575815"/>
              <a:ext cx="292175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Google Shape;1149;p39"/>
            <p:cNvSpPr/>
            <p:nvPr/>
          </p:nvSpPr>
          <p:spPr>
            <a:xfrm>
              <a:off x="394539" y="1755244"/>
              <a:ext cx="81657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23"/>
                  </a:lnTo>
                  <a:lnTo>
                    <a:pt x="0" y="4144"/>
                  </a:lnTo>
                  <a:lnTo>
                    <a:pt x="19773" y="21600"/>
                  </a:lnTo>
                  <a:lnTo>
                    <a:pt x="21600" y="1655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1150;p39"/>
            <p:cNvSpPr/>
            <p:nvPr/>
          </p:nvSpPr>
          <p:spPr>
            <a:xfrm>
              <a:off x="478503" y="1686245"/>
              <a:ext cx="208183" cy="1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83"/>
                  </a:lnTo>
                  <a:lnTo>
                    <a:pt x="357" y="20392"/>
                  </a:lnTo>
                  <a:lnTo>
                    <a:pt x="836" y="21600"/>
                  </a:lnTo>
                  <a:lnTo>
                    <a:pt x="21600" y="14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1151;p39"/>
            <p:cNvSpPr/>
            <p:nvPr/>
          </p:nvSpPr>
          <p:spPr>
            <a:xfrm>
              <a:off x="469287" y="1794364"/>
              <a:ext cx="17278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6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2966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1152;p39"/>
            <p:cNvSpPr/>
            <p:nvPr/>
          </p:nvSpPr>
          <p:spPr>
            <a:xfrm>
              <a:off x="394538" y="1632185"/>
              <a:ext cx="292150" cy="1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527" y="21600"/>
                  </a:lnTo>
                  <a:lnTo>
                    <a:pt x="6804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1153;p39"/>
            <p:cNvSpPr/>
            <p:nvPr/>
          </p:nvSpPr>
          <p:spPr>
            <a:xfrm>
              <a:off x="492314" y="1811614"/>
              <a:ext cx="81657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700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1154;p39"/>
            <p:cNvSpPr/>
            <p:nvPr/>
          </p:nvSpPr>
          <p:spPr>
            <a:xfrm>
              <a:off x="576278" y="1742615"/>
              <a:ext cx="208183" cy="1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7" y="0"/>
                  </a:moveTo>
                  <a:lnTo>
                    <a:pt x="0" y="19581"/>
                  </a:lnTo>
                  <a:lnTo>
                    <a:pt x="357" y="20591"/>
                  </a:lnTo>
                  <a:lnTo>
                    <a:pt x="953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Google Shape;1155;p39"/>
            <p:cNvSpPr/>
            <p:nvPr/>
          </p:nvSpPr>
          <p:spPr>
            <a:xfrm>
              <a:off x="568217" y="1851864"/>
              <a:ext cx="17253" cy="1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899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993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Google Shape;1156;p39"/>
            <p:cNvSpPr/>
            <p:nvPr/>
          </p:nvSpPr>
          <p:spPr>
            <a:xfrm>
              <a:off x="492314" y="1689685"/>
              <a:ext cx="292149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795"/>
                  </a:lnTo>
                  <a:lnTo>
                    <a:pt x="0" y="15980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808"/>
                  </a:lnTo>
                  <a:lnTo>
                    <a:pt x="21600" y="5623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1157;p39"/>
            <p:cNvSpPr/>
            <p:nvPr/>
          </p:nvSpPr>
          <p:spPr>
            <a:xfrm>
              <a:off x="591218" y="1867984"/>
              <a:ext cx="81682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" y="0"/>
                  </a:moveTo>
                  <a:lnTo>
                    <a:pt x="0" y="1346"/>
                  </a:lnTo>
                  <a:lnTo>
                    <a:pt x="0" y="4499"/>
                  </a:lnTo>
                  <a:lnTo>
                    <a:pt x="19774" y="21600"/>
                  </a:lnTo>
                  <a:lnTo>
                    <a:pt x="21600" y="16649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Google Shape;1158;p39"/>
            <p:cNvSpPr/>
            <p:nvPr/>
          </p:nvSpPr>
          <p:spPr>
            <a:xfrm>
              <a:off x="675182" y="1800114"/>
              <a:ext cx="208209" cy="12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Google Shape;1159;p39"/>
            <p:cNvSpPr/>
            <p:nvPr/>
          </p:nvSpPr>
          <p:spPr>
            <a:xfrm>
              <a:off x="665993" y="1908233"/>
              <a:ext cx="18407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41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2141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Google Shape;1160;p39"/>
            <p:cNvSpPr/>
            <p:nvPr/>
          </p:nvSpPr>
          <p:spPr>
            <a:xfrm>
              <a:off x="591218" y="1746054"/>
              <a:ext cx="292174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528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Google Shape;1161;p39"/>
            <p:cNvSpPr/>
            <p:nvPr/>
          </p:nvSpPr>
          <p:spPr>
            <a:xfrm>
              <a:off x="684398" y="1679340"/>
              <a:ext cx="434795" cy="25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28" y="0"/>
                  </a:moveTo>
                  <a:lnTo>
                    <a:pt x="20228" y="688"/>
                  </a:lnTo>
                  <a:lnTo>
                    <a:pt x="20914" y="3633"/>
                  </a:lnTo>
                  <a:lnTo>
                    <a:pt x="3657" y="20618"/>
                  </a:lnTo>
                  <a:lnTo>
                    <a:pt x="686" y="19930"/>
                  </a:lnTo>
                  <a:lnTo>
                    <a:pt x="0" y="20128"/>
                  </a:lnTo>
                  <a:lnTo>
                    <a:pt x="0" y="20816"/>
                  </a:lnTo>
                  <a:lnTo>
                    <a:pt x="3828" y="21600"/>
                  </a:lnTo>
                  <a:lnTo>
                    <a:pt x="12457" y="13059"/>
                  </a:lnTo>
                  <a:lnTo>
                    <a:pt x="13771" y="14334"/>
                  </a:lnTo>
                  <a:lnTo>
                    <a:pt x="14285" y="13843"/>
                  </a:lnTo>
                  <a:lnTo>
                    <a:pt x="14285" y="13155"/>
                  </a:lnTo>
                  <a:lnTo>
                    <a:pt x="13085" y="12470"/>
                  </a:lnTo>
                  <a:lnTo>
                    <a:pt x="21600" y="4025"/>
                  </a:lnTo>
                  <a:lnTo>
                    <a:pt x="21600" y="3339"/>
                  </a:lnTo>
                  <a:lnTo>
                    <a:pt x="21086" y="2454"/>
                  </a:lnTo>
                  <a:lnTo>
                    <a:pt x="20228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Google Shape;1162;p39"/>
            <p:cNvSpPr/>
            <p:nvPr/>
          </p:nvSpPr>
          <p:spPr>
            <a:xfrm>
              <a:off x="684398" y="1673590"/>
              <a:ext cx="434795" cy="25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43" y="0"/>
                  </a:moveTo>
                  <a:lnTo>
                    <a:pt x="20228" y="495"/>
                  </a:lnTo>
                  <a:lnTo>
                    <a:pt x="20914" y="3467"/>
                  </a:lnTo>
                  <a:lnTo>
                    <a:pt x="3485" y="20908"/>
                  </a:lnTo>
                  <a:lnTo>
                    <a:pt x="514" y="20313"/>
                  </a:lnTo>
                  <a:lnTo>
                    <a:pt x="0" y="20808"/>
                  </a:lnTo>
                  <a:lnTo>
                    <a:pt x="3828" y="21600"/>
                  </a:lnTo>
                  <a:lnTo>
                    <a:pt x="12457" y="12980"/>
                  </a:lnTo>
                  <a:lnTo>
                    <a:pt x="13771" y="14270"/>
                  </a:lnTo>
                  <a:lnTo>
                    <a:pt x="14285" y="13772"/>
                  </a:lnTo>
                  <a:lnTo>
                    <a:pt x="12972" y="12485"/>
                  </a:lnTo>
                  <a:lnTo>
                    <a:pt x="21600" y="3865"/>
                  </a:lnTo>
                  <a:lnTo>
                    <a:pt x="2074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1163;p39"/>
            <p:cNvSpPr/>
            <p:nvPr/>
          </p:nvSpPr>
          <p:spPr>
            <a:xfrm>
              <a:off x="2343027" y="931694"/>
              <a:ext cx="149528" cy="70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960" y="1415"/>
                  </a:lnTo>
                  <a:lnTo>
                    <a:pt x="0" y="17356"/>
                  </a:lnTo>
                  <a:lnTo>
                    <a:pt x="2325" y="21600"/>
                  </a:lnTo>
                  <a:lnTo>
                    <a:pt x="10301" y="201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1164;p39"/>
            <p:cNvSpPr/>
            <p:nvPr/>
          </p:nvSpPr>
          <p:spPr>
            <a:xfrm>
              <a:off x="2531671" y="1214648"/>
              <a:ext cx="123063" cy="10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4641" y="8445"/>
                  </a:lnTo>
                  <a:lnTo>
                    <a:pt x="0" y="21600"/>
                  </a:lnTo>
                  <a:lnTo>
                    <a:pt x="15544" y="1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1165;p39"/>
            <p:cNvSpPr/>
            <p:nvPr/>
          </p:nvSpPr>
          <p:spPr>
            <a:xfrm>
              <a:off x="2559266" y="1134122"/>
              <a:ext cx="95468" cy="13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727" y="5686"/>
                  </a:lnTo>
                  <a:lnTo>
                    <a:pt x="0" y="7957"/>
                  </a:lnTo>
                  <a:lnTo>
                    <a:pt x="1562" y="21600"/>
                  </a:lnTo>
                  <a:lnTo>
                    <a:pt x="21600" y="1326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1166;p39"/>
            <p:cNvSpPr/>
            <p:nvPr/>
          </p:nvSpPr>
          <p:spPr>
            <a:xfrm>
              <a:off x="2525921" y="1045563"/>
              <a:ext cx="128813" cy="14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99" y="0"/>
                  </a:moveTo>
                  <a:lnTo>
                    <a:pt x="0" y="7965"/>
                  </a:lnTo>
                  <a:lnTo>
                    <a:pt x="6749" y="21600"/>
                  </a:lnTo>
                  <a:lnTo>
                    <a:pt x="21600" y="13631"/>
                  </a:lnTo>
                  <a:lnTo>
                    <a:pt x="15815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1167;p39"/>
            <p:cNvSpPr/>
            <p:nvPr/>
          </p:nvSpPr>
          <p:spPr>
            <a:xfrm>
              <a:off x="2462647" y="971943"/>
              <a:ext cx="157588" cy="12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02" y="0"/>
                  </a:moveTo>
                  <a:lnTo>
                    <a:pt x="2051" y="6541"/>
                  </a:lnTo>
                  <a:lnTo>
                    <a:pt x="0" y="8721"/>
                  </a:lnTo>
                  <a:lnTo>
                    <a:pt x="9461" y="21600"/>
                  </a:lnTo>
                  <a:lnTo>
                    <a:pt x="21600" y="12684"/>
                  </a:lnTo>
                  <a:lnTo>
                    <a:pt x="1340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1168;p39"/>
            <p:cNvSpPr/>
            <p:nvPr/>
          </p:nvSpPr>
          <p:spPr>
            <a:xfrm>
              <a:off x="2402837" y="931694"/>
              <a:ext cx="157588" cy="9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97" y="0"/>
                  </a:moveTo>
                  <a:lnTo>
                    <a:pt x="0" y="12301"/>
                  </a:lnTo>
                  <a:lnTo>
                    <a:pt x="2051" y="20508"/>
                  </a:lnTo>
                  <a:lnTo>
                    <a:pt x="9461" y="21600"/>
                  </a:lnTo>
                  <a:lnTo>
                    <a:pt x="21600" y="9567"/>
                  </a:lnTo>
                  <a:lnTo>
                    <a:pt x="12297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1169;p39"/>
            <p:cNvSpPr/>
            <p:nvPr/>
          </p:nvSpPr>
          <p:spPr>
            <a:xfrm>
              <a:off x="2308527" y="983444"/>
              <a:ext cx="257650" cy="33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7" y="0"/>
                  </a:moveTo>
                  <a:lnTo>
                    <a:pt x="2892" y="296"/>
                  </a:lnTo>
                  <a:lnTo>
                    <a:pt x="0" y="3465"/>
                  </a:lnTo>
                  <a:lnTo>
                    <a:pt x="0" y="8552"/>
                  </a:lnTo>
                  <a:lnTo>
                    <a:pt x="2892" y="14229"/>
                  </a:lnTo>
                  <a:lnTo>
                    <a:pt x="7907" y="19020"/>
                  </a:lnTo>
                  <a:lnTo>
                    <a:pt x="13693" y="21600"/>
                  </a:lnTo>
                  <a:lnTo>
                    <a:pt x="18708" y="21231"/>
                  </a:lnTo>
                  <a:lnTo>
                    <a:pt x="21600" y="18063"/>
                  </a:lnTo>
                  <a:lnTo>
                    <a:pt x="21600" y="12976"/>
                  </a:lnTo>
                  <a:lnTo>
                    <a:pt x="18708" y="7298"/>
                  </a:lnTo>
                  <a:lnTo>
                    <a:pt x="13693" y="2507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1170;p39"/>
            <p:cNvSpPr/>
            <p:nvPr/>
          </p:nvSpPr>
          <p:spPr>
            <a:xfrm>
              <a:off x="1568914" y="1522911"/>
              <a:ext cx="14968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34" y="20641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1171;p39"/>
            <p:cNvSpPr/>
            <p:nvPr/>
          </p:nvSpPr>
          <p:spPr>
            <a:xfrm>
              <a:off x="1341175" y="1375671"/>
              <a:ext cx="233494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9"/>
                  </a:lnTo>
                  <a:lnTo>
                    <a:pt x="532" y="2058"/>
                  </a:lnTo>
                  <a:lnTo>
                    <a:pt x="20964" y="21600"/>
                  </a:lnTo>
                  <a:lnTo>
                    <a:pt x="21282" y="20743"/>
                  </a:lnTo>
                  <a:lnTo>
                    <a:pt x="21600" y="19373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Google Shape;1172;p39"/>
            <p:cNvSpPr/>
            <p:nvPr/>
          </p:nvSpPr>
          <p:spPr>
            <a:xfrm>
              <a:off x="1564320" y="1505661"/>
              <a:ext cx="19562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43"/>
                  </a:lnTo>
                  <a:lnTo>
                    <a:pt x="0" y="15914"/>
                  </a:lnTo>
                  <a:lnTo>
                    <a:pt x="12699" y="21600"/>
                  </a:lnTo>
                  <a:lnTo>
                    <a:pt x="21600" y="1705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Google Shape;1173;p39"/>
            <p:cNvSpPr/>
            <p:nvPr/>
          </p:nvSpPr>
          <p:spPr>
            <a:xfrm>
              <a:off x="1331986" y="1380292"/>
              <a:ext cx="243838" cy="25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5"/>
                  </a:lnTo>
                  <a:lnTo>
                    <a:pt x="0" y="9015"/>
                  </a:lnTo>
                  <a:lnTo>
                    <a:pt x="814" y="10404"/>
                  </a:lnTo>
                  <a:lnTo>
                    <a:pt x="20786" y="21600"/>
                  </a:lnTo>
                  <a:lnTo>
                    <a:pt x="21600" y="21204"/>
                  </a:lnTo>
                  <a:lnTo>
                    <a:pt x="21600" y="12682"/>
                  </a:lnTo>
                  <a:lnTo>
                    <a:pt x="20786" y="11196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Google Shape;1174;p39"/>
            <p:cNvSpPr/>
            <p:nvPr/>
          </p:nvSpPr>
          <p:spPr>
            <a:xfrm>
              <a:off x="1568914" y="1394077"/>
              <a:ext cx="14968" cy="10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334" y="20882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Google Shape;1175;p39"/>
            <p:cNvSpPr/>
            <p:nvPr/>
          </p:nvSpPr>
          <p:spPr>
            <a:xfrm>
              <a:off x="1341175" y="1246863"/>
              <a:ext cx="233494" cy="14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0"/>
                  </a:lnTo>
                  <a:lnTo>
                    <a:pt x="532" y="2209"/>
                  </a:lnTo>
                  <a:lnTo>
                    <a:pt x="20964" y="21600"/>
                  </a:lnTo>
                  <a:lnTo>
                    <a:pt x="21282" y="20583"/>
                  </a:lnTo>
                  <a:lnTo>
                    <a:pt x="21600" y="1922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Google Shape;1176;p39"/>
            <p:cNvSpPr/>
            <p:nvPr/>
          </p:nvSpPr>
          <p:spPr>
            <a:xfrm>
              <a:off x="1564320" y="1376827"/>
              <a:ext cx="19562" cy="2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38"/>
                  </a:lnTo>
                  <a:lnTo>
                    <a:pt x="0" y="15896"/>
                  </a:lnTo>
                  <a:lnTo>
                    <a:pt x="12699" y="21600"/>
                  </a:lnTo>
                  <a:lnTo>
                    <a:pt x="21600" y="1703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Google Shape;1177;p39"/>
            <p:cNvSpPr/>
            <p:nvPr/>
          </p:nvSpPr>
          <p:spPr>
            <a:xfrm>
              <a:off x="1331986" y="1251457"/>
              <a:ext cx="243838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6"/>
                  </a:lnTo>
                  <a:lnTo>
                    <a:pt x="814" y="10456"/>
                  </a:lnTo>
                  <a:lnTo>
                    <a:pt x="20786" y="21600"/>
                  </a:lnTo>
                  <a:lnTo>
                    <a:pt x="21600" y="21107"/>
                  </a:lnTo>
                  <a:lnTo>
                    <a:pt x="21600" y="12626"/>
                  </a:lnTo>
                  <a:lnTo>
                    <a:pt x="20786" y="1114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1178;p39"/>
            <p:cNvSpPr/>
            <p:nvPr/>
          </p:nvSpPr>
          <p:spPr>
            <a:xfrm>
              <a:off x="1568914" y="1265267"/>
              <a:ext cx="14968" cy="10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36"/>
                  </a:lnTo>
                  <a:lnTo>
                    <a:pt x="3334" y="20882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Google Shape;1179;p39"/>
            <p:cNvSpPr/>
            <p:nvPr/>
          </p:nvSpPr>
          <p:spPr>
            <a:xfrm>
              <a:off x="1341175" y="1118028"/>
              <a:ext cx="233494" cy="1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79"/>
                  </a:lnTo>
                  <a:lnTo>
                    <a:pt x="532" y="2213"/>
                  </a:lnTo>
                  <a:lnTo>
                    <a:pt x="20964" y="21600"/>
                  </a:lnTo>
                  <a:lnTo>
                    <a:pt x="21282" y="20579"/>
                  </a:lnTo>
                  <a:lnTo>
                    <a:pt x="21600" y="19216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Google Shape;1180;p39"/>
            <p:cNvSpPr/>
            <p:nvPr/>
          </p:nvSpPr>
          <p:spPr>
            <a:xfrm>
              <a:off x="1564320" y="1247992"/>
              <a:ext cx="19562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63"/>
                  </a:lnTo>
                  <a:lnTo>
                    <a:pt x="0" y="15921"/>
                  </a:lnTo>
                  <a:lnTo>
                    <a:pt x="12699" y="21600"/>
                  </a:lnTo>
                  <a:lnTo>
                    <a:pt x="21600" y="17062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Google Shape;1181;p39"/>
            <p:cNvSpPr/>
            <p:nvPr/>
          </p:nvSpPr>
          <p:spPr>
            <a:xfrm>
              <a:off x="1331986" y="1122623"/>
              <a:ext cx="243838" cy="25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5"/>
                  </a:lnTo>
                  <a:lnTo>
                    <a:pt x="814" y="10454"/>
                  </a:lnTo>
                  <a:lnTo>
                    <a:pt x="20786" y="21600"/>
                  </a:lnTo>
                  <a:lnTo>
                    <a:pt x="21600" y="21105"/>
                  </a:lnTo>
                  <a:lnTo>
                    <a:pt x="21600" y="12625"/>
                  </a:lnTo>
                  <a:lnTo>
                    <a:pt x="20786" y="11146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Google Shape;1182;p39"/>
            <p:cNvSpPr/>
            <p:nvPr/>
          </p:nvSpPr>
          <p:spPr>
            <a:xfrm>
              <a:off x="1568914" y="1136433"/>
              <a:ext cx="14968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334" y="20877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Google Shape;1183;p39"/>
            <p:cNvSpPr/>
            <p:nvPr/>
          </p:nvSpPr>
          <p:spPr>
            <a:xfrm>
              <a:off x="1341175" y="990349"/>
              <a:ext cx="233494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5"/>
                  </a:lnTo>
                  <a:lnTo>
                    <a:pt x="532" y="2058"/>
                  </a:lnTo>
                  <a:lnTo>
                    <a:pt x="20964" y="21600"/>
                  </a:lnTo>
                  <a:lnTo>
                    <a:pt x="21282" y="20743"/>
                  </a:lnTo>
                  <a:lnTo>
                    <a:pt x="21600" y="19373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Google Shape;1184;p39"/>
            <p:cNvSpPr/>
            <p:nvPr/>
          </p:nvSpPr>
          <p:spPr>
            <a:xfrm>
              <a:off x="1564320" y="1120338"/>
              <a:ext cx="19562" cy="2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797"/>
                  </a:lnTo>
                  <a:lnTo>
                    <a:pt x="0" y="16803"/>
                  </a:lnTo>
                  <a:lnTo>
                    <a:pt x="12699" y="21600"/>
                  </a:lnTo>
                  <a:lnTo>
                    <a:pt x="21600" y="16803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Google Shape;1185;p39"/>
            <p:cNvSpPr/>
            <p:nvPr/>
          </p:nvSpPr>
          <p:spPr>
            <a:xfrm>
              <a:off x="1331986" y="994944"/>
              <a:ext cx="243838" cy="25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398"/>
                  </a:lnTo>
                  <a:lnTo>
                    <a:pt x="0" y="8917"/>
                  </a:lnTo>
                  <a:lnTo>
                    <a:pt x="814" y="10403"/>
                  </a:lnTo>
                  <a:lnTo>
                    <a:pt x="20786" y="21600"/>
                  </a:lnTo>
                  <a:lnTo>
                    <a:pt x="21600" y="21105"/>
                  </a:lnTo>
                  <a:lnTo>
                    <a:pt x="21600" y="12583"/>
                  </a:lnTo>
                  <a:lnTo>
                    <a:pt x="20786" y="1119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Google Shape;1186;p39"/>
            <p:cNvSpPr/>
            <p:nvPr/>
          </p:nvSpPr>
          <p:spPr>
            <a:xfrm>
              <a:off x="1568914" y="1008754"/>
              <a:ext cx="14968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34" y="20874"/>
                  </a:lnTo>
                  <a:lnTo>
                    <a:pt x="9966" y="21600"/>
                  </a:lnTo>
                  <a:lnTo>
                    <a:pt x="21600" y="2087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Google Shape;1187;p39"/>
            <p:cNvSpPr/>
            <p:nvPr/>
          </p:nvSpPr>
          <p:spPr>
            <a:xfrm>
              <a:off x="1341175" y="861540"/>
              <a:ext cx="233494" cy="14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5"/>
                  </a:lnTo>
                  <a:lnTo>
                    <a:pt x="532" y="2055"/>
                  </a:lnTo>
                  <a:lnTo>
                    <a:pt x="20964" y="21600"/>
                  </a:lnTo>
                  <a:lnTo>
                    <a:pt x="21282" y="20743"/>
                  </a:lnTo>
                  <a:lnTo>
                    <a:pt x="21600" y="19373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Google Shape;1188;p39"/>
            <p:cNvSpPr/>
            <p:nvPr/>
          </p:nvSpPr>
          <p:spPr>
            <a:xfrm>
              <a:off x="1564320" y="991504"/>
              <a:ext cx="19562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43"/>
                  </a:lnTo>
                  <a:lnTo>
                    <a:pt x="0" y="15914"/>
                  </a:lnTo>
                  <a:lnTo>
                    <a:pt x="12699" y="21600"/>
                  </a:lnTo>
                  <a:lnTo>
                    <a:pt x="21600" y="1705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Google Shape;1189;p39"/>
            <p:cNvSpPr/>
            <p:nvPr/>
          </p:nvSpPr>
          <p:spPr>
            <a:xfrm>
              <a:off x="1331986" y="866135"/>
              <a:ext cx="243838" cy="251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4"/>
                  </a:lnTo>
                  <a:lnTo>
                    <a:pt x="814" y="10356"/>
                  </a:lnTo>
                  <a:lnTo>
                    <a:pt x="20786" y="21600"/>
                  </a:lnTo>
                  <a:lnTo>
                    <a:pt x="21600" y="21008"/>
                  </a:lnTo>
                  <a:lnTo>
                    <a:pt x="21600" y="12624"/>
                  </a:lnTo>
                  <a:lnTo>
                    <a:pt x="20786" y="1114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Google Shape;1190;p39"/>
            <p:cNvSpPr/>
            <p:nvPr/>
          </p:nvSpPr>
          <p:spPr>
            <a:xfrm>
              <a:off x="1382580" y="827014"/>
              <a:ext cx="162184" cy="15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05" y="0"/>
                  </a:moveTo>
                  <a:lnTo>
                    <a:pt x="8732" y="654"/>
                  </a:lnTo>
                  <a:lnTo>
                    <a:pt x="9347" y="4747"/>
                  </a:lnTo>
                  <a:lnTo>
                    <a:pt x="4137" y="1475"/>
                  </a:lnTo>
                  <a:lnTo>
                    <a:pt x="3063" y="2129"/>
                  </a:lnTo>
                  <a:lnTo>
                    <a:pt x="2605" y="4419"/>
                  </a:lnTo>
                  <a:lnTo>
                    <a:pt x="0" y="9002"/>
                  </a:lnTo>
                  <a:lnTo>
                    <a:pt x="1074" y="8348"/>
                  </a:lnTo>
                  <a:lnTo>
                    <a:pt x="4749" y="3765"/>
                  </a:lnTo>
                  <a:lnTo>
                    <a:pt x="15627" y="10637"/>
                  </a:lnTo>
                  <a:lnTo>
                    <a:pt x="19149" y="19800"/>
                  </a:lnTo>
                  <a:lnTo>
                    <a:pt x="20530" y="21600"/>
                  </a:lnTo>
                  <a:lnTo>
                    <a:pt x="21600" y="20946"/>
                  </a:lnTo>
                  <a:lnTo>
                    <a:pt x="16851" y="9327"/>
                  </a:lnTo>
                  <a:lnTo>
                    <a:pt x="11337" y="5890"/>
                  </a:lnTo>
                  <a:lnTo>
                    <a:pt x="11337" y="982"/>
                  </a:lnTo>
                  <a:lnTo>
                    <a:pt x="980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Google Shape;1191;p39"/>
            <p:cNvSpPr/>
            <p:nvPr/>
          </p:nvSpPr>
          <p:spPr>
            <a:xfrm>
              <a:off x="1371080" y="831609"/>
              <a:ext cx="165648" cy="14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49" y="0"/>
                  </a:moveTo>
                  <a:lnTo>
                    <a:pt x="10049" y="5065"/>
                  </a:lnTo>
                  <a:lnTo>
                    <a:pt x="4499" y="1521"/>
                  </a:lnTo>
                  <a:lnTo>
                    <a:pt x="0" y="7595"/>
                  </a:lnTo>
                  <a:lnTo>
                    <a:pt x="1500" y="8608"/>
                  </a:lnTo>
                  <a:lnTo>
                    <a:pt x="5101" y="3882"/>
                  </a:lnTo>
                  <a:lnTo>
                    <a:pt x="16499" y="11139"/>
                  </a:lnTo>
                  <a:lnTo>
                    <a:pt x="20100" y="20587"/>
                  </a:lnTo>
                  <a:lnTo>
                    <a:pt x="21600" y="21600"/>
                  </a:lnTo>
                  <a:lnTo>
                    <a:pt x="16951" y="9621"/>
                  </a:lnTo>
                  <a:lnTo>
                    <a:pt x="11548" y="6078"/>
                  </a:lnTo>
                  <a:lnTo>
                    <a:pt x="11548" y="1013"/>
                  </a:lnTo>
                  <a:lnTo>
                    <a:pt x="10049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Google Shape;1192;p39"/>
            <p:cNvSpPr/>
            <p:nvPr/>
          </p:nvSpPr>
          <p:spPr>
            <a:xfrm>
              <a:off x="2060073" y="1144493"/>
              <a:ext cx="81657" cy="7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753"/>
                  </a:lnTo>
                  <a:lnTo>
                    <a:pt x="1215" y="21600"/>
                  </a:lnTo>
                  <a:lnTo>
                    <a:pt x="21600" y="95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Google Shape;1193;p39"/>
            <p:cNvSpPr/>
            <p:nvPr/>
          </p:nvSpPr>
          <p:spPr>
            <a:xfrm>
              <a:off x="1062816" y="565906"/>
              <a:ext cx="1078926" cy="62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0"/>
                  </a:moveTo>
                  <a:lnTo>
                    <a:pt x="0" y="1517"/>
                  </a:lnTo>
                  <a:lnTo>
                    <a:pt x="20057" y="21600"/>
                  </a:lnTo>
                  <a:lnTo>
                    <a:pt x="21600" y="20083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Google Shape;1194;p39"/>
            <p:cNvSpPr/>
            <p:nvPr/>
          </p:nvSpPr>
          <p:spPr>
            <a:xfrm>
              <a:off x="1062816" y="609621"/>
              <a:ext cx="1001865" cy="613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216"/>
                  </a:lnTo>
                  <a:lnTo>
                    <a:pt x="21600" y="21600"/>
                  </a:lnTo>
                  <a:lnTo>
                    <a:pt x="21600" y="20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Google Shape;1195;p39"/>
            <p:cNvSpPr/>
            <p:nvPr/>
          </p:nvSpPr>
          <p:spPr>
            <a:xfrm>
              <a:off x="1371080" y="652181"/>
              <a:ext cx="173683" cy="15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2" y="0"/>
                  </a:moveTo>
                  <a:lnTo>
                    <a:pt x="0" y="654"/>
                  </a:lnTo>
                  <a:lnTo>
                    <a:pt x="1287" y="2783"/>
                  </a:lnTo>
                  <a:lnTo>
                    <a:pt x="4434" y="11127"/>
                  </a:lnTo>
                  <a:lnTo>
                    <a:pt x="10015" y="14727"/>
                  </a:lnTo>
                  <a:lnTo>
                    <a:pt x="10015" y="19635"/>
                  </a:lnTo>
                  <a:lnTo>
                    <a:pt x="11014" y="21600"/>
                  </a:lnTo>
                  <a:lnTo>
                    <a:pt x="12016" y="20946"/>
                  </a:lnTo>
                  <a:lnTo>
                    <a:pt x="12016" y="16038"/>
                  </a:lnTo>
                  <a:lnTo>
                    <a:pt x="15879" y="18653"/>
                  </a:lnTo>
                  <a:lnTo>
                    <a:pt x="16166" y="20128"/>
                  </a:lnTo>
                  <a:lnTo>
                    <a:pt x="17166" y="19475"/>
                  </a:lnTo>
                  <a:lnTo>
                    <a:pt x="21600" y="13581"/>
                  </a:lnTo>
                  <a:lnTo>
                    <a:pt x="20026" y="12602"/>
                  </a:lnTo>
                  <a:lnTo>
                    <a:pt x="16738" y="17346"/>
                  </a:lnTo>
                  <a:lnTo>
                    <a:pt x="5864" y="10145"/>
                  </a:lnTo>
                  <a:lnTo>
                    <a:pt x="2433" y="98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Google Shape;1196;p39"/>
            <p:cNvSpPr/>
            <p:nvPr/>
          </p:nvSpPr>
          <p:spPr>
            <a:xfrm>
              <a:off x="1371080" y="656776"/>
              <a:ext cx="165648" cy="14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499" y="11982"/>
                  </a:lnTo>
                  <a:lnTo>
                    <a:pt x="10049" y="15526"/>
                  </a:lnTo>
                  <a:lnTo>
                    <a:pt x="10049" y="20587"/>
                  </a:lnTo>
                  <a:lnTo>
                    <a:pt x="11548" y="21600"/>
                  </a:lnTo>
                  <a:lnTo>
                    <a:pt x="11548" y="16539"/>
                  </a:lnTo>
                  <a:lnTo>
                    <a:pt x="16951" y="20082"/>
                  </a:lnTo>
                  <a:lnTo>
                    <a:pt x="21600" y="14008"/>
                  </a:lnTo>
                  <a:lnTo>
                    <a:pt x="20100" y="12995"/>
                  </a:lnTo>
                  <a:lnTo>
                    <a:pt x="16499" y="17718"/>
                  </a:lnTo>
                  <a:lnTo>
                    <a:pt x="5101" y="10465"/>
                  </a:lnTo>
                  <a:lnTo>
                    <a:pt x="1500" y="1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1197;p39"/>
            <p:cNvSpPr/>
            <p:nvPr/>
          </p:nvSpPr>
          <p:spPr>
            <a:xfrm>
              <a:off x="1568914" y="661396"/>
              <a:ext cx="14968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34" y="20869"/>
                  </a:lnTo>
                  <a:lnTo>
                    <a:pt x="9966" y="21600"/>
                  </a:lnTo>
                  <a:lnTo>
                    <a:pt x="21600" y="206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Google Shape;1198;p39"/>
            <p:cNvSpPr/>
            <p:nvPr/>
          </p:nvSpPr>
          <p:spPr>
            <a:xfrm>
              <a:off x="1341175" y="514156"/>
              <a:ext cx="233494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5"/>
                  </a:lnTo>
                  <a:lnTo>
                    <a:pt x="532" y="2058"/>
                  </a:lnTo>
                  <a:lnTo>
                    <a:pt x="20964" y="21600"/>
                  </a:lnTo>
                  <a:lnTo>
                    <a:pt x="21282" y="20743"/>
                  </a:lnTo>
                  <a:lnTo>
                    <a:pt x="21600" y="19373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1199;p39"/>
            <p:cNvSpPr/>
            <p:nvPr/>
          </p:nvSpPr>
          <p:spPr>
            <a:xfrm>
              <a:off x="1564320" y="644146"/>
              <a:ext cx="19562" cy="2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797"/>
                  </a:lnTo>
                  <a:lnTo>
                    <a:pt x="0" y="16803"/>
                  </a:lnTo>
                  <a:lnTo>
                    <a:pt x="12699" y="21600"/>
                  </a:lnTo>
                  <a:lnTo>
                    <a:pt x="21600" y="18009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1200;p39"/>
            <p:cNvSpPr/>
            <p:nvPr/>
          </p:nvSpPr>
          <p:spPr>
            <a:xfrm>
              <a:off x="1331986" y="518751"/>
              <a:ext cx="243838" cy="25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5"/>
                  </a:lnTo>
                  <a:lnTo>
                    <a:pt x="0" y="8917"/>
                  </a:lnTo>
                  <a:lnTo>
                    <a:pt x="814" y="10403"/>
                  </a:lnTo>
                  <a:lnTo>
                    <a:pt x="20786" y="21600"/>
                  </a:lnTo>
                  <a:lnTo>
                    <a:pt x="21600" y="21105"/>
                  </a:lnTo>
                  <a:lnTo>
                    <a:pt x="21600" y="12583"/>
                  </a:lnTo>
                  <a:lnTo>
                    <a:pt x="20786" y="1119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1201;p39"/>
            <p:cNvSpPr/>
            <p:nvPr/>
          </p:nvSpPr>
          <p:spPr>
            <a:xfrm>
              <a:off x="1568914" y="532561"/>
              <a:ext cx="14968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34" y="20641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1202;p39"/>
            <p:cNvSpPr/>
            <p:nvPr/>
          </p:nvSpPr>
          <p:spPr>
            <a:xfrm>
              <a:off x="1341175" y="385322"/>
              <a:ext cx="233494" cy="14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3"/>
                  </a:lnTo>
                  <a:lnTo>
                    <a:pt x="532" y="2042"/>
                  </a:lnTo>
                  <a:lnTo>
                    <a:pt x="20964" y="21600"/>
                  </a:lnTo>
                  <a:lnTo>
                    <a:pt x="21282" y="20579"/>
                  </a:lnTo>
                  <a:lnTo>
                    <a:pt x="21600" y="1922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Google Shape;1203;p39"/>
            <p:cNvSpPr/>
            <p:nvPr/>
          </p:nvSpPr>
          <p:spPr>
            <a:xfrm>
              <a:off x="1564320" y="515312"/>
              <a:ext cx="19562" cy="2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43"/>
                  </a:lnTo>
                  <a:lnTo>
                    <a:pt x="0" y="15914"/>
                  </a:lnTo>
                  <a:lnTo>
                    <a:pt x="12699" y="21600"/>
                  </a:lnTo>
                  <a:lnTo>
                    <a:pt x="21600" y="1705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Google Shape;1204;p39"/>
            <p:cNvSpPr/>
            <p:nvPr/>
          </p:nvSpPr>
          <p:spPr>
            <a:xfrm>
              <a:off x="1331986" y="389943"/>
              <a:ext cx="243838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4"/>
                  </a:lnTo>
                  <a:lnTo>
                    <a:pt x="814" y="10453"/>
                  </a:lnTo>
                  <a:lnTo>
                    <a:pt x="20786" y="21600"/>
                  </a:lnTo>
                  <a:lnTo>
                    <a:pt x="21600" y="21107"/>
                  </a:lnTo>
                  <a:lnTo>
                    <a:pt x="21600" y="12624"/>
                  </a:lnTo>
                  <a:lnTo>
                    <a:pt x="20786" y="1114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Google Shape;1205;p39"/>
            <p:cNvSpPr/>
            <p:nvPr/>
          </p:nvSpPr>
          <p:spPr>
            <a:xfrm>
              <a:off x="1568914" y="403727"/>
              <a:ext cx="14968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334" y="20882"/>
                  </a:lnTo>
                  <a:lnTo>
                    <a:pt x="9966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Google Shape;1206;p39"/>
            <p:cNvSpPr/>
            <p:nvPr/>
          </p:nvSpPr>
          <p:spPr>
            <a:xfrm>
              <a:off x="1341175" y="256513"/>
              <a:ext cx="233494" cy="14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79"/>
                  </a:lnTo>
                  <a:lnTo>
                    <a:pt x="532" y="2209"/>
                  </a:lnTo>
                  <a:lnTo>
                    <a:pt x="20964" y="21600"/>
                  </a:lnTo>
                  <a:lnTo>
                    <a:pt x="21282" y="20579"/>
                  </a:lnTo>
                  <a:lnTo>
                    <a:pt x="21600" y="19216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Google Shape;1207;p39"/>
            <p:cNvSpPr/>
            <p:nvPr/>
          </p:nvSpPr>
          <p:spPr>
            <a:xfrm>
              <a:off x="1564320" y="386477"/>
              <a:ext cx="19562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38"/>
                  </a:lnTo>
                  <a:lnTo>
                    <a:pt x="0" y="15921"/>
                  </a:lnTo>
                  <a:lnTo>
                    <a:pt x="12699" y="21600"/>
                  </a:lnTo>
                  <a:lnTo>
                    <a:pt x="21600" y="1703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Google Shape;1208;p39"/>
            <p:cNvSpPr/>
            <p:nvPr/>
          </p:nvSpPr>
          <p:spPr>
            <a:xfrm>
              <a:off x="1331986" y="261108"/>
              <a:ext cx="243838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6"/>
                  </a:lnTo>
                  <a:lnTo>
                    <a:pt x="814" y="10456"/>
                  </a:lnTo>
                  <a:lnTo>
                    <a:pt x="20786" y="21600"/>
                  </a:lnTo>
                  <a:lnTo>
                    <a:pt x="21600" y="21107"/>
                  </a:lnTo>
                  <a:lnTo>
                    <a:pt x="21600" y="12626"/>
                  </a:lnTo>
                  <a:lnTo>
                    <a:pt x="20786" y="1114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Google Shape;1209;p39"/>
            <p:cNvSpPr/>
            <p:nvPr/>
          </p:nvSpPr>
          <p:spPr>
            <a:xfrm>
              <a:off x="1568914" y="274918"/>
              <a:ext cx="14968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36"/>
                  </a:lnTo>
                  <a:lnTo>
                    <a:pt x="3334" y="20877"/>
                  </a:lnTo>
                  <a:lnTo>
                    <a:pt x="9966" y="21600"/>
                  </a:lnTo>
                  <a:lnTo>
                    <a:pt x="21600" y="206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Google Shape;1210;p39"/>
            <p:cNvSpPr/>
            <p:nvPr/>
          </p:nvSpPr>
          <p:spPr>
            <a:xfrm>
              <a:off x="1341175" y="127679"/>
              <a:ext cx="233494" cy="1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79"/>
                  </a:lnTo>
                  <a:lnTo>
                    <a:pt x="532" y="2213"/>
                  </a:lnTo>
                  <a:lnTo>
                    <a:pt x="20964" y="21600"/>
                  </a:lnTo>
                  <a:lnTo>
                    <a:pt x="21282" y="20579"/>
                  </a:lnTo>
                  <a:lnTo>
                    <a:pt x="21600" y="1938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Google Shape;1211;p39"/>
            <p:cNvSpPr/>
            <p:nvPr/>
          </p:nvSpPr>
          <p:spPr>
            <a:xfrm>
              <a:off x="1564320" y="258798"/>
              <a:ext cx="19562" cy="2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818"/>
                  </a:lnTo>
                  <a:lnTo>
                    <a:pt x="0" y="15604"/>
                  </a:lnTo>
                  <a:lnTo>
                    <a:pt x="12699" y="21600"/>
                  </a:lnTo>
                  <a:lnTo>
                    <a:pt x="21600" y="16809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Google Shape;1212;p39"/>
            <p:cNvSpPr/>
            <p:nvPr/>
          </p:nvSpPr>
          <p:spPr>
            <a:xfrm>
              <a:off x="1331986" y="132274"/>
              <a:ext cx="243838" cy="251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3"/>
                  </a:lnTo>
                  <a:lnTo>
                    <a:pt x="0" y="8975"/>
                  </a:lnTo>
                  <a:lnTo>
                    <a:pt x="814" y="10454"/>
                  </a:lnTo>
                  <a:lnTo>
                    <a:pt x="20786" y="21600"/>
                  </a:lnTo>
                  <a:lnTo>
                    <a:pt x="21600" y="21107"/>
                  </a:lnTo>
                  <a:lnTo>
                    <a:pt x="21600" y="12625"/>
                  </a:lnTo>
                  <a:lnTo>
                    <a:pt x="20786" y="1124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Google Shape;1213;p39"/>
            <p:cNvSpPr/>
            <p:nvPr/>
          </p:nvSpPr>
          <p:spPr>
            <a:xfrm>
              <a:off x="1568914" y="147239"/>
              <a:ext cx="14968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334" y="20869"/>
                  </a:lnTo>
                  <a:lnTo>
                    <a:pt x="9966" y="21600"/>
                  </a:lnTo>
                  <a:lnTo>
                    <a:pt x="21600" y="208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Google Shape;1214;p39"/>
            <p:cNvSpPr/>
            <p:nvPr/>
          </p:nvSpPr>
          <p:spPr>
            <a:xfrm>
              <a:off x="1341175" y="-1"/>
              <a:ext cx="233494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6" y="0"/>
                  </a:moveTo>
                  <a:lnTo>
                    <a:pt x="0" y="685"/>
                  </a:lnTo>
                  <a:lnTo>
                    <a:pt x="532" y="2058"/>
                  </a:lnTo>
                  <a:lnTo>
                    <a:pt x="20964" y="21600"/>
                  </a:lnTo>
                  <a:lnTo>
                    <a:pt x="21282" y="20743"/>
                  </a:lnTo>
                  <a:lnTo>
                    <a:pt x="21600" y="19373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Google Shape;1215;p39"/>
            <p:cNvSpPr/>
            <p:nvPr/>
          </p:nvSpPr>
          <p:spPr>
            <a:xfrm>
              <a:off x="1564320" y="129989"/>
              <a:ext cx="19562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24" y="0"/>
                  </a:moveTo>
                  <a:lnTo>
                    <a:pt x="2551" y="4543"/>
                  </a:lnTo>
                  <a:lnTo>
                    <a:pt x="0" y="15914"/>
                  </a:lnTo>
                  <a:lnTo>
                    <a:pt x="12699" y="21600"/>
                  </a:lnTo>
                  <a:lnTo>
                    <a:pt x="21600" y="17057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Google Shape;1216;p39"/>
            <p:cNvSpPr/>
            <p:nvPr/>
          </p:nvSpPr>
          <p:spPr>
            <a:xfrm>
              <a:off x="1331986" y="4594"/>
              <a:ext cx="243838" cy="25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4" y="0"/>
                  </a:moveTo>
                  <a:lnTo>
                    <a:pt x="0" y="497"/>
                  </a:lnTo>
                  <a:lnTo>
                    <a:pt x="0" y="9017"/>
                  </a:lnTo>
                  <a:lnTo>
                    <a:pt x="814" y="10403"/>
                  </a:lnTo>
                  <a:lnTo>
                    <a:pt x="20786" y="21600"/>
                  </a:lnTo>
                  <a:lnTo>
                    <a:pt x="21600" y="21105"/>
                  </a:lnTo>
                  <a:lnTo>
                    <a:pt x="21600" y="12683"/>
                  </a:lnTo>
                  <a:lnTo>
                    <a:pt x="20786" y="1119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Google Shape;1217;p39"/>
            <p:cNvSpPr/>
            <p:nvPr/>
          </p:nvSpPr>
          <p:spPr>
            <a:xfrm>
              <a:off x="2155538" y="1166338"/>
              <a:ext cx="420985" cy="35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876"/>
                  </a:lnTo>
                  <a:lnTo>
                    <a:pt x="178" y="19794"/>
                  </a:lnTo>
                  <a:lnTo>
                    <a:pt x="1770" y="21600"/>
                  </a:lnTo>
                  <a:lnTo>
                    <a:pt x="21600" y="812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Google Shape;1218;p39"/>
            <p:cNvSpPr/>
            <p:nvPr/>
          </p:nvSpPr>
          <p:spPr>
            <a:xfrm>
              <a:off x="2078478" y="1023719"/>
              <a:ext cx="498045" cy="36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59" y="0"/>
                  </a:moveTo>
                  <a:lnTo>
                    <a:pt x="2195" y="10664"/>
                  </a:lnTo>
                  <a:lnTo>
                    <a:pt x="0" y="13178"/>
                  </a:lnTo>
                  <a:lnTo>
                    <a:pt x="4838" y="21600"/>
                  </a:lnTo>
                  <a:lnTo>
                    <a:pt x="21600" y="8422"/>
                  </a:lnTo>
                  <a:lnTo>
                    <a:pt x="1805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Google Shape;1219;p39"/>
            <p:cNvSpPr/>
            <p:nvPr/>
          </p:nvSpPr>
          <p:spPr>
            <a:xfrm>
              <a:off x="2163598" y="1193932"/>
              <a:ext cx="121933" cy="9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26" y="0"/>
                  </a:moveTo>
                  <a:lnTo>
                    <a:pt x="0" y="13274"/>
                  </a:lnTo>
                  <a:lnTo>
                    <a:pt x="3870" y="21600"/>
                  </a:lnTo>
                  <a:lnTo>
                    <a:pt x="21600" y="8326"/>
                  </a:lnTo>
                  <a:lnTo>
                    <a:pt x="17726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Google Shape;1220;p39"/>
            <p:cNvSpPr/>
            <p:nvPr/>
          </p:nvSpPr>
          <p:spPr>
            <a:xfrm>
              <a:off x="2198098" y="1276768"/>
              <a:ext cx="74778" cy="5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44" y="0"/>
                  </a:moveTo>
                  <a:lnTo>
                    <a:pt x="0" y="13394"/>
                  </a:lnTo>
                  <a:lnTo>
                    <a:pt x="3989" y="21600"/>
                  </a:lnTo>
                  <a:lnTo>
                    <a:pt x="21600" y="8206"/>
                  </a:lnTo>
                  <a:lnTo>
                    <a:pt x="17944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Google Shape;1221;p39"/>
            <p:cNvSpPr/>
            <p:nvPr/>
          </p:nvSpPr>
          <p:spPr>
            <a:xfrm>
              <a:off x="1992203" y="955849"/>
              <a:ext cx="502666" cy="29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08" y="0"/>
                  </a:moveTo>
                  <a:lnTo>
                    <a:pt x="0" y="16562"/>
                  </a:lnTo>
                  <a:lnTo>
                    <a:pt x="791" y="21429"/>
                  </a:lnTo>
                  <a:lnTo>
                    <a:pt x="4992" y="21600"/>
                  </a:lnTo>
                  <a:lnTo>
                    <a:pt x="21600" y="5038"/>
                  </a:lnTo>
                  <a:lnTo>
                    <a:pt x="16608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Google Shape;1222;p39"/>
            <p:cNvSpPr/>
            <p:nvPr/>
          </p:nvSpPr>
          <p:spPr>
            <a:xfrm>
              <a:off x="1909393" y="1178993"/>
              <a:ext cx="280649" cy="39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74" y="0"/>
                  </a:moveTo>
                  <a:lnTo>
                    <a:pt x="0" y="2660"/>
                  </a:lnTo>
                  <a:lnTo>
                    <a:pt x="0" y="10008"/>
                  </a:lnTo>
                  <a:lnTo>
                    <a:pt x="6374" y="17862"/>
                  </a:lnTo>
                  <a:lnTo>
                    <a:pt x="15315" y="21600"/>
                  </a:lnTo>
                  <a:lnTo>
                    <a:pt x="21600" y="19003"/>
                  </a:lnTo>
                  <a:lnTo>
                    <a:pt x="21600" y="11592"/>
                  </a:lnTo>
                  <a:lnTo>
                    <a:pt x="15315" y="3738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Google Shape;1223;p39"/>
            <p:cNvSpPr/>
            <p:nvPr/>
          </p:nvSpPr>
          <p:spPr>
            <a:xfrm>
              <a:off x="3135544" y="2422391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877"/>
                  </a:lnTo>
                  <a:lnTo>
                    <a:pt x="10817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Google Shape;1224;p39"/>
            <p:cNvSpPr/>
            <p:nvPr/>
          </p:nvSpPr>
          <p:spPr>
            <a:xfrm>
              <a:off x="2907806" y="2276306"/>
              <a:ext cx="233493" cy="144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85"/>
                  </a:lnTo>
                  <a:lnTo>
                    <a:pt x="532" y="2058"/>
                  </a:lnTo>
                  <a:lnTo>
                    <a:pt x="20961" y="21600"/>
                  </a:lnTo>
                  <a:lnTo>
                    <a:pt x="21279" y="20571"/>
                  </a:lnTo>
                  <a:lnTo>
                    <a:pt x="21600" y="1937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Google Shape;1225;p39"/>
            <p:cNvSpPr/>
            <p:nvPr/>
          </p:nvSpPr>
          <p:spPr>
            <a:xfrm>
              <a:off x="3130950" y="2406296"/>
              <a:ext cx="20691" cy="2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797"/>
                  </a:lnTo>
                  <a:lnTo>
                    <a:pt x="0" y="16803"/>
                  </a:lnTo>
                  <a:lnTo>
                    <a:pt x="13212" y="21600"/>
                  </a:lnTo>
                  <a:lnTo>
                    <a:pt x="21600" y="1680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Google Shape;1226;p39"/>
            <p:cNvSpPr/>
            <p:nvPr/>
          </p:nvSpPr>
          <p:spPr>
            <a:xfrm>
              <a:off x="2898590" y="2280901"/>
              <a:ext cx="245020" cy="25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398"/>
                  </a:lnTo>
                  <a:lnTo>
                    <a:pt x="0" y="8917"/>
                  </a:lnTo>
                  <a:lnTo>
                    <a:pt x="812" y="10403"/>
                  </a:lnTo>
                  <a:lnTo>
                    <a:pt x="20686" y="21600"/>
                  </a:lnTo>
                  <a:lnTo>
                    <a:pt x="21600" y="21105"/>
                  </a:lnTo>
                  <a:lnTo>
                    <a:pt x="21600" y="12583"/>
                  </a:lnTo>
                  <a:lnTo>
                    <a:pt x="20686" y="1119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Google Shape;1227;p39"/>
            <p:cNvSpPr/>
            <p:nvPr/>
          </p:nvSpPr>
          <p:spPr>
            <a:xfrm>
              <a:off x="3135544" y="2294711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66" y="20641"/>
                  </a:lnTo>
                  <a:lnTo>
                    <a:pt x="10817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Google Shape;1228;p39"/>
            <p:cNvSpPr/>
            <p:nvPr/>
          </p:nvSpPr>
          <p:spPr>
            <a:xfrm>
              <a:off x="2907806" y="2147472"/>
              <a:ext cx="233493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89"/>
                  </a:lnTo>
                  <a:lnTo>
                    <a:pt x="532" y="2058"/>
                  </a:lnTo>
                  <a:lnTo>
                    <a:pt x="20961" y="21600"/>
                  </a:lnTo>
                  <a:lnTo>
                    <a:pt x="21279" y="20743"/>
                  </a:lnTo>
                  <a:lnTo>
                    <a:pt x="21600" y="1937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Google Shape;1229;p39"/>
            <p:cNvSpPr/>
            <p:nvPr/>
          </p:nvSpPr>
          <p:spPr>
            <a:xfrm>
              <a:off x="3130950" y="2277462"/>
              <a:ext cx="20691" cy="2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43"/>
                  </a:lnTo>
                  <a:lnTo>
                    <a:pt x="0" y="15914"/>
                  </a:lnTo>
                  <a:lnTo>
                    <a:pt x="13212" y="21600"/>
                  </a:lnTo>
                  <a:lnTo>
                    <a:pt x="21600" y="1705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Google Shape;1230;p39"/>
            <p:cNvSpPr/>
            <p:nvPr/>
          </p:nvSpPr>
          <p:spPr>
            <a:xfrm>
              <a:off x="2898590" y="2152092"/>
              <a:ext cx="245020" cy="25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5"/>
                  </a:lnTo>
                  <a:lnTo>
                    <a:pt x="0" y="9015"/>
                  </a:lnTo>
                  <a:lnTo>
                    <a:pt x="812" y="10404"/>
                  </a:lnTo>
                  <a:lnTo>
                    <a:pt x="20686" y="21600"/>
                  </a:lnTo>
                  <a:lnTo>
                    <a:pt x="21600" y="21204"/>
                  </a:lnTo>
                  <a:lnTo>
                    <a:pt x="21600" y="12682"/>
                  </a:lnTo>
                  <a:lnTo>
                    <a:pt x="20686" y="1119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Google Shape;1231;p39"/>
            <p:cNvSpPr/>
            <p:nvPr/>
          </p:nvSpPr>
          <p:spPr>
            <a:xfrm>
              <a:off x="3135544" y="2165876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882"/>
                  </a:lnTo>
                  <a:lnTo>
                    <a:pt x="10817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Google Shape;1232;p39"/>
            <p:cNvSpPr/>
            <p:nvPr/>
          </p:nvSpPr>
          <p:spPr>
            <a:xfrm>
              <a:off x="2907806" y="2018663"/>
              <a:ext cx="233493" cy="14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79"/>
                  </a:lnTo>
                  <a:lnTo>
                    <a:pt x="532" y="2209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216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Google Shape;1233;p39"/>
            <p:cNvSpPr/>
            <p:nvPr/>
          </p:nvSpPr>
          <p:spPr>
            <a:xfrm>
              <a:off x="3130950" y="2148627"/>
              <a:ext cx="20691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63"/>
                  </a:lnTo>
                  <a:lnTo>
                    <a:pt x="0" y="15921"/>
                  </a:lnTo>
                  <a:lnTo>
                    <a:pt x="13212" y="21600"/>
                  </a:lnTo>
                  <a:lnTo>
                    <a:pt x="21600" y="1703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Google Shape;1234;p39"/>
            <p:cNvSpPr/>
            <p:nvPr/>
          </p:nvSpPr>
          <p:spPr>
            <a:xfrm>
              <a:off x="2898590" y="2023258"/>
              <a:ext cx="245020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3"/>
                  </a:lnTo>
                  <a:lnTo>
                    <a:pt x="0" y="8976"/>
                  </a:lnTo>
                  <a:lnTo>
                    <a:pt x="812" y="10456"/>
                  </a:lnTo>
                  <a:lnTo>
                    <a:pt x="20686" y="21600"/>
                  </a:lnTo>
                  <a:lnTo>
                    <a:pt x="21600" y="21107"/>
                  </a:lnTo>
                  <a:lnTo>
                    <a:pt x="21600" y="12626"/>
                  </a:lnTo>
                  <a:lnTo>
                    <a:pt x="20686" y="1114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Google Shape;1235;p39"/>
            <p:cNvSpPr/>
            <p:nvPr/>
          </p:nvSpPr>
          <p:spPr>
            <a:xfrm>
              <a:off x="3135544" y="2037068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877"/>
                  </a:lnTo>
                  <a:lnTo>
                    <a:pt x="10817" y="21600"/>
                  </a:lnTo>
                  <a:lnTo>
                    <a:pt x="21600" y="206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Google Shape;1236;p39"/>
            <p:cNvSpPr/>
            <p:nvPr/>
          </p:nvSpPr>
          <p:spPr>
            <a:xfrm>
              <a:off x="2907806" y="1889829"/>
              <a:ext cx="233493" cy="1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79"/>
                  </a:lnTo>
                  <a:lnTo>
                    <a:pt x="532" y="2213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2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Google Shape;1237;p39"/>
            <p:cNvSpPr/>
            <p:nvPr/>
          </p:nvSpPr>
          <p:spPr>
            <a:xfrm>
              <a:off x="3130950" y="2019818"/>
              <a:ext cx="20691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43"/>
                  </a:lnTo>
                  <a:lnTo>
                    <a:pt x="0" y="15914"/>
                  </a:lnTo>
                  <a:lnTo>
                    <a:pt x="13212" y="21600"/>
                  </a:lnTo>
                  <a:lnTo>
                    <a:pt x="21600" y="1705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Google Shape;1238;p39"/>
            <p:cNvSpPr/>
            <p:nvPr/>
          </p:nvSpPr>
          <p:spPr>
            <a:xfrm>
              <a:off x="2898590" y="1894424"/>
              <a:ext cx="245020" cy="251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3"/>
                  </a:lnTo>
                  <a:lnTo>
                    <a:pt x="0" y="8975"/>
                  </a:lnTo>
                  <a:lnTo>
                    <a:pt x="812" y="10454"/>
                  </a:lnTo>
                  <a:lnTo>
                    <a:pt x="20686" y="21600"/>
                  </a:lnTo>
                  <a:lnTo>
                    <a:pt x="21600" y="21107"/>
                  </a:lnTo>
                  <a:lnTo>
                    <a:pt x="21600" y="12625"/>
                  </a:lnTo>
                  <a:lnTo>
                    <a:pt x="20686" y="1114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Google Shape;1239;p39"/>
            <p:cNvSpPr/>
            <p:nvPr/>
          </p:nvSpPr>
          <p:spPr>
            <a:xfrm>
              <a:off x="3135544" y="1909389"/>
              <a:ext cx="16097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66" y="20874"/>
                  </a:lnTo>
                  <a:lnTo>
                    <a:pt x="10817" y="21600"/>
                  </a:lnTo>
                  <a:lnTo>
                    <a:pt x="21600" y="206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Google Shape;1240;p39"/>
            <p:cNvSpPr/>
            <p:nvPr/>
          </p:nvSpPr>
          <p:spPr>
            <a:xfrm>
              <a:off x="2907806" y="1762149"/>
              <a:ext cx="233493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89"/>
                  </a:lnTo>
                  <a:lnTo>
                    <a:pt x="532" y="2058"/>
                  </a:lnTo>
                  <a:lnTo>
                    <a:pt x="20961" y="21600"/>
                  </a:lnTo>
                  <a:lnTo>
                    <a:pt x="21279" y="20743"/>
                  </a:lnTo>
                  <a:lnTo>
                    <a:pt x="21600" y="1937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Google Shape;1241;p39"/>
            <p:cNvSpPr/>
            <p:nvPr/>
          </p:nvSpPr>
          <p:spPr>
            <a:xfrm>
              <a:off x="3130950" y="1892139"/>
              <a:ext cx="20691" cy="2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797"/>
                  </a:lnTo>
                  <a:lnTo>
                    <a:pt x="0" y="16803"/>
                  </a:lnTo>
                  <a:lnTo>
                    <a:pt x="13212" y="21600"/>
                  </a:lnTo>
                  <a:lnTo>
                    <a:pt x="21600" y="1800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Google Shape;1242;p39"/>
            <p:cNvSpPr/>
            <p:nvPr/>
          </p:nvSpPr>
          <p:spPr>
            <a:xfrm>
              <a:off x="2898590" y="1766769"/>
              <a:ext cx="245020" cy="25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5"/>
                  </a:lnTo>
                  <a:lnTo>
                    <a:pt x="0" y="8916"/>
                  </a:lnTo>
                  <a:lnTo>
                    <a:pt x="812" y="10404"/>
                  </a:lnTo>
                  <a:lnTo>
                    <a:pt x="20686" y="21600"/>
                  </a:lnTo>
                  <a:lnTo>
                    <a:pt x="21600" y="21105"/>
                  </a:lnTo>
                  <a:lnTo>
                    <a:pt x="21600" y="12582"/>
                  </a:lnTo>
                  <a:lnTo>
                    <a:pt x="20686" y="1119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Google Shape;1243;p39"/>
            <p:cNvSpPr/>
            <p:nvPr/>
          </p:nvSpPr>
          <p:spPr>
            <a:xfrm>
              <a:off x="2950365" y="1727650"/>
              <a:ext cx="161028" cy="15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21" y="0"/>
                  </a:moveTo>
                  <a:lnTo>
                    <a:pt x="8639" y="654"/>
                  </a:lnTo>
                  <a:lnTo>
                    <a:pt x="9411" y="4583"/>
                  </a:lnTo>
                  <a:lnTo>
                    <a:pt x="4163" y="1472"/>
                  </a:lnTo>
                  <a:lnTo>
                    <a:pt x="3085" y="2129"/>
                  </a:lnTo>
                  <a:lnTo>
                    <a:pt x="2620" y="4419"/>
                  </a:lnTo>
                  <a:lnTo>
                    <a:pt x="0" y="9002"/>
                  </a:lnTo>
                  <a:lnTo>
                    <a:pt x="1078" y="8344"/>
                  </a:lnTo>
                  <a:lnTo>
                    <a:pt x="4628" y="3765"/>
                  </a:lnTo>
                  <a:lnTo>
                    <a:pt x="15581" y="10637"/>
                  </a:lnTo>
                  <a:lnTo>
                    <a:pt x="19131" y="19800"/>
                  </a:lnTo>
                  <a:lnTo>
                    <a:pt x="20519" y="21600"/>
                  </a:lnTo>
                  <a:lnTo>
                    <a:pt x="21600" y="20946"/>
                  </a:lnTo>
                  <a:lnTo>
                    <a:pt x="16972" y="9327"/>
                  </a:lnTo>
                  <a:lnTo>
                    <a:pt x="11263" y="5890"/>
                  </a:lnTo>
                  <a:lnTo>
                    <a:pt x="11263" y="982"/>
                  </a:lnTo>
                  <a:lnTo>
                    <a:pt x="972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Google Shape;1244;p39"/>
            <p:cNvSpPr/>
            <p:nvPr/>
          </p:nvSpPr>
          <p:spPr>
            <a:xfrm>
              <a:off x="2937710" y="1732245"/>
              <a:ext cx="165623" cy="14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0" y="0"/>
                  </a:moveTo>
                  <a:lnTo>
                    <a:pt x="10050" y="5065"/>
                  </a:lnTo>
                  <a:lnTo>
                    <a:pt x="4650" y="1521"/>
                  </a:lnTo>
                  <a:lnTo>
                    <a:pt x="0" y="7595"/>
                  </a:lnTo>
                  <a:lnTo>
                    <a:pt x="1650" y="8608"/>
                  </a:lnTo>
                  <a:lnTo>
                    <a:pt x="5099" y="3713"/>
                  </a:lnTo>
                  <a:lnTo>
                    <a:pt x="16501" y="11139"/>
                  </a:lnTo>
                  <a:lnTo>
                    <a:pt x="20100" y="20587"/>
                  </a:lnTo>
                  <a:lnTo>
                    <a:pt x="21600" y="21600"/>
                  </a:lnTo>
                  <a:lnTo>
                    <a:pt x="17101" y="9618"/>
                  </a:lnTo>
                  <a:lnTo>
                    <a:pt x="11550" y="6074"/>
                  </a:lnTo>
                  <a:lnTo>
                    <a:pt x="11550" y="1013"/>
                  </a:lnTo>
                  <a:lnTo>
                    <a:pt x="10050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Google Shape;1245;p39"/>
            <p:cNvSpPr/>
            <p:nvPr/>
          </p:nvSpPr>
          <p:spPr>
            <a:xfrm>
              <a:off x="3343724" y="1885233"/>
              <a:ext cx="80528" cy="7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753"/>
                  </a:lnTo>
                  <a:lnTo>
                    <a:pt x="930" y="21600"/>
                  </a:lnTo>
                  <a:lnTo>
                    <a:pt x="21600" y="95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Google Shape;1246;p39"/>
            <p:cNvSpPr/>
            <p:nvPr/>
          </p:nvSpPr>
          <p:spPr>
            <a:xfrm>
              <a:off x="2345337" y="1306672"/>
              <a:ext cx="1078926" cy="62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0"/>
                  </a:moveTo>
                  <a:lnTo>
                    <a:pt x="0" y="1517"/>
                  </a:lnTo>
                  <a:lnTo>
                    <a:pt x="20057" y="21600"/>
                  </a:lnTo>
                  <a:lnTo>
                    <a:pt x="21600" y="20083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Google Shape;1247;p39"/>
            <p:cNvSpPr/>
            <p:nvPr/>
          </p:nvSpPr>
          <p:spPr>
            <a:xfrm>
              <a:off x="2345337" y="1350387"/>
              <a:ext cx="1001865" cy="61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216"/>
                  </a:lnTo>
                  <a:lnTo>
                    <a:pt x="21600" y="21600"/>
                  </a:lnTo>
                  <a:lnTo>
                    <a:pt x="21600" y="20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Google Shape;1248;p39"/>
            <p:cNvSpPr/>
            <p:nvPr/>
          </p:nvSpPr>
          <p:spPr>
            <a:xfrm>
              <a:off x="2937710" y="1552815"/>
              <a:ext cx="173683" cy="15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9" y="0"/>
                  </a:moveTo>
                  <a:lnTo>
                    <a:pt x="0" y="654"/>
                  </a:lnTo>
                  <a:lnTo>
                    <a:pt x="1430" y="2783"/>
                  </a:lnTo>
                  <a:lnTo>
                    <a:pt x="4434" y="11127"/>
                  </a:lnTo>
                  <a:lnTo>
                    <a:pt x="10011" y="14727"/>
                  </a:lnTo>
                  <a:lnTo>
                    <a:pt x="10011" y="19635"/>
                  </a:lnTo>
                  <a:lnTo>
                    <a:pt x="11014" y="21600"/>
                  </a:lnTo>
                  <a:lnTo>
                    <a:pt x="12016" y="20946"/>
                  </a:lnTo>
                  <a:lnTo>
                    <a:pt x="12016" y="16035"/>
                  </a:lnTo>
                  <a:lnTo>
                    <a:pt x="16020" y="18653"/>
                  </a:lnTo>
                  <a:lnTo>
                    <a:pt x="16307" y="20128"/>
                  </a:lnTo>
                  <a:lnTo>
                    <a:pt x="17309" y="19471"/>
                  </a:lnTo>
                  <a:lnTo>
                    <a:pt x="21600" y="13581"/>
                  </a:lnTo>
                  <a:lnTo>
                    <a:pt x="20170" y="12598"/>
                  </a:lnTo>
                  <a:lnTo>
                    <a:pt x="16735" y="17181"/>
                  </a:lnTo>
                  <a:lnTo>
                    <a:pt x="5864" y="9980"/>
                  </a:lnTo>
                  <a:lnTo>
                    <a:pt x="2573" y="982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Google Shape;1249;p39"/>
            <p:cNvSpPr/>
            <p:nvPr/>
          </p:nvSpPr>
          <p:spPr>
            <a:xfrm>
              <a:off x="2937710" y="1557410"/>
              <a:ext cx="165623" cy="14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650" y="11982"/>
                  </a:lnTo>
                  <a:lnTo>
                    <a:pt x="10050" y="15526"/>
                  </a:lnTo>
                  <a:lnTo>
                    <a:pt x="10050" y="20587"/>
                  </a:lnTo>
                  <a:lnTo>
                    <a:pt x="11550" y="21600"/>
                  </a:lnTo>
                  <a:lnTo>
                    <a:pt x="11550" y="16539"/>
                  </a:lnTo>
                  <a:lnTo>
                    <a:pt x="17101" y="20082"/>
                  </a:lnTo>
                  <a:lnTo>
                    <a:pt x="21600" y="14005"/>
                  </a:lnTo>
                  <a:lnTo>
                    <a:pt x="20100" y="12995"/>
                  </a:lnTo>
                  <a:lnTo>
                    <a:pt x="16501" y="17718"/>
                  </a:lnTo>
                  <a:lnTo>
                    <a:pt x="5099" y="10295"/>
                  </a:lnTo>
                  <a:lnTo>
                    <a:pt x="1650" y="1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Google Shape;1250;p39"/>
            <p:cNvSpPr/>
            <p:nvPr/>
          </p:nvSpPr>
          <p:spPr>
            <a:xfrm>
              <a:off x="3135544" y="1560875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36"/>
                  </a:lnTo>
                  <a:lnTo>
                    <a:pt x="3066" y="20877"/>
                  </a:lnTo>
                  <a:lnTo>
                    <a:pt x="10817" y="21600"/>
                  </a:lnTo>
                  <a:lnTo>
                    <a:pt x="21600" y="206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Google Shape;1251;p39"/>
            <p:cNvSpPr/>
            <p:nvPr/>
          </p:nvSpPr>
          <p:spPr>
            <a:xfrm>
              <a:off x="2907806" y="1413636"/>
              <a:ext cx="233493" cy="1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79"/>
                  </a:lnTo>
                  <a:lnTo>
                    <a:pt x="532" y="2213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38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Google Shape;1252;p39"/>
            <p:cNvSpPr/>
            <p:nvPr/>
          </p:nvSpPr>
          <p:spPr>
            <a:xfrm>
              <a:off x="3130950" y="1544755"/>
              <a:ext cx="20691" cy="2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3613"/>
                  </a:lnTo>
                  <a:lnTo>
                    <a:pt x="0" y="15604"/>
                  </a:lnTo>
                  <a:lnTo>
                    <a:pt x="13212" y="21600"/>
                  </a:lnTo>
                  <a:lnTo>
                    <a:pt x="21600" y="1680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Google Shape;1253;p39"/>
            <p:cNvSpPr/>
            <p:nvPr/>
          </p:nvSpPr>
          <p:spPr>
            <a:xfrm>
              <a:off x="2898590" y="1418231"/>
              <a:ext cx="245020" cy="25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3"/>
                  </a:lnTo>
                  <a:lnTo>
                    <a:pt x="0" y="8975"/>
                  </a:lnTo>
                  <a:lnTo>
                    <a:pt x="812" y="10454"/>
                  </a:lnTo>
                  <a:lnTo>
                    <a:pt x="20686" y="21600"/>
                  </a:lnTo>
                  <a:lnTo>
                    <a:pt x="21600" y="21107"/>
                  </a:lnTo>
                  <a:lnTo>
                    <a:pt x="21600" y="12625"/>
                  </a:lnTo>
                  <a:lnTo>
                    <a:pt x="20686" y="1114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Google Shape;1254;p39"/>
            <p:cNvSpPr/>
            <p:nvPr/>
          </p:nvSpPr>
          <p:spPr>
            <a:xfrm>
              <a:off x="3135544" y="1433196"/>
              <a:ext cx="16097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66" y="20869"/>
                  </a:lnTo>
                  <a:lnTo>
                    <a:pt x="10817" y="21600"/>
                  </a:lnTo>
                  <a:lnTo>
                    <a:pt x="21600" y="206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Google Shape;1255;p39"/>
            <p:cNvSpPr/>
            <p:nvPr/>
          </p:nvSpPr>
          <p:spPr>
            <a:xfrm>
              <a:off x="2907806" y="1285957"/>
              <a:ext cx="233493" cy="14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85"/>
                  </a:lnTo>
                  <a:lnTo>
                    <a:pt x="532" y="2058"/>
                  </a:lnTo>
                  <a:lnTo>
                    <a:pt x="20961" y="21600"/>
                  </a:lnTo>
                  <a:lnTo>
                    <a:pt x="21279" y="20743"/>
                  </a:lnTo>
                  <a:lnTo>
                    <a:pt x="21600" y="1937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Google Shape;1256;p39"/>
            <p:cNvSpPr/>
            <p:nvPr/>
          </p:nvSpPr>
          <p:spPr>
            <a:xfrm>
              <a:off x="3130950" y="1415946"/>
              <a:ext cx="20691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43"/>
                  </a:lnTo>
                  <a:lnTo>
                    <a:pt x="0" y="15914"/>
                  </a:lnTo>
                  <a:lnTo>
                    <a:pt x="13212" y="21600"/>
                  </a:lnTo>
                  <a:lnTo>
                    <a:pt x="21600" y="1705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Google Shape;1257;p39"/>
            <p:cNvSpPr/>
            <p:nvPr/>
          </p:nvSpPr>
          <p:spPr>
            <a:xfrm>
              <a:off x="2898590" y="1290552"/>
              <a:ext cx="245020" cy="25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5"/>
                  </a:lnTo>
                  <a:lnTo>
                    <a:pt x="0" y="8917"/>
                  </a:lnTo>
                  <a:lnTo>
                    <a:pt x="812" y="10403"/>
                  </a:lnTo>
                  <a:lnTo>
                    <a:pt x="20686" y="21600"/>
                  </a:lnTo>
                  <a:lnTo>
                    <a:pt x="21600" y="21105"/>
                  </a:lnTo>
                  <a:lnTo>
                    <a:pt x="21600" y="12683"/>
                  </a:lnTo>
                  <a:lnTo>
                    <a:pt x="20686" y="1119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Google Shape;1258;p39"/>
            <p:cNvSpPr/>
            <p:nvPr/>
          </p:nvSpPr>
          <p:spPr>
            <a:xfrm>
              <a:off x="3135544" y="1304362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641"/>
                  </a:lnTo>
                  <a:lnTo>
                    <a:pt x="10817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Google Shape;1259;p39"/>
            <p:cNvSpPr/>
            <p:nvPr/>
          </p:nvSpPr>
          <p:spPr>
            <a:xfrm>
              <a:off x="2907806" y="1157148"/>
              <a:ext cx="233493" cy="14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80"/>
                  </a:lnTo>
                  <a:lnTo>
                    <a:pt x="532" y="2039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22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Google Shape;1260;p39"/>
            <p:cNvSpPr/>
            <p:nvPr/>
          </p:nvSpPr>
          <p:spPr>
            <a:xfrm>
              <a:off x="3130950" y="1287112"/>
              <a:ext cx="20691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43"/>
                  </a:lnTo>
                  <a:lnTo>
                    <a:pt x="0" y="15914"/>
                  </a:lnTo>
                  <a:lnTo>
                    <a:pt x="13212" y="21600"/>
                  </a:lnTo>
                  <a:lnTo>
                    <a:pt x="21600" y="1705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Google Shape;1261;p39"/>
            <p:cNvSpPr/>
            <p:nvPr/>
          </p:nvSpPr>
          <p:spPr>
            <a:xfrm>
              <a:off x="2898590" y="1161743"/>
              <a:ext cx="245020" cy="251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3"/>
                  </a:lnTo>
                  <a:lnTo>
                    <a:pt x="0" y="8974"/>
                  </a:lnTo>
                  <a:lnTo>
                    <a:pt x="812" y="10456"/>
                  </a:lnTo>
                  <a:lnTo>
                    <a:pt x="20686" y="21600"/>
                  </a:lnTo>
                  <a:lnTo>
                    <a:pt x="21600" y="21107"/>
                  </a:lnTo>
                  <a:lnTo>
                    <a:pt x="21600" y="12624"/>
                  </a:lnTo>
                  <a:lnTo>
                    <a:pt x="20686" y="1114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Google Shape;1262;p39"/>
            <p:cNvSpPr/>
            <p:nvPr/>
          </p:nvSpPr>
          <p:spPr>
            <a:xfrm>
              <a:off x="3135544" y="1175528"/>
              <a:ext cx="16097" cy="10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882"/>
                  </a:lnTo>
                  <a:lnTo>
                    <a:pt x="10817" y="21600"/>
                  </a:lnTo>
                  <a:lnTo>
                    <a:pt x="21600" y="206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Google Shape;1263;p39"/>
            <p:cNvSpPr/>
            <p:nvPr/>
          </p:nvSpPr>
          <p:spPr>
            <a:xfrm>
              <a:off x="2907806" y="1028314"/>
              <a:ext cx="233493" cy="14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679"/>
                  </a:lnTo>
                  <a:lnTo>
                    <a:pt x="532" y="2209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216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Google Shape;1264;p39"/>
            <p:cNvSpPr/>
            <p:nvPr/>
          </p:nvSpPr>
          <p:spPr>
            <a:xfrm>
              <a:off x="3130950" y="1158278"/>
              <a:ext cx="20691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563"/>
                  </a:lnTo>
                  <a:lnTo>
                    <a:pt x="0" y="15921"/>
                  </a:lnTo>
                  <a:lnTo>
                    <a:pt x="13212" y="21600"/>
                  </a:lnTo>
                  <a:lnTo>
                    <a:pt x="21600" y="1703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Google Shape;1265;p39"/>
            <p:cNvSpPr/>
            <p:nvPr/>
          </p:nvSpPr>
          <p:spPr>
            <a:xfrm>
              <a:off x="2898590" y="1032908"/>
              <a:ext cx="245020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493"/>
                  </a:lnTo>
                  <a:lnTo>
                    <a:pt x="0" y="8976"/>
                  </a:lnTo>
                  <a:lnTo>
                    <a:pt x="812" y="10456"/>
                  </a:lnTo>
                  <a:lnTo>
                    <a:pt x="20686" y="21600"/>
                  </a:lnTo>
                  <a:lnTo>
                    <a:pt x="21600" y="21107"/>
                  </a:lnTo>
                  <a:lnTo>
                    <a:pt x="21600" y="12626"/>
                  </a:lnTo>
                  <a:lnTo>
                    <a:pt x="20686" y="1114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Google Shape;1266;p39"/>
            <p:cNvSpPr/>
            <p:nvPr/>
          </p:nvSpPr>
          <p:spPr>
            <a:xfrm>
              <a:off x="3135544" y="1046718"/>
              <a:ext cx="16097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41"/>
                  </a:lnTo>
                  <a:lnTo>
                    <a:pt x="3066" y="20877"/>
                  </a:lnTo>
                  <a:lnTo>
                    <a:pt x="10817" y="21600"/>
                  </a:lnTo>
                  <a:lnTo>
                    <a:pt x="21600" y="206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1D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Google Shape;1267;p39"/>
            <p:cNvSpPr/>
            <p:nvPr/>
          </p:nvSpPr>
          <p:spPr>
            <a:xfrm>
              <a:off x="2907806" y="899479"/>
              <a:ext cx="233493" cy="14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0"/>
                  </a:moveTo>
                  <a:lnTo>
                    <a:pt x="0" y="850"/>
                  </a:lnTo>
                  <a:lnTo>
                    <a:pt x="532" y="2213"/>
                  </a:lnTo>
                  <a:lnTo>
                    <a:pt x="20961" y="21600"/>
                  </a:lnTo>
                  <a:lnTo>
                    <a:pt x="21279" y="20579"/>
                  </a:lnTo>
                  <a:lnTo>
                    <a:pt x="21600" y="1938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Google Shape;1268;p39"/>
            <p:cNvSpPr/>
            <p:nvPr/>
          </p:nvSpPr>
          <p:spPr>
            <a:xfrm>
              <a:off x="3130950" y="1030598"/>
              <a:ext cx="20691" cy="2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385" y="4818"/>
                  </a:lnTo>
                  <a:lnTo>
                    <a:pt x="0" y="16809"/>
                  </a:lnTo>
                  <a:lnTo>
                    <a:pt x="13212" y="21600"/>
                  </a:lnTo>
                  <a:lnTo>
                    <a:pt x="21600" y="1680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Google Shape;1269;p39"/>
            <p:cNvSpPr/>
            <p:nvPr/>
          </p:nvSpPr>
          <p:spPr>
            <a:xfrm>
              <a:off x="2898590" y="905229"/>
              <a:ext cx="245020" cy="250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2" y="0"/>
                  </a:moveTo>
                  <a:lnTo>
                    <a:pt x="0" y="398"/>
                  </a:lnTo>
                  <a:lnTo>
                    <a:pt x="0" y="8917"/>
                  </a:lnTo>
                  <a:lnTo>
                    <a:pt x="812" y="10403"/>
                  </a:lnTo>
                  <a:lnTo>
                    <a:pt x="20686" y="21600"/>
                  </a:lnTo>
                  <a:lnTo>
                    <a:pt x="21600" y="21105"/>
                  </a:lnTo>
                  <a:lnTo>
                    <a:pt x="21600" y="12583"/>
                  </a:lnTo>
                  <a:lnTo>
                    <a:pt x="20686" y="1119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Google Shape;1270;p39"/>
            <p:cNvSpPr/>
            <p:nvPr/>
          </p:nvSpPr>
          <p:spPr>
            <a:xfrm>
              <a:off x="1844989" y="1624125"/>
              <a:ext cx="117313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07"/>
                  </a:lnTo>
                  <a:lnTo>
                    <a:pt x="208" y="19661"/>
                  </a:lnTo>
                  <a:lnTo>
                    <a:pt x="1905" y="21600"/>
                  </a:lnTo>
                  <a:lnTo>
                    <a:pt x="21600" y="84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Google Shape;1271;p39"/>
            <p:cNvSpPr/>
            <p:nvPr/>
          </p:nvSpPr>
          <p:spPr>
            <a:xfrm>
              <a:off x="1821963" y="1581565"/>
              <a:ext cx="140338" cy="10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82" y="0"/>
                  </a:moveTo>
                  <a:lnTo>
                    <a:pt x="2481" y="10207"/>
                  </a:lnTo>
                  <a:lnTo>
                    <a:pt x="0" y="12818"/>
                  </a:lnTo>
                  <a:lnTo>
                    <a:pt x="5136" y="21600"/>
                  </a:lnTo>
                  <a:lnTo>
                    <a:pt x="21600" y="8782"/>
                  </a:lnTo>
                  <a:lnTo>
                    <a:pt x="17882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Google Shape;1272;p39"/>
            <p:cNvSpPr/>
            <p:nvPr/>
          </p:nvSpPr>
          <p:spPr>
            <a:xfrm>
              <a:off x="1796679" y="1562005"/>
              <a:ext cx="141468" cy="8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56" y="0"/>
                  </a:moveTo>
                  <a:lnTo>
                    <a:pt x="0" y="16122"/>
                  </a:lnTo>
                  <a:lnTo>
                    <a:pt x="878" y="21295"/>
                  </a:lnTo>
                  <a:lnTo>
                    <a:pt x="5268" y="21600"/>
                  </a:lnTo>
                  <a:lnTo>
                    <a:pt x="21600" y="5173"/>
                  </a:lnTo>
                  <a:lnTo>
                    <a:pt x="16156" y="0"/>
                  </a:lnTo>
                  <a:close/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Google Shape;1273;p39"/>
            <p:cNvSpPr/>
            <p:nvPr/>
          </p:nvSpPr>
          <p:spPr>
            <a:xfrm>
              <a:off x="1771369" y="1622970"/>
              <a:ext cx="83967" cy="11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11" y="0"/>
                  </a:moveTo>
                  <a:lnTo>
                    <a:pt x="0" y="2755"/>
                  </a:lnTo>
                  <a:lnTo>
                    <a:pt x="0" y="10164"/>
                  </a:lnTo>
                  <a:lnTo>
                    <a:pt x="6511" y="17999"/>
                  </a:lnTo>
                  <a:lnTo>
                    <a:pt x="15386" y="21600"/>
                  </a:lnTo>
                  <a:lnTo>
                    <a:pt x="21600" y="19058"/>
                  </a:lnTo>
                  <a:lnTo>
                    <a:pt x="21600" y="11648"/>
                  </a:lnTo>
                  <a:lnTo>
                    <a:pt x="15386" y="3813"/>
                  </a:lnTo>
                  <a:lnTo>
                    <a:pt x="6511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Google Shape;1274;p39"/>
            <p:cNvSpPr/>
            <p:nvPr/>
          </p:nvSpPr>
          <p:spPr>
            <a:xfrm>
              <a:off x="1697749" y="1368766"/>
              <a:ext cx="117338" cy="10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09"/>
                  </a:lnTo>
                  <a:lnTo>
                    <a:pt x="213" y="19656"/>
                  </a:lnTo>
                  <a:lnTo>
                    <a:pt x="1904" y="21600"/>
                  </a:lnTo>
                  <a:lnTo>
                    <a:pt x="21600" y="84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9D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Google Shape;1275;p39"/>
            <p:cNvSpPr/>
            <p:nvPr/>
          </p:nvSpPr>
          <p:spPr>
            <a:xfrm>
              <a:off x="1674749" y="1326232"/>
              <a:ext cx="140338" cy="10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4" y="0"/>
                  </a:moveTo>
                  <a:lnTo>
                    <a:pt x="2299" y="10204"/>
                  </a:lnTo>
                  <a:lnTo>
                    <a:pt x="0" y="12816"/>
                  </a:lnTo>
                  <a:lnTo>
                    <a:pt x="5132" y="21600"/>
                  </a:lnTo>
                  <a:lnTo>
                    <a:pt x="21600" y="8779"/>
                  </a:lnTo>
                  <a:lnTo>
                    <a:pt x="17704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Google Shape;1276;p39"/>
            <p:cNvSpPr/>
            <p:nvPr/>
          </p:nvSpPr>
          <p:spPr>
            <a:xfrm>
              <a:off x="1649439" y="1306672"/>
              <a:ext cx="140339" cy="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86" y="0"/>
                  </a:moveTo>
                  <a:lnTo>
                    <a:pt x="0" y="16127"/>
                  </a:lnTo>
                  <a:lnTo>
                    <a:pt x="707" y="21294"/>
                  </a:lnTo>
                  <a:lnTo>
                    <a:pt x="5310" y="21600"/>
                  </a:lnTo>
                  <a:lnTo>
                    <a:pt x="21600" y="5174"/>
                  </a:lnTo>
                  <a:lnTo>
                    <a:pt x="16286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Google Shape;1277;p39"/>
            <p:cNvSpPr/>
            <p:nvPr/>
          </p:nvSpPr>
          <p:spPr>
            <a:xfrm>
              <a:off x="1624129" y="1367637"/>
              <a:ext cx="83968" cy="11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11" y="0"/>
                  </a:moveTo>
                  <a:lnTo>
                    <a:pt x="0" y="2538"/>
                  </a:lnTo>
                  <a:lnTo>
                    <a:pt x="0" y="9954"/>
                  </a:lnTo>
                  <a:lnTo>
                    <a:pt x="6511" y="17790"/>
                  </a:lnTo>
                  <a:lnTo>
                    <a:pt x="15386" y="21600"/>
                  </a:lnTo>
                  <a:lnTo>
                    <a:pt x="21600" y="19062"/>
                  </a:lnTo>
                  <a:lnTo>
                    <a:pt x="21600" y="11646"/>
                  </a:lnTo>
                  <a:lnTo>
                    <a:pt x="15386" y="3810"/>
                  </a:lnTo>
                  <a:lnTo>
                    <a:pt x="651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Google Shape;1278;p39"/>
            <p:cNvSpPr/>
            <p:nvPr/>
          </p:nvSpPr>
          <p:spPr>
            <a:xfrm>
              <a:off x="1741464" y="1514850"/>
              <a:ext cx="116183" cy="10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534"/>
                  </a:lnTo>
                  <a:lnTo>
                    <a:pt x="215" y="19880"/>
                  </a:lnTo>
                  <a:lnTo>
                    <a:pt x="1923" y="21600"/>
                  </a:lnTo>
                  <a:lnTo>
                    <a:pt x="21600" y="85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9D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Google Shape;1279;p39"/>
            <p:cNvSpPr/>
            <p:nvPr/>
          </p:nvSpPr>
          <p:spPr>
            <a:xfrm>
              <a:off x="1718464" y="1472290"/>
              <a:ext cx="139183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51" y="0"/>
                  </a:moveTo>
                  <a:lnTo>
                    <a:pt x="2319" y="10080"/>
                  </a:lnTo>
                  <a:lnTo>
                    <a:pt x="0" y="12720"/>
                  </a:lnTo>
                  <a:lnTo>
                    <a:pt x="5175" y="21600"/>
                  </a:lnTo>
                  <a:lnTo>
                    <a:pt x="21600" y="8880"/>
                  </a:lnTo>
                  <a:lnTo>
                    <a:pt x="17851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Google Shape;1280;p39"/>
            <p:cNvSpPr/>
            <p:nvPr/>
          </p:nvSpPr>
          <p:spPr>
            <a:xfrm>
              <a:off x="1691999" y="1451601"/>
              <a:ext cx="141494" cy="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29" y="0"/>
                  </a:moveTo>
                  <a:lnTo>
                    <a:pt x="0" y="16426"/>
                  </a:lnTo>
                  <a:lnTo>
                    <a:pt x="878" y="21600"/>
                  </a:lnTo>
                  <a:lnTo>
                    <a:pt x="5267" y="21600"/>
                  </a:lnTo>
                  <a:lnTo>
                    <a:pt x="21600" y="5473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rgbClr val="DADAD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Google Shape;1281;p39"/>
            <p:cNvSpPr/>
            <p:nvPr/>
          </p:nvSpPr>
          <p:spPr>
            <a:xfrm>
              <a:off x="1667844" y="1513696"/>
              <a:ext cx="83968" cy="11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4" y="0"/>
                  </a:moveTo>
                  <a:lnTo>
                    <a:pt x="0" y="2542"/>
                  </a:lnTo>
                  <a:lnTo>
                    <a:pt x="0" y="9957"/>
                  </a:lnTo>
                  <a:lnTo>
                    <a:pt x="6214" y="17787"/>
                  </a:lnTo>
                  <a:lnTo>
                    <a:pt x="15089" y="21600"/>
                  </a:lnTo>
                  <a:lnTo>
                    <a:pt x="21600" y="18850"/>
                  </a:lnTo>
                  <a:lnTo>
                    <a:pt x="21600" y="11436"/>
                  </a:lnTo>
                  <a:lnTo>
                    <a:pt x="15089" y="3601"/>
                  </a:lnTo>
                  <a:lnTo>
                    <a:pt x="6214" y="0"/>
                  </a:lnTo>
                  <a:close/>
                </a:path>
              </a:pathLst>
            </a:cu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Google Shape;1282;p39"/>
            <p:cNvSpPr/>
            <p:nvPr/>
          </p:nvSpPr>
          <p:spPr>
            <a:xfrm>
              <a:off x="1741464" y="1273302"/>
              <a:ext cx="116183" cy="10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534"/>
                  </a:lnTo>
                  <a:lnTo>
                    <a:pt x="215" y="19880"/>
                  </a:lnTo>
                  <a:lnTo>
                    <a:pt x="1923" y="21600"/>
                  </a:lnTo>
                  <a:lnTo>
                    <a:pt x="21600" y="85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Google Shape;1283;p39"/>
            <p:cNvSpPr/>
            <p:nvPr/>
          </p:nvSpPr>
          <p:spPr>
            <a:xfrm>
              <a:off x="1718464" y="1230742"/>
              <a:ext cx="139183" cy="1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51" y="0"/>
                  </a:moveTo>
                  <a:lnTo>
                    <a:pt x="2319" y="10080"/>
                  </a:lnTo>
                  <a:lnTo>
                    <a:pt x="0" y="12720"/>
                  </a:lnTo>
                  <a:lnTo>
                    <a:pt x="5175" y="21600"/>
                  </a:lnTo>
                  <a:lnTo>
                    <a:pt x="21600" y="8880"/>
                  </a:lnTo>
                  <a:lnTo>
                    <a:pt x="1785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Google Shape;1284;p39"/>
            <p:cNvSpPr/>
            <p:nvPr/>
          </p:nvSpPr>
          <p:spPr>
            <a:xfrm>
              <a:off x="1691999" y="1211208"/>
              <a:ext cx="141494" cy="8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29" y="0"/>
                  </a:moveTo>
                  <a:lnTo>
                    <a:pt x="0" y="16352"/>
                  </a:lnTo>
                  <a:lnTo>
                    <a:pt x="878" y="21600"/>
                  </a:lnTo>
                  <a:lnTo>
                    <a:pt x="5267" y="21600"/>
                  </a:lnTo>
                  <a:lnTo>
                    <a:pt x="21600" y="5242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Google Shape;1285;p39"/>
            <p:cNvSpPr/>
            <p:nvPr/>
          </p:nvSpPr>
          <p:spPr>
            <a:xfrm>
              <a:off x="1667844" y="1272147"/>
              <a:ext cx="83968" cy="11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4" y="0"/>
                  </a:moveTo>
                  <a:lnTo>
                    <a:pt x="0" y="2542"/>
                  </a:lnTo>
                  <a:lnTo>
                    <a:pt x="0" y="9957"/>
                  </a:lnTo>
                  <a:lnTo>
                    <a:pt x="6214" y="17787"/>
                  </a:lnTo>
                  <a:lnTo>
                    <a:pt x="15089" y="21600"/>
                  </a:lnTo>
                  <a:lnTo>
                    <a:pt x="21600" y="18850"/>
                  </a:lnTo>
                  <a:lnTo>
                    <a:pt x="21600" y="11436"/>
                  </a:lnTo>
                  <a:lnTo>
                    <a:pt x="15089" y="3601"/>
                  </a:lnTo>
                  <a:lnTo>
                    <a:pt x="621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Google Shape;1286;p39"/>
            <p:cNvSpPr/>
            <p:nvPr/>
          </p:nvSpPr>
          <p:spPr>
            <a:xfrm>
              <a:off x="1949643" y="1634470"/>
              <a:ext cx="117338" cy="10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12"/>
                  </a:lnTo>
                  <a:lnTo>
                    <a:pt x="213" y="19661"/>
                  </a:lnTo>
                  <a:lnTo>
                    <a:pt x="1909" y="21600"/>
                  </a:lnTo>
                  <a:lnTo>
                    <a:pt x="21600" y="84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Google Shape;1287;p39"/>
            <p:cNvSpPr/>
            <p:nvPr/>
          </p:nvSpPr>
          <p:spPr>
            <a:xfrm>
              <a:off x="1926643" y="1591936"/>
              <a:ext cx="140339" cy="10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4" y="0"/>
                  </a:moveTo>
                  <a:lnTo>
                    <a:pt x="2303" y="10204"/>
                  </a:lnTo>
                  <a:lnTo>
                    <a:pt x="0" y="12816"/>
                  </a:lnTo>
                  <a:lnTo>
                    <a:pt x="5136" y="21600"/>
                  </a:lnTo>
                  <a:lnTo>
                    <a:pt x="21600" y="8779"/>
                  </a:lnTo>
                  <a:lnTo>
                    <a:pt x="1770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Google Shape;1288;p39"/>
            <p:cNvSpPr/>
            <p:nvPr/>
          </p:nvSpPr>
          <p:spPr>
            <a:xfrm>
              <a:off x="1901333" y="1572376"/>
              <a:ext cx="140338" cy="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90" y="0"/>
                  </a:moveTo>
                  <a:lnTo>
                    <a:pt x="0" y="16127"/>
                  </a:lnTo>
                  <a:lnTo>
                    <a:pt x="711" y="21294"/>
                  </a:lnTo>
                  <a:lnTo>
                    <a:pt x="5314" y="21600"/>
                  </a:lnTo>
                  <a:lnTo>
                    <a:pt x="21600" y="5174"/>
                  </a:lnTo>
                  <a:lnTo>
                    <a:pt x="1629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Google Shape;1289;p39"/>
            <p:cNvSpPr/>
            <p:nvPr/>
          </p:nvSpPr>
          <p:spPr>
            <a:xfrm>
              <a:off x="1876023" y="1633340"/>
              <a:ext cx="83993" cy="11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09" y="0"/>
                  </a:moveTo>
                  <a:lnTo>
                    <a:pt x="0" y="2751"/>
                  </a:lnTo>
                  <a:lnTo>
                    <a:pt x="0" y="10167"/>
                  </a:lnTo>
                  <a:lnTo>
                    <a:pt x="6509" y="17998"/>
                  </a:lnTo>
                  <a:lnTo>
                    <a:pt x="15388" y="21600"/>
                  </a:lnTo>
                  <a:lnTo>
                    <a:pt x="21600" y="19057"/>
                  </a:lnTo>
                  <a:lnTo>
                    <a:pt x="21600" y="11646"/>
                  </a:lnTo>
                  <a:lnTo>
                    <a:pt x="15388" y="3810"/>
                  </a:lnTo>
                  <a:lnTo>
                    <a:pt x="650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Google Shape;1290;p39"/>
            <p:cNvSpPr/>
            <p:nvPr/>
          </p:nvSpPr>
          <p:spPr>
            <a:xfrm>
              <a:off x="1839239" y="1386042"/>
              <a:ext cx="316304" cy="26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959"/>
                  </a:lnTo>
                  <a:lnTo>
                    <a:pt x="156" y="19839"/>
                  </a:lnTo>
                  <a:lnTo>
                    <a:pt x="1806" y="21600"/>
                  </a:lnTo>
                  <a:lnTo>
                    <a:pt x="21600" y="815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Google Shape;1291;p39"/>
            <p:cNvSpPr/>
            <p:nvPr/>
          </p:nvSpPr>
          <p:spPr>
            <a:xfrm>
              <a:off x="1780559" y="1279052"/>
              <a:ext cx="374985" cy="273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22" y="0"/>
                  </a:moveTo>
                  <a:lnTo>
                    <a:pt x="2253" y="10710"/>
                  </a:lnTo>
                  <a:lnTo>
                    <a:pt x="0" y="13161"/>
                  </a:lnTo>
                  <a:lnTo>
                    <a:pt x="4903" y="21600"/>
                  </a:lnTo>
                  <a:lnTo>
                    <a:pt x="21600" y="8442"/>
                  </a:lnTo>
                  <a:lnTo>
                    <a:pt x="1802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Google Shape;1292;p39"/>
            <p:cNvSpPr/>
            <p:nvPr/>
          </p:nvSpPr>
          <p:spPr>
            <a:xfrm>
              <a:off x="1716154" y="1228458"/>
              <a:ext cx="377270" cy="21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96" y="0"/>
                  </a:moveTo>
                  <a:lnTo>
                    <a:pt x="0" y="16570"/>
                  </a:lnTo>
                  <a:lnTo>
                    <a:pt x="791" y="21485"/>
                  </a:lnTo>
                  <a:lnTo>
                    <a:pt x="5004" y="21600"/>
                  </a:lnTo>
                  <a:lnTo>
                    <a:pt x="21600" y="5027"/>
                  </a:lnTo>
                  <a:lnTo>
                    <a:pt x="16596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Google Shape;1293;p39"/>
            <p:cNvSpPr/>
            <p:nvPr/>
          </p:nvSpPr>
          <p:spPr>
            <a:xfrm>
              <a:off x="1654034" y="1395231"/>
              <a:ext cx="211649" cy="29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40" y="0"/>
                  </a:moveTo>
                  <a:lnTo>
                    <a:pt x="0" y="2616"/>
                  </a:lnTo>
                  <a:lnTo>
                    <a:pt x="0" y="10040"/>
                  </a:lnTo>
                  <a:lnTo>
                    <a:pt x="6340" y="17889"/>
                  </a:lnTo>
                  <a:lnTo>
                    <a:pt x="15260" y="21600"/>
                  </a:lnTo>
                  <a:lnTo>
                    <a:pt x="21600" y="18984"/>
                  </a:lnTo>
                  <a:lnTo>
                    <a:pt x="21600" y="11560"/>
                  </a:lnTo>
                  <a:lnTo>
                    <a:pt x="15260" y="3713"/>
                  </a:lnTo>
                  <a:lnTo>
                    <a:pt x="6340" y="0"/>
                  </a:ln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Google Shape;1294;p39"/>
            <p:cNvSpPr/>
            <p:nvPr/>
          </p:nvSpPr>
          <p:spPr>
            <a:xfrm>
              <a:off x="1949643" y="1392921"/>
              <a:ext cx="117338" cy="10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09"/>
                  </a:lnTo>
                  <a:lnTo>
                    <a:pt x="213" y="19656"/>
                  </a:lnTo>
                  <a:lnTo>
                    <a:pt x="1909" y="21600"/>
                  </a:lnTo>
                  <a:lnTo>
                    <a:pt x="21600" y="849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7" name="Google Shape;1295;p39"/>
            <p:cNvSpPr/>
            <p:nvPr/>
          </p:nvSpPr>
          <p:spPr>
            <a:xfrm>
              <a:off x="1926643" y="1350387"/>
              <a:ext cx="140339" cy="10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04" y="0"/>
                  </a:moveTo>
                  <a:lnTo>
                    <a:pt x="2303" y="10204"/>
                  </a:lnTo>
                  <a:lnTo>
                    <a:pt x="0" y="12816"/>
                  </a:lnTo>
                  <a:lnTo>
                    <a:pt x="5136" y="21600"/>
                  </a:lnTo>
                  <a:lnTo>
                    <a:pt x="21600" y="8779"/>
                  </a:lnTo>
                  <a:lnTo>
                    <a:pt x="1770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Google Shape;1296;p39"/>
            <p:cNvSpPr/>
            <p:nvPr/>
          </p:nvSpPr>
          <p:spPr>
            <a:xfrm>
              <a:off x="1901333" y="1330827"/>
              <a:ext cx="140338" cy="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90" y="0"/>
                  </a:moveTo>
                  <a:lnTo>
                    <a:pt x="0" y="16127"/>
                  </a:lnTo>
                  <a:lnTo>
                    <a:pt x="711" y="21294"/>
                  </a:lnTo>
                  <a:lnTo>
                    <a:pt x="5314" y="21600"/>
                  </a:lnTo>
                  <a:lnTo>
                    <a:pt x="21600" y="5174"/>
                  </a:lnTo>
                  <a:lnTo>
                    <a:pt x="16290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9" name="Google Shape;1297;p39"/>
            <p:cNvSpPr/>
            <p:nvPr/>
          </p:nvSpPr>
          <p:spPr>
            <a:xfrm>
              <a:off x="1876023" y="1391792"/>
              <a:ext cx="83993" cy="11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09" y="0"/>
                  </a:moveTo>
                  <a:lnTo>
                    <a:pt x="0" y="2751"/>
                  </a:lnTo>
                  <a:lnTo>
                    <a:pt x="0" y="10167"/>
                  </a:lnTo>
                  <a:lnTo>
                    <a:pt x="6509" y="17998"/>
                  </a:lnTo>
                  <a:lnTo>
                    <a:pt x="15388" y="21600"/>
                  </a:lnTo>
                  <a:lnTo>
                    <a:pt x="21600" y="19062"/>
                  </a:lnTo>
                  <a:lnTo>
                    <a:pt x="21600" y="11646"/>
                  </a:lnTo>
                  <a:lnTo>
                    <a:pt x="15388" y="3810"/>
                  </a:lnTo>
                  <a:lnTo>
                    <a:pt x="650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Google Shape;1298;p39"/>
            <p:cNvSpPr/>
            <p:nvPr/>
          </p:nvSpPr>
          <p:spPr>
            <a:xfrm>
              <a:off x="1993358" y="1539006"/>
              <a:ext cx="116183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07"/>
                  </a:lnTo>
                  <a:lnTo>
                    <a:pt x="215" y="19661"/>
                  </a:lnTo>
                  <a:lnTo>
                    <a:pt x="1923" y="21600"/>
                  </a:lnTo>
                  <a:lnTo>
                    <a:pt x="21600" y="84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Google Shape;1299;p39"/>
            <p:cNvSpPr/>
            <p:nvPr/>
          </p:nvSpPr>
          <p:spPr>
            <a:xfrm>
              <a:off x="1970358" y="1496446"/>
              <a:ext cx="139183" cy="10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51" y="0"/>
                  </a:moveTo>
                  <a:lnTo>
                    <a:pt x="2319" y="10207"/>
                  </a:lnTo>
                  <a:lnTo>
                    <a:pt x="0" y="12818"/>
                  </a:lnTo>
                  <a:lnTo>
                    <a:pt x="5175" y="21600"/>
                  </a:lnTo>
                  <a:lnTo>
                    <a:pt x="21600" y="8782"/>
                  </a:lnTo>
                  <a:lnTo>
                    <a:pt x="1785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Google Shape;1300;p39"/>
            <p:cNvSpPr/>
            <p:nvPr/>
          </p:nvSpPr>
          <p:spPr>
            <a:xfrm>
              <a:off x="1943893" y="1476911"/>
              <a:ext cx="141494" cy="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33" y="0"/>
                  </a:moveTo>
                  <a:lnTo>
                    <a:pt x="0" y="16120"/>
                  </a:lnTo>
                  <a:lnTo>
                    <a:pt x="878" y="21294"/>
                  </a:lnTo>
                  <a:lnTo>
                    <a:pt x="5271" y="21600"/>
                  </a:lnTo>
                  <a:lnTo>
                    <a:pt x="21600" y="5167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Google Shape;1301;p39"/>
            <p:cNvSpPr/>
            <p:nvPr/>
          </p:nvSpPr>
          <p:spPr>
            <a:xfrm>
              <a:off x="1919738" y="1537850"/>
              <a:ext cx="83968" cy="11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4" y="0"/>
                  </a:moveTo>
                  <a:lnTo>
                    <a:pt x="0" y="2755"/>
                  </a:lnTo>
                  <a:lnTo>
                    <a:pt x="0" y="9957"/>
                  </a:lnTo>
                  <a:lnTo>
                    <a:pt x="6214" y="17999"/>
                  </a:lnTo>
                  <a:lnTo>
                    <a:pt x="15096" y="21600"/>
                  </a:lnTo>
                  <a:lnTo>
                    <a:pt x="21600" y="19058"/>
                  </a:lnTo>
                  <a:lnTo>
                    <a:pt x="21600" y="11648"/>
                  </a:lnTo>
                  <a:lnTo>
                    <a:pt x="15096" y="3813"/>
                  </a:lnTo>
                  <a:lnTo>
                    <a:pt x="621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Google Shape;1302;p39"/>
            <p:cNvSpPr/>
            <p:nvPr/>
          </p:nvSpPr>
          <p:spPr>
            <a:xfrm>
              <a:off x="1844989" y="1283672"/>
              <a:ext cx="117313" cy="10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407"/>
                  </a:lnTo>
                  <a:lnTo>
                    <a:pt x="208" y="19656"/>
                  </a:lnTo>
                  <a:lnTo>
                    <a:pt x="1905" y="21600"/>
                  </a:lnTo>
                  <a:lnTo>
                    <a:pt x="21600" y="84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Google Shape;1303;p39"/>
            <p:cNvSpPr/>
            <p:nvPr/>
          </p:nvSpPr>
          <p:spPr>
            <a:xfrm>
              <a:off x="1821963" y="1241113"/>
              <a:ext cx="140338" cy="10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82" y="0"/>
                  </a:moveTo>
                  <a:lnTo>
                    <a:pt x="2481" y="10204"/>
                  </a:lnTo>
                  <a:lnTo>
                    <a:pt x="0" y="12583"/>
                  </a:lnTo>
                  <a:lnTo>
                    <a:pt x="5136" y="21600"/>
                  </a:lnTo>
                  <a:lnTo>
                    <a:pt x="21600" y="8784"/>
                  </a:lnTo>
                  <a:lnTo>
                    <a:pt x="178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Google Shape;1304;p39"/>
            <p:cNvSpPr/>
            <p:nvPr/>
          </p:nvSpPr>
          <p:spPr>
            <a:xfrm>
              <a:off x="1796679" y="1221553"/>
              <a:ext cx="141468" cy="8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56" y="0"/>
                  </a:moveTo>
                  <a:lnTo>
                    <a:pt x="0" y="16353"/>
                  </a:lnTo>
                  <a:lnTo>
                    <a:pt x="878" y="21600"/>
                  </a:lnTo>
                  <a:lnTo>
                    <a:pt x="5268" y="21600"/>
                  </a:lnTo>
                  <a:lnTo>
                    <a:pt x="21600" y="5247"/>
                  </a:lnTo>
                  <a:lnTo>
                    <a:pt x="16156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7" name="Google Shape;1305;p39"/>
            <p:cNvSpPr/>
            <p:nvPr/>
          </p:nvSpPr>
          <p:spPr>
            <a:xfrm>
              <a:off x="1771369" y="1282517"/>
              <a:ext cx="83967" cy="11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11" y="0"/>
                  </a:moveTo>
                  <a:lnTo>
                    <a:pt x="0" y="2538"/>
                  </a:lnTo>
                  <a:lnTo>
                    <a:pt x="0" y="9954"/>
                  </a:lnTo>
                  <a:lnTo>
                    <a:pt x="6511" y="17790"/>
                  </a:lnTo>
                  <a:lnTo>
                    <a:pt x="15386" y="21600"/>
                  </a:lnTo>
                  <a:lnTo>
                    <a:pt x="21600" y="19062"/>
                  </a:lnTo>
                  <a:lnTo>
                    <a:pt x="21600" y="11646"/>
                  </a:lnTo>
                  <a:lnTo>
                    <a:pt x="15386" y="3602"/>
                  </a:lnTo>
                  <a:lnTo>
                    <a:pt x="651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8" name="Google Shape;1306;p39"/>
            <p:cNvSpPr/>
            <p:nvPr/>
          </p:nvSpPr>
          <p:spPr>
            <a:xfrm>
              <a:off x="1218091" y="1374542"/>
              <a:ext cx="507261" cy="27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053" y="358"/>
                  </a:lnTo>
                  <a:lnTo>
                    <a:pt x="0" y="20524"/>
                  </a:lnTo>
                  <a:lnTo>
                    <a:pt x="686" y="21600"/>
                  </a:lnTo>
                  <a:lnTo>
                    <a:pt x="3038" y="212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Google Shape;1307;p39"/>
            <p:cNvSpPr/>
            <p:nvPr/>
          </p:nvSpPr>
          <p:spPr>
            <a:xfrm>
              <a:off x="1406735" y="1657495"/>
              <a:ext cx="481951" cy="30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86" y="17312"/>
                  </a:lnTo>
                  <a:lnTo>
                    <a:pt x="0" y="21600"/>
                  </a:lnTo>
                  <a:lnTo>
                    <a:pt x="20054" y="33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0" name="Google Shape;1308;p39"/>
            <p:cNvSpPr/>
            <p:nvPr/>
          </p:nvSpPr>
          <p:spPr>
            <a:xfrm>
              <a:off x="1434355" y="1576970"/>
              <a:ext cx="454331" cy="33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02" y="15429"/>
                  </a:lnTo>
                  <a:lnTo>
                    <a:pt x="0" y="16311"/>
                  </a:lnTo>
                  <a:lnTo>
                    <a:pt x="327" y="21600"/>
                  </a:lnTo>
                  <a:lnTo>
                    <a:pt x="21600" y="51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1" name="Google Shape;1309;p39"/>
            <p:cNvSpPr/>
            <p:nvPr/>
          </p:nvSpPr>
          <p:spPr>
            <a:xfrm>
              <a:off x="1400985" y="1488411"/>
              <a:ext cx="487701" cy="34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10" y="0"/>
                  </a:moveTo>
                  <a:lnTo>
                    <a:pt x="0" y="16093"/>
                  </a:lnTo>
                  <a:lnTo>
                    <a:pt x="1783" y="21600"/>
                  </a:lnTo>
                  <a:lnTo>
                    <a:pt x="21600" y="5507"/>
                  </a:lnTo>
                  <a:lnTo>
                    <a:pt x="2007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2" name="Google Shape;1310;p39"/>
            <p:cNvSpPr/>
            <p:nvPr/>
          </p:nvSpPr>
          <p:spPr>
            <a:xfrm>
              <a:off x="1337735" y="1413636"/>
              <a:ext cx="516451" cy="33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98" y="0"/>
                  </a:moveTo>
                  <a:lnTo>
                    <a:pt x="625" y="15939"/>
                  </a:lnTo>
                  <a:lnTo>
                    <a:pt x="0" y="16758"/>
                  </a:lnTo>
                  <a:lnTo>
                    <a:pt x="2886" y="21600"/>
                  </a:lnTo>
                  <a:lnTo>
                    <a:pt x="21600" y="484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3" name="Google Shape;1311;p39"/>
            <p:cNvSpPr/>
            <p:nvPr/>
          </p:nvSpPr>
          <p:spPr>
            <a:xfrm>
              <a:off x="1277925" y="1374542"/>
              <a:ext cx="516451" cy="297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13" y="0"/>
                  </a:moveTo>
                  <a:lnTo>
                    <a:pt x="0" y="18682"/>
                  </a:lnTo>
                  <a:lnTo>
                    <a:pt x="625" y="21267"/>
                  </a:lnTo>
                  <a:lnTo>
                    <a:pt x="2886" y="21600"/>
                  </a:lnTo>
                  <a:lnTo>
                    <a:pt x="21600" y="2835"/>
                  </a:lnTo>
                  <a:lnTo>
                    <a:pt x="18713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Google Shape;1312;p39"/>
            <p:cNvSpPr/>
            <p:nvPr/>
          </p:nvSpPr>
          <p:spPr>
            <a:xfrm>
              <a:off x="1183591" y="1632185"/>
              <a:ext cx="257649" cy="33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9" y="0"/>
                  </a:moveTo>
                  <a:lnTo>
                    <a:pt x="2892" y="367"/>
                  </a:lnTo>
                  <a:lnTo>
                    <a:pt x="0" y="3527"/>
                  </a:lnTo>
                  <a:lnTo>
                    <a:pt x="0" y="8596"/>
                  </a:lnTo>
                  <a:lnTo>
                    <a:pt x="2892" y="14253"/>
                  </a:lnTo>
                  <a:lnTo>
                    <a:pt x="7909" y="19027"/>
                  </a:lnTo>
                  <a:lnTo>
                    <a:pt x="13693" y="21600"/>
                  </a:lnTo>
                  <a:lnTo>
                    <a:pt x="18708" y="21233"/>
                  </a:lnTo>
                  <a:lnTo>
                    <a:pt x="21600" y="18073"/>
                  </a:lnTo>
                  <a:lnTo>
                    <a:pt x="21600" y="13004"/>
                  </a:lnTo>
                  <a:lnTo>
                    <a:pt x="18708" y="7347"/>
                  </a:lnTo>
                  <a:lnTo>
                    <a:pt x="13693" y="2571"/>
                  </a:lnTo>
                  <a:lnTo>
                    <a:pt x="7909" y="0"/>
                  </a:ln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5" name="Google Shape;1313;p39"/>
            <p:cNvSpPr/>
            <p:nvPr/>
          </p:nvSpPr>
          <p:spPr>
            <a:xfrm>
              <a:off x="1030626" y="1815079"/>
              <a:ext cx="422141" cy="35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946"/>
                  </a:lnTo>
                  <a:lnTo>
                    <a:pt x="235" y="19864"/>
                  </a:lnTo>
                  <a:lnTo>
                    <a:pt x="1824" y="21600"/>
                  </a:lnTo>
                  <a:lnTo>
                    <a:pt x="21600" y="8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6" name="Google Shape;1314;p39"/>
            <p:cNvSpPr/>
            <p:nvPr/>
          </p:nvSpPr>
          <p:spPr>
            <a:xfrm>
              <a:off x="953541" y="1672435"/>
              <a:ext cx="499227" cy="36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16" y="0"/>
                  </a:moveTo>
                  <a:lnTo>
                    <a:pt x="2240" y="10664"/>
                  </a:lnTo>
                  <a:lnTo>
                    <a:pt x="0" y="13177"/>
                  </a:lnTo>
                  <a:lnTo>
                    <a:pt x="4878" y="21600"/>
                  </a:lnTo>
                  <a:lnTo>
                    <a:pt x="21600" y="8423"/>
                  </a:lnTo>
                  <a:lnTo>
                    <a:pt x="1801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7" name="Google Shape;1315;p39"/>
            <p:cNvSpPr/>
            <p:nvPr/>
          </p:nvSpPr>
          <p:spPr>
            <a:xfrm>
              <a:off x="1039816" y="1843829"/>
              <a:ext cx="120778" cy="9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95" y="0"/>
                  </a:moveTo>
                  <a:lnTo>
                    <a:pt x="0" y="13169"/>
                  </a:lnTo>
                  <a:lnTo>
                    <a:pt x="3705" y="21600"/>
                  </a:lnTo>
                  <a:lnTo>
                    <a:pt x="21600" y="8431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8" name="Google Shape;1316;p39"/>
            <p:cNvSpPr/>
            <p:nvPr/>
          </p:nvSpPr>
          <p:spPr>
            <a:xfrm>
              <a:off x="1074316" y="1925483"/>
              <a:ext cx="74778" cy="5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11" y="0"/>
                  </a:moveTo>
                  <a:lnTo>
                    <a:pt x="0" y="13124"/>
                  </a:lnTo>
                  <a:lnTo>
                    <a:pt x="3656" y="21600"/>
                  </a:lnTo>
                  <a:lnTo>
                    <a:pt x="21600" y="8466"/>
                  </a:lnTo>
                  <a:lnTo>
                    <a:pt x="17611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Google Shape;1317;p39"/>
            <p:cNvSpPr/>
            <p:nvPr/>
          </p:nvSpPr>
          <p:spPr>
            <a:xfrm>
              <a:off x="867292" y="1605720"/>
              <a:ext cx="502640" cy="28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08" y="0"/>
                  </a:moveTo>
                  <a:lnTo>
                    <a:pt x="0" y="16628"/>
                  </a:lnTo>
                  <a:lnTo>
                    <a:pt x="791" y="21514"/>
                  </a:lnTo>
                  <a:lnTo>
                    <a:pt x="4992" y="21600"/>
                  </a:lnTo>
                  <a:lnTo>
                    <a:pt x="21600" y="4972"/>
                  </a:lnTo>
                  <a:lnTo>
                    <a:pt x="16608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Google Shape;1318;p39"/>
            <p:cNvSpPr/>
            <p:nvPr/>
          </p:nvSpPr>
          <p:spPr>
            <a:xfrm>
              <a:off x="692458" y="1828864"/>
              <a:ext cx="174838" cy="2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509" y="4735"/>
                  </a:lnTo>
                  <a:lnTo>
                    <a:pt x="0" y="21600"/>
                  </a:lnTo>
                  <a:lnTo>
                    <a:pt x="9092" y="189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1" name="Google Shape;1319;p39"/>
            <p:cNvSpPr/>
            <p:nvPr/>
          </p:nvSpPr>
          <p:spPr>
            <a:xfrm>
              <a:off x="791362" y="2154377"/>
              <a:ext cx="274924" cy="6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25" y="0"/>
                  </a:moveTo>
                  <a:lnTo>
                    <a:pt x="2170" y="6064"/>
                  </a:lnTo>
                  <a:lnTo>
                    <a:pt x="0" y="20467"/>
                  </a:lnTo>
                  <a:lnTo>
                    <a:pt x="15092" y="21600"/>
                  </a:lnTo>
                  <a:lnTo>
                    <a:pt x="21600" y="6064"/>
                  </a:lnTo>
                  <a:lnTo>
                    <a:pt x="1572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2" name="Google Shape;1320;p39"/>
            <p:cNvSpPr/>
            <p:nvPr/>
          </p:nvSpPr>
          <p:spPr>
            <a:xfrm>
              <a:off x="832766" y="2038223"/>
              <a:ext cx="233520" cy="1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703" y="5965"/>
                  </a:lnTo>
                  <a:lnTo>
                    <a:pt x="0" y="12250"/>
                  </a:lnTo>
                  <a:lnTo>
                    <a:pt x="0" y="21600"/>
                  </a:lnTo>
                  <a:lnTo>
                    <a:pt x="21600" y="1885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3" name="Google Shape;1321;p39"/>
            <p:cNvSpPr/>
            <p:nvPr/>
          </p:nvSpPr>
          <p:spPr>
            <a:xfrm>
              <a:off x="775267" y="1895578"/>
              <a:ext cx="291020" cy="23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52" y="0"/>
                  </a:moveTo>
                  <a:lnTo>
                    <a:pt x="0" y="13176"/>
                  </a:lnTo>
                  <a:lnTo>
                    <a:pt x="1195" y="17712"/>
                  </a:lnTo>
                  <a:lnTo>
                    <a:pt x="4268" y="21600"/>
                  </a:lnTo>
                  <a:lnTo>
                    <a:pt x="21600" y="13393"/>
                  </a:lnTo>
                  <a:lnTo>
                    <a:pt x="1545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Google Shape;1322;p39"/>
            <p:cNvSpPr/>
            <p:nvPr/>
          </p:nvSpPr>
          <p:spPr>
            <a:xfrm>
              <a:off x="733862" y="1828864"/>
              <a:ext cx="249588" cy="22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48" y="0"/>
                  </a:moveTo>
                  <a:lnTo>
                    <a:pt x="0" y="18403"/>
                  </a:lnTo>
                  <a:lnTo>
                    <a:pt x="1891" y="21049"/>
                  </a:lnTo>
                  <a:lnTo>
                    <a:pt x="4976" y="21600"/>
                  </a:lnTo>
                  <a:lnTo>
                    <a:pt x="21600" y="6392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5" name="Google Shape;1323;p39"/>
            <p:cNvSpPr/>
            <p:nvPr/>
          </p:nvSpPr>
          <p:spPr>
            <a:xfrm>
              <a:off x="787922" y="2125627"/>
              <a:ext cx="44847" cy="8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603"/>
                  </a:lnTo>
                  <a:lnTo>
                    <a:pt x="1100" y="17703"/>
                  </a:lnTo>
                  <a:lnTo>
                    <a:pt x="8309" y="21600"/>
                  </a:lnTo>
                  <a:lnTo>
                    <a:pt x="21600" y="1740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6" name="Google Shape;1324;p39"/>
            <p:cNvSpPr/>
            <p:nvPr/>
          </p:nvSpPr>
          <p:spPr>
            <a:xfrm>
              <a:off x="749957" y="2048567"/>
              <a:ext cx="82812" cy="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2" y="0"/>
                  </a:moveTo>
                  <a:lnTo>
                    <a:pt x="0" y="5065"/>
                  </a:lnTo>
                  <a:lnTo>
                    <a:pt x="14402" y="21600"/>
                  </a:lnTo>
                  <a:lnTo>
                    <a:pt x="21600" y="17868"/>
                  </a:lnTo>
                  <a:lnTo>
                    <a:pt x="10800" y="1333"/>
                  </a:lnTo>
                  <a:lnTo>
                    <a:pt x="6602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7" name="Google Shape;1325;p39"/>
            <p:cNvSpPr/>
            <p:nvPr/>
          </p:nvSpPr>
          <p:spPr>
            <a:xfrm>
              <a:off x="706242" y="2020947"/>
              <a:ext cx="85123" cy="4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09" y="0"/>
                  </a:moveTo>
                  <a:lnTo>
                    <a:pt x="0" y="6535"/>
                  </a:lnTo>
                  <a:lnTo>
                    <a:pt x="2338" y="21096"/>
                  </a:lnTo>
                  <a:lnTo>
                    <a:pt x="14891" y="21600"/>
                  </a:lnTo>
                  <a:lnTo>
                    <a:pt x="21600" y="14572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8" name="Google Shape;1326;p39"/>
            <p:cNvSpPr/>
            <p:nvPr/>
          </p:nvSpPr>
          <p:spPr>
            <a:xfrm>
              <a:off x="664838" y="2035913"/>
              <a:ext cx="140338" cy="19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73" y="0"/>
                  </a:moveTo>
                  <a:lnTo>
                    <a:pt x="0" y="2653"/>
                  </a:lnTo>
                  <a:lnTo>
                    <a:pt x="0" y="9980"/>
                  </a:lnTo>
                  <a:lnTo>
                    <a:pt x="6373" y="17811"/>
                  </a:lnTo>
                  <a:lnTo>
                    <a:pt x="15405" y="21600"/>
                  </a:lnTo>
                  <a:lnTo>
                    <a:pt x="21600" y="18947"/>
                  </a:lnTo>
                  <a:lnTo>
                    <a:pt x="21600" y="11620"/>
                  </a:lnTo>
                  <a:lnTo>
                    <a:pt x="15405" y="3789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9" name="Google Shape;1327;p39"/>
            <p:cNvSpPr/>
            <p:nvPr/>
          </p:nvSpPr>
          <p:spPr>
            <a:xfrm>
              <a:off x="743052" y="2170497"/>
              <a:ext cx="89718" cy="16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50"/>
                  </a:lnTo>
                  <a:lnTo>
                    <a:pt x="834" y="17850"/>
                  </a:lnTo>
                  <a:lnTo>
                    <a:pt x="8306" y="21600"/>
                  </a:lnTo>
                  <a:lnTo>
                    <a:pt x="21600" y="1754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0" name="Google Shape;1328;p39"/>
            <p:cNvSpPr/>
            <p:nvPr/>
          </p:nvSpPr>
          <p:spPr>
            <a:xfrm>
              <a:off x="665993" y="2017508"/>
              <a:ext cx="166778" cy="185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02" y="0"/>
                  </a:moveTo>
                  <a:lnTo>
                    <a:pt x="0" y="4964"/>
                  </a:lnTo>
                  <a:lnTo>
                    <a:pt x="14449" y="21600"/>
                  </a:lnTo>
                  <a:lnTo>
                    <a:pt x="21600" y="17845"/>
                  </a:lnTo>
                  <a:lnTo>
                    <a:pt x="10875" y="1341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1" name="Google Shape;1329;p39"/>
            <p:cNvSpPr/>
            <p:nvPr/>
          </p:nvSpPr>
          <p:spPr>
            <a:xfrm>
              <a:off x="579718" y="1961138"/>
              <a:ext cx="170243" cy="9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59" y="0"/>
                  </a:moveTo>
                  <a:lnTo>
                    <a:pt x="0" y="7034"/>
                  </a:lnTo>
                  <a:lnTo>
                    <a:pt x="2335" y="21096"/>
                  </a:lnTo>
                  <a:lnTo>
                    <a:pt x="14741" y="21600"/>
                  </a:lnTo>
                  <a:lnTo>
                    <a:pt x="21600" y="14818"/>
                  </a:lnTo>
                  <a:lnTo>
                    <a:pt x="6859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2" name="Google Shape;1330;p39"/>
            <p:cNvSpPr/>
            <p:nvPr/>
          </p:nvSpPr>
          <p:spPr>
            <a:xfrm>
              <a:off x="498063" y="1993353"/>
              <a:ext cx="279494" cy="38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11" y="0"/>
                  </a:moveTo>
                  <a:lnTo>
                    <a:pt x="0" y="2612"/>
                  </a:lnTo>
                  <a:lnTo>
                    <a:pt x="0" y="10004"/>
                  </a:lnTo>
                  <a:lnTo>
                    <a:pt x="6311" y="17904"/>
                  </a:lnTo>
                  <a:lnTo>
                    <a:pt x="15289" y="21600"/>
                  </a:lnTo>
                  <a:lnTo>
                    <a:pt x="21600" y="18988"/>
                  </a:lnTo>
                  <a:lnTo>
                    <a:pt x="21600" y="11596"/>
                  </a:lnTo>
                  <a:lnTo>
                    <a:pt x="15289" y="369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3" name="Google Shape;1331;p39"/>
            <p:cNvSpPr/>
            <p:nvPr/>
          </p:nvSpPr>
          <p:spPr>
            <a:xfrm>
              <a:off x="1052471" y="1731089"/>
              <a:ext cx="63252" cy="5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96" y="0"/>
                  </a:moveTo>
                  <a:lnTo>
                    <a:pt x="0" y="1735"/>
                  </a:lnTo>
                  <a:lnTo>
                    <a:pt x="0" y="11663"/>
                  </a:lnTo>
                  <a:lnTo>
                    <a:pt x="16104" y="21600"/>
                  </a:lnTo>
                  <a:lnTo>
                    <a:pt x="21600" y="9504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Google Shape;1332;p39"/>
            <p:cNvSpPr/>
            <p:nvPr/>
          </p:nvSpPr>
          <p:spPr>
            <a:xfrm>
              <a:off x="1099626" y="1752959"/>
              <a:ext cx="77062" cy="3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12" y="0"/>
                  </a:moveTo>
                  <a:lnTo>
                    <a:pt x="0" y="6267"/>
                  </a:lnTo>
                  <a:lnTo>
                    <a:pt x="0" y="21600"/>
                  </a:lnTo>
                  <a:lnTo>
                    <a:pt x="18700" y="21600"/>
                  </a:lnTo>
                  <a:lnTo>
                    <a:pt x="21600" y="16017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Google Shape;1333;p39"/>
            <p:cNvSpPr/>
            <p:nvPr/>
          </p:nvSpPr>
          <p:spPr>
            <a:xfrm>
              <a:off x="1166341" y="1728805"/>
              <a:ext cx="47157" cy="5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89" y="0"/>
                  </a:moveTo>
                  <a:lnTo>
                    <a:pt x="0" y="12459"/>
                  </a:lnTo>
                  <a:lnTo>
                    <a:pt x="0" y="21600"/>
                  </a:lnTo>
                  <a:lnTo>
                    <a:pt x="21600" y="12042"/>
                  </a:lnTo>
                  <a:lnTo>
                    <a:pt x="21600" y="2494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Google Shape;1334;p39"/>
            <p:cNvSpPr/>
            <p:nvPr/>
          </p:nvSpPr>
          <p:spPr>
            <a:xfrm>
              <a:off x="1052471" y="1670150"/>
              <a:ext cx="161029" cy="9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25" y="0"/>
                  </a:moveTo>
                  <a:lnTo>
                    <a:pt x="0" y="6398"/>
                  </a:lnTo>
                  <a:lnTo>
                    <a:pt x="0" y="15202"/>
                  </a:lnTo>
                  <a:lnTo>
                    <a:pt x="6325" y="21600"/>
                  </a:lnTo>
                  <a:lnTo>
                    <a:pt x="15275" y="21600"/>
                  </a:lnTo>
                  <a:lnTo>
                    <a:pt x="21600" y="15202"/>
                  </a:lnTo>
                  <a:lnTo>
                    <a:pt x="21600" y="6398"/>
                  </a:lnTo>
                  <a:lnTo>
                    <a:pt x="15275" y="0"/>
                  </a:lnTo>
                  <a:close/>
                </a:path>
              </a:pathLst>
            </a:custGeom>
            <a:solidFill>
              <a:srgbClr val="F4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Google Shape;1335;p39"/>
            <p:cNvSpPr/>
            <p:nvPr/>
          </p:nvSpPr>
          <p:spPr>
            <a:xfrm>
              <a:off x="1070876" y="1680495"/>
              <a:ext cx="35657" cy="3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069"/>
                  </a:lnTo>
                  <a:lnTo>
                    <a:pt x="0" y="21600"/>
                  </a:lnTo>
                  <a:lnTo>
                    <a:pt x="21600" y="101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Google Shape;1336;p39"/>
            <p:cNvSpPr/>
            <p:nvPr/>
          </p:nvSpPr>
          <p:spPr>
            <a:xfrm>
              <a:off x="1106531" y="1680495"/>
              <a:ext cx="52908" cy="1840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9" name="Google Shape;1337;p39"/>
            <p:cNvSpPr/>
            <p:nvPr/>
          </p:nvSpPr>
          <p:spPr>
            <a:xfrm>
              <a:off x="1159436" y="1680495"/>
              <a:ext cx="35657" cy="3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169"/>
                  </a:lnTo>
                  <a:lnTo>
                    <a:pt x="21600" y="21600"/>
                  </a:lnTo>
                  <a:lnTo>
                    <a:pt x="21600" y="1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Google Shape;1338;p39"/>
            <p:cNvSpPr/>
            <p:nvPr/>
          </p:nvSpPr>
          <p:spPr>
            <a:xfrm>
              <a:off x="1070876" y="1698900"/>
              <a:ext cx="124217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00" y="0"/>
                  </a:moveTo>
                  <a:lnTo>
                    <a:pt x="0" y="8267"/>
                  </a:lnTo>
                  <a:lnTo>
                    <a:pt x="0" y="13323"/>
                  </a:lnTo>
                  <a:lnTo>
                    <a:pt x="6200" y="21600"/>
                  </a:lnTo>
                  <a:lnTo>
                    <a:pt x="15400" y="21600"/>
                  </a:lnTo>
                  <a:lnTo>
                    <a:pt x="21600" y="13323"/>
                  </a:lnTo>
                  <a:lnTo>
                    <a:pt x="21600" y="8267"/>
                  </a:lnTo>
                  <a:lnTo>
                    <a:pt x="154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Google Shape;1339;p39"/>
            <p:cNvSpPr/>
            <p:nvPr/>
          </p:nvSpPr>
          <p:spPr>
            <a:xfrm>
              <a:off x="1095031" y="1915138"/>
              <a:ext cx="434796" cy="254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57" y="0"/>
                  </a:moveTo>
                  <a:lnTo>
                    <a:pt x="9314" y="8600"/>
                  </a:lnTo>
                  <a:lnTo>
                    <a:pt x="8000" y="7331"/>
                  </a:lnTo>
                  <a:lnTo>
                    <a:pt x="7313" y="7331"/>
                  </a:lnTo>
                  <a:lnTo>
                    <a:pt x="7313" y="8014"/>
                  </a:lnTo>
                  <a:lnTo>
                    <a:pt x="8628" y="9285"/>
                  </a:lnTo>
                  <a:lnTo>
                    <a:pt x="457" y="17397"/>
                  </a:lnTo>
                  <a:lnTo>
                    <a:pt x="0" y="17105"/>
                  </a:lnTo>
                  <a:lnTo>
                    <a:pt x="0" y="17787"/>
                  </a:lnTo>
                  <a:lnTo>
                    <a:pt x="857" y="21600"/>
                  </a:lnTo>
                  <a:lnTo>
                    <a:pt x="1371" y="21111"/>
                  </a:lnTo>
                  <a:lnTo>
                    <a:pt x="686" y="18180"/>
                  </a:lnTo>
                  <a:lnTo>
                    <a:pt x="18057" y="977"/>
                  </a:lnTo>
                  <a:lnTo>
                    <a:pt x="21086" y="1662"/>
                  </a:lnTo>
                  <a:lnTo>
                    <a:pt x="21600" y="1075"/>
                  </a:lnTo>
                  <a:lnTo>
                    <a:pt x="21600" y="390"/>
                  </a:lnTo>
                  <a:lnTo>
                    <a:pt x="20857" y="587"/>
                  </a:lnTo>
                  <a:lnTo>
                    <a:pt x="18057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Google Shape;1340;p39"/>
            <p:cNvSpPr/>
            <p:nvPr/>
          </p:nvSpPr>
          <p:spPr>
            <a:xfrm>
              <a:off x="1095031" y="1910544"/>
              <a:ext cx="434796" cy="25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72" y="0"/>
                  </a:moveTo>
                  <a:lnTo>
                    <a:pt x="9142" y="8580"/>
                  </a:lnTo>
                  <a:lnTo>
                    <a:pt x="7829" y="7299"/>
                  </a:lnTo>
                  <a:lnTo>
                    <a:pt x="7313" y="7792"/>
                  </a:lnTo>
                  <a:lnTo>
                    <a:pt x="8628" y="9172"/>
                  </a:lnTo>
                  <a:lnTo>
                    <a:pt x="0" y="17656"/>
                  </a:lnTo>
                  <a:lnTo>
                    <a:pt x="857" y="21600"/>
                  </a:lnTo>
                  <a:lnTo>
                    <a:pt x="1371" y="21008"/>
                  </a:lnTo>
                  <a:lnTo>
                    <a:pt x="686" y="18050"/>
                  </a:lnTo>
                  <a:lnTo>
                    <a:pt x="18057" y="689"/>
                  </a:lnTo>
                  <a:lnTo>
                    <a:pt x="21086" y="1380"/>
                  </a:lnTo>
                  <a:lnTo>
                    <a:pt x="21600" y="788"/>
                  </a:lnTo>
                  <a:lnTo>
                    <a:pt x="17772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Google Shape;1341;p39"/>
            <p:cNvSpPr/>
            <p:nvPr/>
          </p:nvSpPr>
          <p:spPr>
            <a:xfrm>
              <a:off x="1330831" y="2042818"/>
              <a:ext cx="82812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19799" y="21600"/>
                  </a:lnTo>
                  <a:lnTo>
                    <a:pt x="21600" y="165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Google Shape;1342;p39"/>
            <p:cNvSpPr/>
            <p:nvPr/>
          </p:nvSpPr>
          <p:spPr>
            <a:xfrm>
              <a:off x="1414795" y="1973793"/>
              <a:ext cx="208183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7" y="0"/>
                  </a:moveTo>
                  <a:lnTo>
                    <a:pt x="0" y="19582"/>
                  </a:lnTo>
                  <a:lnTo>
                    <a:pt x="357" y="20591"/>
                  </a:lnTo>
                  <a:lnTo>
                    <a:pt x="953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Google Shape;1343;p39"/>
            <p:cNvSpPr/>
            <p:nvPr/>
          </p:nvSpPr>
          <p:spPr>
            <a:xfrm>
              <a:off x="1406735" y="2081912"/>
              <a:ext cx="17252" cy="1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Google Shape;1344;p39"/>
            <p:cNvSpPr/>
            <p:nvPr/>
          </p:nvSpPr>
          <p:spPr>
            <a:xfrm>
              <a:off x="1330831" y="1919733"/>
              <a:ext cx="292149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Google Shape;1345;p39"/>
            <p:cNvSpPr/>
            <p:nvPr/>
          </p:nvSpPr>
          <p:spPr>
            <a:xfrm>
              <a:off x="1429735" y="2099162"/>
              <a:ext cx="81683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" y="0"/>
                  </a:moveTo>
                  <a:lnTo>
                    <a:pt x="0" y="1356"/>
                  </a:lnTo>
                  <a:lnTo>
                    <a:pt x="0" y="4509"/>
                  </a:lnTo>
                  <a:lnTo>
                    <a:pt x="20079" y="21600"/>
                  </a:lnTo>
                  <a:lnTo>
                    <a:pt x="21600" y="16649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Google Shape;1346;p39"/>
            <p:cNvSpPr/>
            <p:nvPr/>
          </p:nvSpPr>
          <p:spPr>
            <a:xfrm>
              <a:off x="1513699" y="2030163"/>
              <a:ext cx="208210" cy="12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99"/>
                  </a:lnTo>
                  <a:lnTo>
                    <a:pt x="360" y="20399"/>
                  </a:lnTo>
                  <a:lnTo>
                    <a:pt x="956" y="21600"/>
                  </a:lnTo>
                  <a:lnTo>
                    <a:pt x="21600" y="1598"/>
                  </a:lnTo>
                  <a:lnTo>
                    <a:pt x="21600" y="201"/>
                  </a:lnTo>
                  <a:lnTo>
                    <a:pt x="20527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Google Shape;1347;p39"/>
            <p:cNvSpPr/>
            <p:nvPr/>
          </p:nvSpPr>
          <p:spPr>
            <a:xfrm>
              <a:off x="1505665" y="2139437"/>
              <a:ext cx="17252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Google Shape;1348;p39"/>
            <p:cNvSpPr/>
            <p:nvPr/>
          </p:nvSpPr>
          <p:spPr>
            <a:xfrm>
              <a:off x="1429735" y="1977258"/>
              <a:ext cx="292174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Google Shape;1349;p39"/>
            <p:cNvSpPr/>
            <p:nvPr/>
          </p:nvSpPr>
          <p:spPr>
            <a:xfrm>
              <a:off x="1527509" y="2156687"/>
              <a:ext cx="82813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19806" y="21600"/>
                  </a:lnTo>
                  <a:lnTo>
                    <a:pt x="21600" y="165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Google Shape;1350;p39"/>
            <p:cNvSpPr/>
            <p:nvPr/>
          </p:nvSpPr>
          <p:spPr>
            <a:xfrm>
              <a:off x="1611474" y="2087662"/>
              <a:ext cx="208210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Google Shape;1351;p39"/>
            <p:cNvSpPr/>
            <p:nvPr/>
          </p:nvSpPr>
          <p:spPr>
            <a:xfrm>
              <a:off x="1603440" y="2195781"/>
              <a:ext cx="17252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Google Shape;1352;p39"/>
            <p:cNvSpPr/>
            <p:nvPr/>
          </p:nvSpPr>
          <p:spPr>
            <a:xfrm>
              <a:off x="1527509" y="2033602"/>
              <a:ext cx="292175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7" y="0"/>
                  </a:moveTo>
                  <a:lnTo>
                    <a:pt x="0" y="14694"/>
                  </a:lnTo>
                  <a:lnTo>
                    <a:pt x="0" y="16019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607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Google Shape;1353;p39"/>
            <p:cNvSpPr/>
            <p:nvPr/>
          </p:nvSpPr>
          <p:spPr>
            <a:xfrm>
              <a:off x="1626439" y="2213057"/>
              <a:ext cx="81658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7005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Google Shape;1354;p39"/>
            <p:cNvSpPr/>
            <p:nvPr/>
          </p:nvSpPr>
          <p:spPr>
            <a:xfrm>
              <a:off x="1710404" y="2144032"/>
              <a:ext cx="208183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2"/>
                  </a:lnTo>
                  <a:lnTo>
                    <a:pt x="357" y="20591"/>
                  </a:lnTo>
                  <a:lnTo>
                    <a:pt x="953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Google Shape;1355;p39"/>
            <p:cNvSpPr/>
            <p:nvPr/>
          </p:nvSpPr>
          <p:spPr>
            <a:xfrm>
              <a:off x="1702344" y="2253306"/>
              <a:ext cx="17252" cy="1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899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993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Google Shape;1356;p39"/>
            <p:cNvSpPr/>
            <p:nvPr/>
          </p:nvSpPr>
          <p:spPr>
            <a:xfrm>
              <a:off x="1626439" y="2091127"/>
              <a:ext cx="292150" cy="16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795"/>
                  </a:lnTo>
                  <a:lnTo>
                    <a:pt x="0" y="15977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805"/>
                  </a:lnTo>
                  <a:lnTo>
                    <a:pt x="21600" y="5623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Google Shape;1357;p39"/>
            <p:cNvSpPr/>
            <p:nvPr/>
          </p:nvSpPr>
          <p:spPr>
            <a:xfrm>
              <a:off x="1724214" y="2270556"/>
              <a:ext cx="82813" cy="5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19799" y="21600"/>
                  </a:lnTo>
                  <a:lnTo>
                    <a:pt x="21600" y="165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Google Shape;1358;p39"/>
            <p:cNvSpPr/>
            <p:nvPr/>
          </p:nvSpPr>
          <p:spPr>
            <a:xfrm>
              <a:off x="1809334" y="2201557"/>
              <a:ext cx="208183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79"/>
                  </a:lnTo>
                  <a:lnTo>
                    <a:pt x="357" y="20388"/>
                  </a:lnTo>
                  <a:lnTo>
                    <a:pt x="834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Google Shape;1359;p39"/>
            <p:cNvSpPr/>
            <p:nvPr/>
          </p:nvSpPr>
          <p:spPr>
            <a:xfrm>
              <a:off x="1800118" y="2309676"/>
              <a:ext cx="17253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54" y="0"/>
                  </a:moveTo>
                  <a:lnTo>
                    <a:pt x="0" y="99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46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Google Shape;1360;p39"/>
            <p:cNvSpPr/>
            <p:nvPr/>
          </p:nvSpPr>
          <p:spPr>
            <a:xfrm>
              <a:off x="1724215" y="2147472"/>
              <a:ext cx="293303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38" y="0"/>
                  </a:moveTo>
                  <a:lnTo>
                    <a:pt x="0" y="14694"/>
                  </a:lnTo>
                  <a:lnTo>
                    <a:pt x="0" y="16019"/>
                  </a:lnTo>
                  <a:lnTo>
                    <a:pt x="5590" y="21600"/>
                  </a:lnTo>
                  <a:lnTo>
                    <a:pt x="6860" y="21600"/>
                  </a:lnTo>
                  <a:lnTo>
                    <a:pt x="21600" y="6909"/>
                  </a:lnTo>
                  <a:lnTo>
                    <a:pt x="21600" y="5584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Google Shape;1361;p39"/>
            <p:cNvSpPr/>
            <p:nvPr/>
          </p:nvSpPr>
          <p:spPr>
            <a:xfrm>
              <a:off x="1112281" y="2169342"/>
              <a:ext cx="81657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19780" y="21600"/>
                  </a:lnTo>
                  <a:lnTo>
                    <a:pt x="21600" y="1654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Google Shape;1362;p39"/>
            <p:cNvSpPr/>
            <p:nvPr/>
          </p:nvSpPr>
          <p:spPr>
            <a:xfrm>
              <a:off x="1196246" y="2100317"/>
              <a:ext cx="208209" cy="1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4" y="0"/>
                  </a:moveTo>
                  <a:lnTo>
                    <a:pt x="0" y="19582"/>
                  </a:lnTo>
                  <a:lnTo>
                    <a:pt x="357" y="20591"/>
                  </a:lnTo>
                  <a:lnTo>
                    <a:pt x="83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Google Shape;1363;p39"/>
            <p:cNvSpPr/>
            <p:nvPr/>
          </p:nvSpPr>
          <p:spPr>
            <a:xfrm>
              <a:off x="1187056" y="2208436"/>
              <a:ext cx="17252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54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Google Shape;1364;p39"/>
            <p:cNvSpPr/>
            <p:nvPr/>
          </p:nvSpPr>
          <p:spPr>
            <a:xfrm>
              <a:off x="1112281" y="2047413"/>
              <a:ext cx="292175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795"/>
                  </a:lnTo>
                  <a:lnTo>
                    <a:pt x="0" y="15977"/>
                  </a:lnTo>
                  <a:lnTo>
                    <a:pt x="5528" y="21600"/>
                  </a:lnTo>
                  <a:lnTo>
                    <a:pt x="6803" y="21600"/>
                  </a:lnTo>
                  <a:lnTo>
                    <a:pt x="21600" y="6805"/>
                  </a:lnTo>
                  <a:lnTo>
                    <a:pt x="21600" y="5623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Google Shape;1365;p39"/>
            <p:cNvSpPr/>
            <p:nvPr/>
          </p:nvSpPr>
          <p:spPr>
            <a:xfrm>
              <a:off x="1210056" y="2225712"/>
              <a:ext cx="81658" cy="55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1346"/>
                  </a:lnTo>
                  <a:lnTo>
                    <a:pt x="0" y="4501"/>
                  </a:lnTo>
                  <a:lnTo>
                    <a:pt x="20079" y="21600"/>
                  </a:lnTo>
                  <a:lnTo>
                    <a:pt x="21600" y="1664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Google Shape;1366;p39"/>
            <p:cNvSpPr/>
            <p:nvPr/>
          </p:nvSpPr>
          <p:spPr>
            <a:xfrm>
              <a:off x="1294020" y="2156687"/>
              <a:ext cx="208184" cy="12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7" y="0"/>
                  </a:moveTo>
                  <a:lnTo>
                    <a:pt x="0" y="19399"/>
                  </a:lnTo>
                  <a:lnTo>
                    <a:pt x="357" y="20404"/>
                  </a:lnTo>
                  <a:lnTo>
                    <a:pt x="953" y="21600"/>
                  </a:lnTo>
                  <a:lnTo>
                    <a:pt x="21600" y="1598"/>
                  </a:lnTo>
                  <a:lnTo>
                    <a:pt x="21600" y="201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Google Shape;1367;p39"/>
            <p:cNvSpPr/>
            <p:nvPr/>
          </p:nvSpPr>
          <p:spPr>
            <a:xfrm>
              <a:off x="1285960" y="2265961"/>
              <a:ext cx="17252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Google Shape;1368;p39"/>
            <p:cNvSpPr/>
            <p:nvPr/>
          </p:nvSpPr>
          <p:spPr>
            <a:xfrm>
              <a:off x="1210056" y="2103782"/>
              <a:ext cx="292149" cy="1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Google Shape;1369;p39"/>
            <p:cNvSpPr/>
            <p:nvPr/>
          </p:nvSpPr>
          <p:spPr>
            <a:xfrm>
              <a:off x="1308960" y="2283211"/>
              <a:ext cx="81683" cy="5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6544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Google Shape;1370;p39"/>
            <p:cNvSpPr/>
            <p:nvPr/>
          </p:nvSpPr>
          <p:spPr>
            <a:xfrm>
              <a:off x="1392925" y="2214186"/>
              <a:ext cx="208209" cy="12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Google Shape;1371;p39"/>
            <p:cNvSpPr/>
            <p:nvPr/>
          </p:nvSpPr>
          <p:spPr>
            <a:xfrm>
              <a:off x="1384890" y="2322331"/>
              <a:ext cx="17252" cy="1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4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4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Google Shape;1372;p39"/>
            <p:cNvSpPr/>
            <p:nvPr/>
          </p:nvSpPr>
          <p:spPr>
            <a:xfrm>
              <a:off x="1308960" y="2160127"/>
              <a:ext cx="292175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9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4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Google Shape;1373;p39"/>
            <p:cNvSpPr/>
            <p:nvPr/>
          </p:nvSpPr>
          <p:spPr>
            <a:xfrm>
              <a:off x="1406735" y="2339582"/>
              <a:ext cx="82812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19806" y="21600"/>
                  </a:lnTo>
                  <a:lnTo>
                    <a:pt x="21600" y="1700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Google Shape;1374;p39"/>
            <p:cNvSpPr/>
            <p:nvPr/>
          </p:nvSpPr>
          <p:spPr>
            <a:xfrm>
              <a:off x="1490700" y="2270556"/>
              <a:ext cx="208209" cy="12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582"/>
                  </a:lnTo>
                  <a:lnTo>
                    <a:pt x="360" y="20591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Google Shape;1375;p39"/>
            <p:cNvSpPr/>
            <p:nvPr/>
          </p:nvSpPr>
          <p:spPr>
            <a:xfrm>
              <a:off x="1482665" y="2379831"/>
              <a:ext cx="17252" cy="1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899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993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Google Shape;1376;p39"/>
            <p:cNvSpPr/>
            <p:nvPr/>
          </p:nvSpPr>
          <p:spPr>
            <a:xfrm>
              <a:off x="1406735" y="2217652"/>
              <a:ext cx="292174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97" y="0"/>
                  </a:moveTo>
                  <a:lnTo>
                    <a:pt x="0" y="14795"/>
                  </a:lnTo>
                  <a:lnTo>
                    <a:pt x="0" y="15977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805"/>
                  </a:lnTo>
                  <a:lnTo>
                    <a:pt x="21600" y="5623"/>
                  </a:lnTo>
                  <a:lnTo>
                    <a:pt x="16072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Google Shape;1377;p39"/>
            <p:cNvSpPr/>
            <p:nvPr/>
          </p:nvSpPr>
          <p:spPr>
            <a:xfrm>
              <a:off x="1505665" y="2397081"/>
              <a:ext cx="81657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92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654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Google Shape;1378;p39"/>
            <p:cNvSpPr/>
            <p:nvPr/>
          </p:nvSpPr>
          <p:spPr>
            <a:xfrm>
              <a:off x="1589629" y="2328081"/>
              <a:ext cx="208183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79"/>
                  </a:lnTo>
                  <a:lnTo>
                    <a:pt x="357" y="20388"/>
                  </a:lnTo>
                  <a:lnTo>
                    <a:pt x="953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Google Shape;1379;p39"/>
            <p:cNvSpPr/>
            <p:nvPr/>
          </p:nvSpPr>
          <p:spPr>
            <a:xfrm>
              <a:off x="1581569" y="2436201"/>
              <a:ext cx="17253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39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Google Shape;1380;p39"/>
            <p:cNvSpPr/>
            <p:nvPr/>
          </p:nvSpPr>
          <p:spPr>
            <a:xfrm>
              <a:off x="1505665" y="2274022"/>
              <a:ext cx="292149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1"/>
                  </a:lnTo>
                  <a:lnTo>
                    <a:pt x="0" y="16016"/>
                  </a:lnTo>
                  <a:lnTo>
                    <a:pt x="5612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Google Shape;1381;p39"/>
            <p:cNvSpPr/>
            <p:nvPr/>
          </p:nvSpPr>
          <p:spPr>
            <a:xfrm>
              <a:off x="1823119" y="2326926"/>
              <a:ext cx="81682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20079" y="21600"/>
                  </a:lnTo>
                  <a:lnTo>
                    <a:pt x="21600" y="16544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Google Shape;1382;p39"/>
            <p:cNvSpPr/>
            <p:nvPr/>
          </p:nvSpPr>
          <p:spPr>
            <a:xfrm>
              <a:off x="1907083" y="2257902"/>
              <a:ext cx="208209" cy="12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582"/>
                  </a:lnTo>
                  <a:lnTo>
                    <a:pt x="360" y="20591"/>
                  </a:lnTo>
                  <a:lnTo>
                    <a:pt x="956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Google Shape;1383;p39"/>
            <p:cNvSpPr/>
            <p:nvPr/>
          </p:nvSpPr>
          <p:spPr>
            <a:xfrm>
              <a:off x="1899049" y="2366020"/>
              <a:ext cx="17252" cy="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Google Shape;1384;p39"/>
            <p:cNvSpPr/>
            <p:nvPr/>
          </p:nvSpPr>
          <p:spPr>
            <a:xfrm>
              <a:off x="1823119" y="2204997"/>
              <a:ext cx="292174" cy="16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47"/>
                  </a:lnTo>
                  <a:lnTo>
                    <a:pt x="0" y="15977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805"/>
                  </a:lnTo>
                  <a:lnTo>
                    <a:pt x="21600" y="5474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Google Shape;1385;p39"/>
            <p:cNvSpPr/>
            <p:nvPr/>
          </p:nvSpPr>
          <p:spPr>
            <a:xfrm>
              <a:off x="1922048" y="2383271"/>
              <a:ext cx="81658" cy="5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5" y="0"/>
                  </a:moveTo>
                  <a:lnTo>
                    <a:pt x="0" y="1356"/>
                  </a:lnTo>
                  <a:lnTo>
                    <a:pt x="0" y="4509"/>
                  </a:lnTo>
                  <a:lnTo>
                    <a:pt x="19773" y="21600"/>
                  </a:lnTo>
                  <a:lnTo>
                    <a:pt x="21600" y="16649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Google Shape;1386;p39"/>
            <p:cNvSpPr/>
            <p:nvPr/>
          </p:nvSpPr>
          <p:spPr>
            <a:xfrm>
              <a:off x="2006013" y="2314271"/>
              <a:ext cx="208184" cy="12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399"/>
                  </a:lnTo>
                  <a:lnTo>
                    <a:pt x="357" y="20399"/>
                  </a:lnTo>
                  <a:lnTo>
                    <a:pt x="953" y="21600"/>
                  </a:lnTo>
                  <a:lnTo>
                    <a:pt x="21600" y="1598"/>
                  </a:lnTo>
                  <a:lnTo>
                    <a:pt x="21600" y="201"/>
                  </a:lnTo>
                  <a:lnTo>
                    <a:pt x="20527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Google Shape;1387;p39"/>
            <p:cNvSpPr/>
            <p:nvPr/>
          </p:nvSpPr>
          <p:spPr>
            <a:xfrm>
              <a:off x="1996798" y="2423547"/>
              <a:ext cx="18407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71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2171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Google Shape;1388;p39"/>
            <p:cNvSpPr/>
            <p:nvPr/>
          </p:nvSpPr>
          <p:spPr>
            <a:xfrm>
              <a:off x="1922048" y="2261367"/>
              <a:ext cx="292149" cy="1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3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527" y="21600"/>
                  </a:lnTo>
                  <a:lnTo>
                    <a:pt x="6887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8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Google Shape;1389;p39"/>
            <p:cNvSpPr/>
            <p:nvPr/>
          </p:nvSpPr>
          <p:spPr>
            <a:xfrm>
              <a:off x="1603440" y="2453451"/>
              <a:ext cx="82812" cy="54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0" y="0"/>
                  </a:moveTo>
                  <a:lnTo>
                    <a:pt x="0" y="913"/>
                  </a:lnTo>
                  <a:lnTo>
                    <a:pt x="0" y="4133"/>
                  </a:lnTo>
                  <a:lnTo>
                    <a:pt x="19799" y="21600"/>
                  </a:lnTo>
                  <a:lnTo>
                    <a:pt x="21600" y="1700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Google Shape;1390;p39"/>
            <p:cNvSpPr/>
            <p:nvPr/>
          </p:nvSpPr>
          <p:spPr>
            <a:xfrm>
              <a:off x="1688559" y="2384425"/>
              <a:ext cx="208183" cy="123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7" y="0"/>
                  </a:moveTo>
                  <a:lnTo>
                    <a:pt x="0" y="19582"/>
                  </a:lnTo>
                  <a:lnTo>
                    <a:pt x="237" y="20591"/>
                  </a:lnTo>
                  <a:lnTo>
                    <a:pt x="834" y="21600"/>
                  </a:lnTo>
                  <a:lnTo>
                    <a:pt x="21600" y="141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Google Shape;1391;p39"/>
            <p:cNvSpPr/>
            <p:nvPr/>
          </p:nvSpPr>
          <p:spPr>
            <a:xfrm>
              <a:off x="1679344" y="2492545"/>
              <a:ext cx="17253" cy="1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54" y="0"/>
                  </a:moveTo>
                  <a:lnTo>
                    <a:pt x="0" y="99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66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Google Shape;1392;p39"/>
            <p:cNvSpPr/>
            <p:nvPr/>
          </p:nvSpPr>
          <p:spPr>
            <a:xfrm>
              <a:off x="1603440" y="2331521"/>
              <a:ext cx="293304" cy="16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38" y="0"/>
                  </a:moveTo>
                  <a:lnTo>
                    <a:pt x="0" y="14795"/>
                  </a:lnTo>
                  <a:lnTo>
                    <a:pt x="0" y="15977"/>
                  </a:lnTo>
                  <a:lnTo>
                    <a:pt x="5590" y="21600"/>
                  </a:lnTo>
                  <a:lnTo>
                    <a:pt x="6860" y="21600"/>
                  </a:lnTo>
                  <a:lnTo>
                    <a:pt x="21600" y="6805"/>
                  </a:lnTo>
                  <a:lnTo>
                    <a:pt x="21600" y="5623"/>
                  </a:lnTo>
                  <a:lnTo>
                    <a:pt x="16010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Google Shape;1393;p39"/>
            <p:cNvSpPr/>
            <p:nvPr/>
          </p:nvSpPr>
          <p:spPr>
            <a:xfrm>
              <a:off x="1702344" y="2509796"/>
              <a:ext cx="81683" cy="5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1" y="0"/>
                  </a:moveTo>
                  <a:lnTo>
                    <a:pt x="0" y="1356"/>
                  </a:lnTo>
                  <a:lnTo>
                    <a:pt x="0" y="4509"/>
                  </a:lnTo>
                  <a:lnTo>
                    <a:pt x="20079" y="21600"/>
                  </a:lnTo>
                  <a:lnTo>
                    <a:pt x="21600" y="1664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Google Shape;1394;p39"/>
            <p:cNvSpPr/>
            <p:nvPr/>
          </p:nvSpPr>
          <p:spPr>
            <a:xfrm>
              <a:off x="1786308" y="2441950"/>
              <a:ext cx="208210" cy="12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4" y="0"/>
                  </a:moveTo>
                  <a:lnTo>
                    <a:pt x="0" y="19379"/>
                  </a:lnTo>
                  <a:lnTo>
                    <a:pt x="360" y="20388"/>
                  </a:lnTo>
                  <a:lnTo>
                    <a:pt x="956" y="21600"/>
                  </a:lnTo>
                  <a:lnTo>
                    <a:pt x="21600" y="14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DED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Google Shape;1395;p39"/>
            <p:cNvSpPr/>
            <p:nvPr/>
          </p:nvSpPr>
          <p:spPr>
            <a:xfrm>
              <a:off x="1778274" y="2550071"/>
              <a:ext cx="17252" cy="1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07" y="0"/>
                  </a:moveTo>
                  <a:lnTo>
                    <a:pt x="0" y="998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4"/>
                  </a:lnTo>
                  <a:lnTo>
                    <a:pt x="11507" y="0"/>
                  </a:lnTo>
                  <a:close/>
                </a:path>
              </a:pathLst>
            </a:custGeom>
            <a:solidFill>
              <a:srgbClr val="F4EFE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Google Shape;1396;p39"/>
            <p:cNvSpPr/>
            <p:nvPr/>
          </p:nvSpPr>
          <p:spPr>
            <a:xfrm>
              <a:off x="1702344" y="2387892"/>
              <a:ext cx="292174" cy="16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11" y="0"/>
                  </a:moveTo>
                  <a:lnTo>
                    <a:pt x="0" y="14694"/>
                  </a:lnTo>
                  <a:lnTo>
                    <a:pt x="0" y="16016"/>
                  </a:lnTo>
                  <a:lnTo>
                    <a:pt x="5613" y="21600"/>
                  </a:lnTo>
                  <a:lnTo>
                    <a:pt x="6889" y="21600"/>
                  </a:lnTo>
                  <a:lnTo>
                    <a:pt x="21600" y="6906"/>
                  </a:lnTo>
                  <a:lnTo>
                    <a:pt x="21600" y="558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428AA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0" name="Google Shape;1397;p39"/>
          <p:cNvSpPr/>
          <p:nvPr/>
        </p:nvSpPr>
        <p:spPr>
          <a:xfrm>
            <a:off x="7543375" y="952250"/>
            <a:ext cx="369602" cy="3696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1" name="Google Shape;1398;p39"/>
          <p:cNvSpPr/>
          <p:nvPr/>
        </p:nvSpPr>
        <p:spPr>
          <a:xfrm>
            <a:off x="8004588" y="1321938"/>
            <a:ext cx="213002" cy="2130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2" name="Slide Number"/>
          <p:cNvSpPr txBox="1"/>
          <p:nvPr>
            <p:ph type="sldNum" sz="quarter" idx="4294967295"/>
          </p:nvPr>
        </p:nvSpPr>
        <p:spPr>
          <a:xfrm>
            <a:off x="8665855" y="4715112"/>
            <a:ext cx="188896" cy="2642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865;p37"/>
          <p:cNvSpPr txBox="1"/>
          <p:nvPr>
            <p:ph type="title"/>
          </p:nvPr>
        </p:nvSpPr>
        <p:spPr>
          <a:xfrm>
            <a:off x="713225" y="2003375"/>
            <a:ext cx="3668581" cy="1511400"/>
          </a:xfrm>
          <a:prstGeom prst="rect">
            <a:avLst/>
          </a:prstGeom>
        </p:spPr>
        <p:txBody>
          <a:bodyPr/>
          <a:lstStyle>
            <a:lvl1pPr defTabSz="822958">
              <a:defRPr sz="4700">
                <a:solidFill>
                  <a:srgbClr val="FEA900"/>
                </a:solidFill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745" name="Google Shape;866;p37"/>
          <p:cNvSpPr txBox="1"/>
          <p:nvPr/>
        </p:nvSpPr>
        <p:spPr>
          <a:xfrm>
            <a:off x="713225" y="860524"/>
            <a:ext cx="1652099" cy="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defTabSz="722376">
              <a:defRPr sz="4700">
                <a:solidFill>
                  <a:srgbClr val="00549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</a:lstStyle>
          <a:p>
            <a:pPr/>
            <a:r>
              <a:t>02</a:t>
            </a:r>
          </a:p>
        </p:txBody>
      </p:sp>
      <p:grpSp>
        <p:nvGrpSpPr>
          <p:cNvPr id="905" name="Google Shape;222;p33"/>
          <p:cNvGrpSpPr/>
          <p:nvPr/>
        </p:nvGrpSpPr>
        <p:grpSpPr>
          <a:xfrm>
            <a:off x="5544973" y="1001438"/>
            <a:ext cx="3178572" cy="3140687"/>
            <a:chOff x="0" y="0"/>
            <a:chExt cx="3178571" cy="3140686"/>
          </a:xfrm>
        </p:grpSpPr>
        <p:grpSp>
          <p:nvGrpSpPr>
            <p:cNvPr id="902" name="Google Shape;223;p33"/>
            <p:cNvGrpSpPr/>
            <p:nvPr/>
          </p:nvGrpSpPr>
          <p:grpSpPr>
            <a:xfrm>
              <a:off x="-1" y="0"/>
              <a:ext cx="3178573" cy="3140687"/>
              <a:chOff x="0" y="0"/>
              <a:chExt cx="3178571" cy="3140686"/>
            </a:xfrm>
          </p:grpSpPr>
          <p:sp>
            <p:nvSpPr>
              <p:cNvPr id="746" name="Google Shape;224;p33"/>
              <p:cNvSpPr/>
              <p:nvPr/>
            </p:nvSpPr>
            <p:spPr>
              <a:xfrm>
                <a:off x="1603171" y="149459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7" name="Google Shape;225;p33"/>
              <p:cNvSpPr/>
              <p:nvPr/>
            </p:nvSpPr>
            <p:spPr>
              <a:xfrm>
                <a:off x="1474371" y="1570317"/>
                <a:ext cx="287863" cy="355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4" y="0"/>
                    </a:moveTo>
                    <a:lnTo>
                      <a:pt x="0" y="4291"/>
                    </a:lnTo>
                    <a:lnTo>
                      <a:pt x="12316" y="21600"/>
                    </a:lnTo>
                    <a:lnTo>
                      <a:pt x="21600" y="1731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8" name="Google Shape;226;p33"/>
              <p:cNvSpPr/>
              <p:nvPr/>
            </p:nvSpPr>
            <p:spPr>
              <a:xfrm>
                <a:off x="1343094" y="1646041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3"/>
                    </a:lnTo>
                    <a:lnTo>
                      <a:pt x="12211" y="21600"/>
                    </a:lnTo>
                    <a:lnTo>
                      <a:pt x="21600" y="1719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9" name="Google Shape;227;p33"/>
              <p:cNvSpPr/>
              <p:nvPr/>
            </p:nvSpPr>
            <p:spPr>
              <a:xfrm>
                <a:off x="1211815" y="1721822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0"/>
                    </a:lnTo>
                    <a:lnTo>
                      <a:pt x="12399" y="21600"/>
                    </a:lnTo>
                    <a:lnTo>
                      <a:pt x="21600" y="17187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0" name="Google Shape;228;p33"/>
              <p:cNvSpPr/>
              <p:nvPr/>
            </p:nvSpPr>
            <p:spPr>
              <a:xfrm>
                <a:off x="1080538" y="1797547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1" name="Google Shape;229;p33"/>
              <p:cNvSpPr/>
              <p:nvPr/>
            </p:nvSpPr>
            <p:spPr>
              <a:xfrm>
                <a:off x="1782396" y="1570317"/>
                <a:ext cx="88349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11" y="0"/>
                    </a:moveTo>
                    <a:lnTo>
                      <a:pt x="0" y="3291"/>
                    </a:lnTo>
                    <a:lnTo>
                      <a:pt x="14203" y="21600"/>
                    </a:lnTo>
                    <a:lnTo>
                      <a:pt x="21600" y="18320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2" name="Google Shape;230;p33"/>
              <p:cNvSpPr/>
              <p:nvPr/>
            </p:nvSpPr>
            <p:spPr>
              <a:xfrm>
                <a:off x="2017176" y="2860445"/>
                <a:ext cx="40400" cy="214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0"/>
                    </a:lnTo>
                    <a:lnTo>
                      <a:pt x="0" y="18809"/>
                    </a:lnTo>
                    <a:lnTo>
                      <a:pt x="10815" y="21600"/>
                    </a:lnTo>
                    <a:lnTo>
                      <a:pt x="21600" y="2032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3" name="Google Shape;231;p33"/>
              <p:cNvSpPr/>
              <p:nvPr/>
            </p:nvSpPr>
            <p:spPr>
              <a:xfrm>
                <a:off x="1805103" y="2724096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4" name="Google Shape;232;p33"/>
              <p:cNvSpPr/>
              <p:nvPr/>
            </p:nvSpPr>
            <p:spPr>
              <a:xfrm>
                <a:off x="1805103" y="2736717"/>
                <a:ext cx="232306" cy="338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7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5" name="Google Shape;233;p33"/>
              <p:cNvSpPr/>
              <p:nvPr/>
            </p:nvSpPr>
            <p:spPr>
              <a:xfrm>
                <a:off x="2017176" y="2645836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0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6" name="Google Shape;234;p33"/>
              <p:cNvSpPr/>
              <p:nvPr/>
            </p:nvSpPr>
            <p:spPr>
              <a:xfrm>
                <a:off x="1805103" y="2512023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7" name="Google Shape;235;p33"/>
              <p:cNvSpPr/>
              <p:nvPr/>
            </p:nvSpPr>
            <p:spPr>
              <a:xfrm>
                <a:off x="1805103" y="2522109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8" name="Google Shape;236;p33"/>
              <p:cNvSpPr/>
              <p:nvPr/>
            </p:nvSpPr>
            <p:spPr>
              <a:xfrm>
                <a:off x="2017176" y="2431228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9" name="Google Shape;237;p33"/>
              <p:cNvSpPr/>
              <p:nvPr/>
            </p:nvSpPr>
            <p:spPr>
              <a:xfrm>
                <a:off x="1805103" y="229741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0" name="Google Shape;238;p33"/>
              <p:cNvSpPr/>
              <p:nvPr/>
            </p:nvSpPr>
            <p:spPr>
              <a:xfrm>
                <a:off x="1805103" y="2307500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1" name="Google Shape;239;p33"/>
              <p:cNvSpPr/>
              <p:nvPr/>
            </p:nvSpPr>
            <p:spPr>
              <a:xfrm>
                <a:off x="2017176" y="2219156"/>
                <a:ext cx="40400" cy="214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2" name="Google Shape;240;p33"/>
              <p:cNvSpPr/>
              <p:nvPr/>
            </p:nvSpPr>
            <p:spPr>
              <a:xfrm>
                <a:off x="1805103" y="2082807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3" name="Google Shape;241;p33"/>
              <p:cNvSpPr/>
              <p:nvPr/>
            </p:nvSpPr>
            <p:spPr>
              <a:xfrm>
                <a:off x="1805103" y="2095428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4" name="Google Shape;242;p33"/>
              <p:cNvSpPr/>
              <p:nvPr/>
            </p:nvSpPr>
            <p:spPr>
              <a:xfrm>
                <a:off x="2017176" y="2004548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5" name="Google Shape;243;p33"/>
              <p:cNvSpPr/>
              <p:nvPr/>
            </p:nvSpPr>
            <p:spPr>
              <a:xfrm>
                <a:off x="1805103" y="1870735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96"/>
                    </a:lnTo>
                    <a:lnTo>
                      <a:pt x="10802" y="17503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6" name="Google Shape;244;p33"/>
              <p:cNvSpPr/>
              <p:nvPr/>
            </p:nvSpPr>
            <p:spPr>
              <a:xfrm>
                <a:off x="1805103" y="1880877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7" name="Google Shape;245;p33"/>
              <p:cNvSpPr/>
              <p:nvPr/>
            </p:nvSpPr>
            <p:spPr>
              <a:xfrm>
                <a:off x="1880884" y="1865720"/>
                <a:ext cx="98435" cy="10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571"/>
                    </a:lnTo>
                    <a:lnTo>
                      <a:pt x="17730" y="21600"/>
                    </a:lnTo>
                    <a:lnTo>
                      <a:pt x="21600" y="19546"/>
                    </a:lnTo>
                    <a:lnTo>
                      <a:pt x="21600" y="9767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Google Shape;246;p33"/>
              <p:cNvSpPr/>
              <p:nvPr/>
            </p:nvSpPr>
            <p:spPr>
              <a:xfrm>
                <a:off x="1880884" y="1878342"/>
                <a:ext cx="80798" cy="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Google Shape;247;p33"/>
              <p:cNvSpPr/>
              <p:nvPr/>
            </p:nvSpPr>
            <p:spPr>
              <a:xfrm>
                <a:off x="1484513" y="156276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1" y="0"/>
                    </a:moveTo>
                    <a:lnTo>
                      <a:pt x="0" y="4410"/>
                    </a:lnTo>
                    <a:lnTo>
                      <a:pt x="12206" y="21600"/>
                    </a:lnTo>
                    <a:lnTo>
                      <a:pt x="21600" y="17187"/>
                    </a:lnTo>
                    <a:lnTo>
                      <a:pt x="920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Google Shape;248;p33"/>
              <p:cNvSpPr/>
              <p:nvPr/>
            </p:nvSpPr>
            <p:spPr>
              <a:xfrm>
                <a:off x="1353178" y="1638492"/>
                <a:ext cx="290399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2" y="0"/>
                    </a:moveTo>
                    <a:lnTo>
                      <a:pt x="0" y="4410"/>
                    </a:lnTo>
                    <a:lnTo>
                      <a:pt x="12397" y="21600"/>
                    </a:lnTo>
                    <a:lnTo>
                      <a:pt x="21600" y="17187"/>
                    </a:lnTo>
                    <a:lnTo>
                      <a:pt x="939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1" name="Google Shape;249;p33"/>
              <p:cNvSpPr/>
              <p:nvPr/>
            </p:nvSpPr>
            <p:spPr>
              <a:xfrm>
                <a:off x="1221901" y="1714216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4" y="0"/>
                    </a:moveTo>
                    <a:lnTo>
                      <a:pt x="0" y="4413"/>
                    </a:lnTo>
                    <a:lnTo>
                      <a:pt x="12399" y="21600"/>
                    </a:lnTo>
                    <a:lnTo>
                      <a:pt x="21600" y="17190"/>
                    </a:lnTo>
                    <a:lnTo>
                      <a:pt x="939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2" name="Google Shape;250;p33"/>
              <p:cNvSpPr/>
              <p:nvPr/>
            </p:nvSpPr>
            <p:spPr>
              <a:xfrm>
                <a:off x="1093158" y="1792476"/>
                <a:ext cx="290341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291"/>
                    </a:lnTo>
                    <a:lnTo>
                      <a:pt x="12211" y="21600"/>
                    </a:lnTo>
                    <a:lnTo>
                      <a:pt x="21600" y="1731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3" name="Google Shape;251;p33"/>
              <p:cNvSpPr/>
              <p:nvPr/>
            </p:nvSpPr>
            <p:spPr>
              <a:xfrm>
                <a:off x="961881" y="186572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Google Shape;252;p33"/>
              <p:cNvSpPr/>
              <p:nvPr/>
            </p:nvSpPr>
            <p:spPr>
              <a:xfrm>
                <a:off x="1663739" y="1641027"/>
                <a:ext cx="85870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25" y="0"/>
                    </a:moveTo>
                    <a:lnTo>
                      <a:pt x="0" y="3280"/>
                    </a:lnTo>
                    <a:lnTo>
                      <a:pt x="14613" y="21600"/>
                    </a:lnTo>
                    <a:lnTo>
                      <a:pt x="21600" y="18309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Google Shape;253;p33"/>
              <p:cNvSpPr/>
              <p:nvPr/>
            </p:nvSpPr>
            <p:spPr>
              <a:xfrm>
                <a:off x="845759" y="815441"/>
                <a:ext cx="30258" cy="280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91"/>
                    </a:lnTo>
                    <a:lnTo>
                      <a:pt x="9010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Google Shape;254;p33"/>
              <p:cNvSpPr/>
              <p:nvPr/>
            </p:nvSpPr>
            <p:spPr>
              <a:xfrm>
                <a:off x="681632" y="714476"/>
                <a:ext cx="194388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18"/>
                    </a:lnTo>
                    <a:lnTo>
                      <a:pt x="9817" y="18718"/>
                    </a:lnTo>
                    <a:lnTo>
                      <a:pt x="19640" y="21600"/>
                    </a:lnTo>
                    <a:lnTo>
                      <a:pt x="21600" y="19200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7" name="Google Shape;255;p33"/>
              <p:cNvSpPr/>
              <p:nvPr/>
            </p:nvSpPr>
            <p:spPr>
              <a:xfrm>
                <a:off x="681632" y="724562"/>
                <a:ext cx="176753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8" name="Google Shape;256;p33"/>
              <p:cNvSpPr/>
              <p:nvPr/>
            </p:nvSpPr>
            <p:spPr>
              <a:xfrm>
                <a:off x="1030055" y="924014"/>
                <a:ext cx="32794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9" name="Google Shape;257;p33"/>
              <p:cNvSpPr/>
              <p:nvPr/>
            </p:nvSpPr>
            <p:spPr>
              <a:xfrm>
                <a:off x="865929" y="820512"/>
                <a:ext cx="196923" cy="113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2400"/>
                    </a:lnTo>
                    <a:lnTo>
                      <a:pt x="9697" y="19200"/>
                    </a:lnTo>
                    <a:lnTo>
                      <a:pt x="19387" y="21600"/>
                    </a:lnTo>
                    <a:lnTo>
                      <a:pt x="21600" y="1968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0" name="Google Shape;258;p33"/>
              <p:cNvSpPr/>
              <p:nvPr/>
            </p:nvSpPr>
            <p:spPr>
              <a:xfrm>
                <a:off x="865929" y="833134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1" name="Google Shape;259;p33"/>
              <p:cNvSpPr/>
              <p:nvPr/>
            </p:nvSpPr>
            <p:spPr>
              <a:xfrm>
                <a:off x="1214351" y="1030051"/>
                <a:ext cx="32794" cy="28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2" name="Google Shape;260;p33"/>
              <p:cNvSpPr/>
              <p:nvPr/>
            </p:nvSpPr>
            <p:spPr>
              <a:xfrm>
                <a:off x="1052760" y="929029"/>
                <a:ext cx="194388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1972"/>
                    </a:lnTo>
                    <a:lnTo>
                      <a:pt x="9542" y="19146"/>
                    </a:lnTo>
                    <a:lnTo>
                      <a:pt x="19359" y="21600"/>
                    </a:lnTo>
                    <a:lnTo>
                      <a:pt x="21600" y="19639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3" name="Google Shape;261;p33"/>
              <p:cNvSpPr/>
              <p:nvPr/>
            </p:nvSpPr>
            <p:spPr>
              <a:xfrm>
                <a:off x="1052760" y="939170"/>
                <a:ext cx="174217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4" name="Google Shape;262;p33"/>
              <p:cNvSpPr/>
              <p:nvPr/>
            </p:nvSpPr>
            <p:spPr>
              <a:xfrm>
                <a:off x="1401182" y="1136087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5" name="Google Shape;263;p33"/>
              <p:cNvSpPr/>
              <p:nvPr/>
            </p:nvSpPr>
            <p:spPr>
              <a:xfrm>
                <a:off x="1237057" y="1035065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6" name="Google Shape;264;p33"/>
              <p:cNvSpPr/>
              <p:nvPr/>
            </p:nvSpPr>
            <p:spPr>
              <a:xfrm>
                <a:off x="1237057" y="1045206"/>
                <a:ext cx="176751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7" name="Google Shape;265;p33"/>
              <p:cNvSpPr/>
              <p:nvPr/>
            </p:nvSpPr>
            <p:spPr>
              <a:xfrm>
                <a:off x="1585479" y="1242123"/>
                <a:ext cx="30315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8" name="Google Shape;266;p33"/>
              <p:cNvSpPr/>
              <p:nvPr/>
            </p:nvSpPr>
            <p:spPr>
              <a:xfrm>
                <a:off x="1421353" y="1141102"/>
                <a:ext cx="194444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89" name="Google Shape;267;p33"/>
              <p:cNvSpPr/>
              <p:nvPr/>
            </p:nvSpPr>
            <p:spPr>
              <a:xfrm>
                <a:off x="1421353" y="1153722"/>
                <a:ext cx="176752" cy="3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681"/>
                    </a:lnTo>
                    <a:lnTo>
                      <a:pt x="21600" y="21600"/>
                    </a:lnTo>
                    <a:lnTo>
                      <a:pt x="21600" y="59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0" name="Google Shape;268;p33"/>
              <p:cNvSpPr/>
              <p:nvPr/>
            </p:nvSpPr>
            <p:spPr>
              <a:xfrm>
                <a:off x="1598101" y="1330468"/>
                <a:ext cx="60572" cy="12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09" y="0"/>
                    </a:moveTo>
                    <a:lnTo>
                      <a:pt x="0" y="2117"/>
                    </a:lnTo>
                    <a:lnTo>
                      <a:pt x="14407" y="21600"/>
                    </a:lnTo>
                    <a:lnTo>
                      <a:pt x="21600" y="19908"/>
                    </a:lnTo>
                    <a:lnTo>
                      <a:pt x="21600" y="4235"/>
                    </a:lnTo>
                    <a:lnTo>
                      <a:pt x="6309" y="0"/>
                    </a:lnTo>
                    <a:close/>
                  </a:path>
                </a:pathLst>
              </a:custGeom>
              <a:solidFill>
                <a:srgbClr val="9D9D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1" name="Google Shape;269;p33"/>
              <p:cNvSpPr/>
              <p:nvPr/>
            </p:nvSpPr>
            <p:spPr>
              <a:xfrm>
                <a:off x="1598101" y="1343089"/>
                <a:ext cx="40400" cy="116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2" name="Google Shape;270;p33"/>
              <p:cNvSpPr/>
              <p:nvPr/>
            </p:nvSpPr>
            <p:spPr>
              <a:xfrm>
                <a:off x="1459216" y="1545075"/>
                <a:ext cx="843299" cy="714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06"/>
                    </a:lnTo>
                    <a:lnTo>
                      <a:pt x="195" y="19844"/>
                    </a:lnTo>
                    <a:lnTo>
                      <a:pt x="1811" y="21600"/>
                    </a:lnTo>
                    <a:lnTo>
                      <a:pt x="21600" y="81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3" name="Google Shape;271;p33"/>
              <p:cNvSpPr/>
              <p:nvPr/>
            </p:nvSpPr>
            <p:spPr>
              <a:xfrm>
                <a:off x="1305231" y="1259759"/>
                <a:ext cx="997286" cy="732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45" y="0"/>
                    </a:moveTo>
                    <a:lnTo>
                      <a:pt x="2187" y="10651"/>
                    </a:lnTo>
                    <a:lnTo>
                      <a:pt x="0" y="13184"/>
                    </a:lnTo>
                    <a:lnTo>
                      <a:pt x="4867" y="21600"/>
                    </a:lnTo>
                    <a:lnTo>
                      <a:pt x="21600" y="8417"/>
                    </a:lnTo>
                    <a:lnTo>
                      <a:pt x="18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4" name="Google Shape;272;p33"/>
              <p:cNvSpPr/>
              <p:nvPr/>
            </p:nvSpPr>
            <p:spPr>
              <a:xfrm>
                <a:off x="1658668" y="1537526"/>
                <a:ext cx="388830" cy="302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13" y="0"/>
                    </a:moveTo>
                    <a:lnTo>
                      <a:pt x="0" y="13140"/>
                    </a:lnTo>
                    <a:lnTo>
                      <a:pt x="3787" y="21600"/>
                    </a:lnTo>
                    <a:lnTo>
                      <a:pt x="21600" y="8460"/>
                    </a:lnTo>
                    <a:lnTo>
                      <a:pt x="17813" y="0"/>
                    </a:lnTo>
                    <a:close/>
                  </a:path>
                </a:pathLst>
              </a:custGeom>
              <a:solidFill>
                <a:srgbClr val="1D1D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5" name="Google Shape;273;p33"/>
              <p:cNvSpPr/>
              <p:nvPr/>
            </p:nvSpPr>
            <p:spPr>
              <a:xfrm>
                <a:off x="1131020" y="1126001"/>
                <a:ext cx="1007371" cy="58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0" y="0"/>
                    </a:moveTo>
                    <a:lnTo>
                      <a:pt x="0" y="16622"/>
                    </a:lnTo>
                    <a:lnTo>
                      <a:pt x="812" y="21411"/>
                    </a:lnTo>
                    <a:lnTo>
                      <a:pt x="4981" y="21600"/>
                    </a:lnTo>
                    <a:lnTo>
                      <a:pt x="21600" y="4976"/>
                    </a:lnTo>
                    <a:lnTo>
                      <a:pt x="1662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6" name="Google Shape;274;p33"/>
              <p:cNvSpPr/>
              <p:nvPr/>
            </p:nvSpPr>
            <p:spPr>
              <a:xfrm>
                <a:off x="966951" y="1572852"/>
                <a:ext cx="562988" cy="78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95" y="0"/>
                    </a:moveTo>
                    <a:lnTo>
                      <a:pt x="0" y="2578"/>
                    </a:lnTo>
                    <a:lnTo>
                      <a:pt x="0" y="10033"/>
                    </a:lnTo>
                    <a:lnTo>
                      <a:pt x="6295" y="17907"/>
                    </a:lnTo>
                    <a:lnTo>
                      <a:pt x="15208" y="21600"/>
                    </a:lnTo>
                    <a:lnTo>
                      <a:pt x="21600" y="18952"/>
                    </a:lnTo>
                    <a:lnTo>
                      <a:pt x="21600" y="11566"/>
                    </a:lnTo>
                    <a:lnTo>
                      <a:pt x="15208" y="3693"/>
                    </a:lnTo>
                    <a:lnTo>
                      <a:pt x="6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7" name="Google Shape;275;p33"/>
              <p:cNvSpPr/>
              <p:nvPr/>
            </p:nvSpPr>
            <p:spPr>
              <a:xfrm>
                <a:off x="1110850" y="181760"/>
                <a:ext cx="628629" cy="101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4"/>
                    </a:lnTo>
                    <a:lnTo>
                      <a:pt x="18998" y="21600"/>
                    </a:lnTo>
                    <a:lnTo>
                      <a:pt x="21600" y="20633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8" name="Google Shape;276;p33"/>
              <p:cNvSpPr/>
              <p:nvPr/>
            </p:nvSpPr>
            <p:spPr>
              <a:xfrm>
                <a:off x="1651119" y="906323"/>
                <a:ext cx="143904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70"/>
                    </a:lnTo>
                    <a:lnTo>
                      <a:pt x="4922" y="13351"/>
                    </a:lnTo>
                    <a:lnTo>
                      <a:pt x="18572" y="21600"/>
                    </a:lnTo>
                    <a:lnTo>
                      <a:pt x="21600" y="2063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9" name="Google Shape;277;p33"/>
              <p:cNvSpPr/>
              <p:nvPr/>
            </p:nvSpPr>
            <p:spPr>
              <a:xfrm>
                <a:off x="1484513" y="916409"/>
                <a:ext cx="290342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0" name="Google Shape;278;p33"/>
              <p:cNvSpPr/>
              <p:nvPr/>
            </p:nvSpPr>
            <p:spPr>
              <a:xfrm>
                <a:off x="1519840" y="679094"/>
                <a:ext cx="14390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964"/>
                    </a:lnTo>
                    <a:lnTo>
                      <a:pt x="5303" y="13202"/>
                    </a:lnTo>
                    <a:lnTo>
                      <a:pt x="18572" y="21600"/>
                    </a:lnTo>
                    <a:lnTo>
                      <a:pt x="21600" y="20400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1" name="Google Shape;279;p33"/>
              <p:cNvSpPr/>
              <p:nvPr/>
            </p:nvSpPr>
            <p:spPr>
              <a:xfrm>
                <a:off x="1355714" y="689235"/>
                <a:ext cx="287863" cy="31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6" y="0"/>
                    </a:moveTo>
                    <a:lnTo>
                      <a:pt x="0" y="6617"/>
                    </a:lnTo>
                    <a:lnTo>
                      <a:pt x="9284" y="21600"/>
                    </a:lnTo>
                    <a:lnTo>
                      <a:pt x="21600" y="14979"/>
                    </a:lnTo>
                    <a:lnTo>
                      <a:pt x="12316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2" name="Google Shape;280;p33"/>
              <p:cNvSpPr/>
              <p:nvPr/>
            </p:nvSpPr>
            <p:spPr>
              <a:xfrm>
                <a:off x="1388562" y="451865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5"/>
                    </a:lnTo>
                    <a:lnTo>
                      <a:pt x="5303" y="13443"/>
                    </a:lnTo>
                    <a:lnTo>
                      <a:pt x="1856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3" name="Google Shape;281;p33"/>
              <p:cNvSpPr/>
              <p:nvPr/>
            </p:nvSpPr>
            <p:spPr>
              <a:xfrm>
                <a:off x="1224436" y="464542"/>
                <a:ext cx="287805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8" y="0"/>
                    </a:moveTo>
                    <a:lnTo>
                      <a:pt x="0" y="6495"/>
                    </a:lnTo>
                    <a:lnTo>
                      <a:pt x="9286" y="21600"/>
                    </a:lnTo>
                    <a:lnTo>
                      <a:pt x="21600" y="14925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4" name="Google Shape;282;p33"/>
              <p:cNvSpPr/>
              <p:nvPr/>
            </p:nvSpPr>
            <p:spPr>
              <a:xfrm>
                <a:off x="1257284" y="224693"/>
                <a:ext cx="143904" cy="22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41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5" name="Google Shape;283;p33"/>
              <p:cNvSpPr/>
              <p:nvPr/>
            </p:nvSpPr>
            <p:spPr>
              <a:xfrm>
                <a:off x="1093158" y="237314"/>
                <a:ext cx="290341" cy="31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498"/>
                    </a:lnTo>
                    <a:lnTo>
                      <a:pt x="9205" y="21600"/>
                    </a:lnTo>
                    <a:lnTo>
                      <a:pt x="21600" y="14925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6" name="Google Shape;284;p33"/>
              <p:cNvSpPr/>
              <p:nvPr/>
            </p:nvSpPr>
            <p:spPr>
              <a:xfrm>
                <a:off x="1126006" y="0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25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7" name="Google Shape;285;p33"/>
              <p:cNvSpPr/>
              <p:nvPr/>
            </p:nvSpPr>
            <p:spPr>
              <a:xfrm>
                <a:off x="961881" y="10085"/>
                <a:ext cx="290341" cy="310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5"/>
                    </a:lnTo>
                    <a:lnTo>
                      <a:pt x="9205" y="21600"/>
                    </a:lnTo>
                    <a:lnTo>
                      <a:pt x="21600" y="14929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8" name="Google Shape;286;p33"/>
              <p:cNvSpPr/>
              <p:nvPr/>
            </p:nvSpPr>
            <p:spPr>
              <a:xfrm>
                <a:off x="1719293" y="1151243"/>
                <a:ext cx="50486" cy="63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85" y="4320"/>
                    </a:lnTo>
                    <a:lnTo>
                      <a:pt x="0" y="16412"/>
                    </a:lnTo>
                    <a:lnTo>
                      <a:pt x="12970" y="21600"/>
                    </a:lnTo>
                    <a:lnTo>
                      <a:pt x="21600" y="18148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9" name="Google Shape;287;p33"/>
              <p:cNvSpPr/>
              <p:nvPr/>
            </p:nvSpPr>
            <p:spPr>
              <a:xfrm>
                <a:off x="1663739" y="1161328"/>
                <a:ext cx="85870" cy="85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13" y="0"/>
                    </a:moveTo>
                    <a:lnTo>
                      <a:pt x="0" y="8254"/>
                    </a:lnTo>
                    <a:lnTo>
                      <a:pt x="7625" y="21600"/>
                    </a:lnTo>
                    <a:lnTo>
                      <a:pt x="21600" y="13346"/>
                    </a:lnTo>
                    <a:lnTo>
                      <a:pt x="14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0" name="Google Shape;288;p33"/>
              <p:cNvSpPr/>
              <p:nvPr/>
            </p:nvSpPr>
            <p:spPr>
              <a:xfrm>
                <a:off x="1880884" y="1168878"/>
                <a:ext cx="98435" cy="103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70" y="0"/>
                    </a:moveTo>
                    <a:lnTo>
                      <a:pt x="0" y="2115"/>
                    </a:lnTo>
                    <a:lnTo>
                      <a:pt x="17730" y="21600"/>
                    </a:lnTo>
                    <a:lnTo>
                      <a:pt x="21600" y="19485"/>
                    </a:lnTo>
                    <a:lnTo>
                      <a:pt x="21600" y="948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1" name="Google Shape;289;p33"/>
              <p:cNvSpPr/>
              <p:nvPr/>
            </p:nvSpPr>
            <p:spPr>
              <a:xfrm>
                <a:off x="1880884" y="1179020"/>
                <a:ext cx="80798" cy="93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1087"/>
                    </a:lnTo>
                    <a:lnTo>
                      <a:pt x="21600" y="21600"/>
                    </a:lnTo>
                    <a:lnTo>
                      <a:pt x="21600" y="10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2" name="Google Shape;290;p33"/>
              <p:cNvSpPr/>
              <p:nvPr/>
            </p:nvSpPr>
            <p:spPr>
              <a:xfrm>
                <a:off x="2017176" y="1055292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7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3" name="Google Shape;291;p33"/>
              <p:cNvSpPr/>
              <p:nvPr/>
            </p:nvSpPr>
            <p:spPr>
              <a:xfrm>
                <a:off x="1805103" y="921479"/>
                <a:ext cx="252478" cy="143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14"/>
                    </a:lnTo>
                    <a:lnTo>
                      <a:pt x="10802" y="17811"/>
                    </a:lnTo>
                    <a:lnTo>
                      <a:pt x="19874" y="21600"/>
                    </a:lnTo>
                    <a:lnTo>
                      <a:pt x="21600" y="20086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4" name="Google Shape;292;p33"/>
              <p:cNvSpPr/>
              <p:nvPr/>
            </p:nvSpPr>
            <p:spPr>
              <a:xfrm>
                <a:off x="1805103" y="931564"/>
                <a:ext cx="232306" cy="338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5" name="Google Shape;293;p33"/>
              <p:cNvSpPr/>
              <p:nvPr/>
            </p:nvSpPr>
            <p:spPr>
              <a:xfrm>
                <a:off x="2017176" y="840684"/>
                <a:ext cx="40400" cy="214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6" name="Google Shape;294;p33"/>
              <p:cNvSpPr/>
              <p:nvPr/>
            </p:nvSpPr>
            <p:spPr>
              <a:xfrm>
                <a:off x="1805103" y="706870"/>
                <a:ext cx="252478" cy="146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1973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7" name="Google Shape;295;p33"/>
              <p:cNvSpPr/>
              <p:nvPr/>
            </p:nvSpPr>
            <p:spPr>
              <a:xfrm>
                <a:off x="1805103" y="716956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7"/>
                    </a:lnTo>
                    <a:lnTo>
                      <a:pt x="21600" y="21600"/>
                    </a:lnTo>
                    <a:lnTo>
                      <a:pt x="21600" y="87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8" name="Google Shape;296;p33"/>
              <p:cNvSpPr/>
              <p:nvPr/>
            </p:nvSpPr>
            <p:spPr>
              <a:xfrm>
                <a:off x="2017176" y="628610"/>
                <a:ext cx="40400" cy="214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5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3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9" name="Google Shape;297;p33"/>
              <p:cNvSpPr/>
              <p:nvPr/>
            </p:nvSpPr>
            <p:spPr>
              <a:xfrm>
                <a:off x="1805103" y="492263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862"/>
                    </a:lnTo>
                    <a:lnTo>
                      <a:pt x="10802" y="17877"/>
                    </a:lnTo>
                    <a:lnTo>
                      <a:pt x="19874" y="21600"/>
                    </a:lnTo>
                    <a:lnTo>
                      <a:pt x="21600" y="20112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0" name="Google Shape;298;p33"/>
              <p:cNvSpPr/>
              <p:nvPr/>
            </p:nvSpPr>
            <p:spPr>
              <a:xfrm>
                <a:off x="1805103" y="504883"/>
                <a:ext cx="232306" cy="338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2895"/>
                    </a:lnTo>
                    <a:lnTo>
                      <a:pt x="21600" y="21600"/>
                    </a:lnTo>
                    <a:lnTo>
                      <a:pt x="21600" y="8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1" name="Google Shape;299;p33"/>
              <p:cNvSpPr/>
              <p:nvPr/>
            </p:nvSpPr>
            <p:spPr>
              <a:xfrm>
                <a:off x="2017176" y="414003"/>
                <a:ext cx="40400" cy="214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510"/>
                    </a:lnTo>
                    <a:lnTo>
                      <a:pt x="0" y="18804"/>
                    </a:lnTo>
                    <a:lnTo>
                      <a:pt x="10815" y="21600"/>
                    </a:lnTo>
                    <a:lnTo>
                      <a:pt x="21600" y="2058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2" name="Google Shape;300;p33"/>
              <p:cNvSpPr/>
              <p:nvPr/>
            </p:nvSpPr>
            <p:spPr>
              <a:xfrm>
                <a:off x="1805103" y="280190"/>
                <a:ext cx="252478" cy="143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522"/>
                    </a:lnTo>
                    <a:lnTo>
                      <a:pt x="10802" y="17804"/>
                    </a:lnTo>
                    <a:lnTo>
                      <a:pt x="19874" y="21600"/>
                    </a:lnTo>
                    <a:lnTo>
                      <a:pt x="21600" y="20078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3" name="Google Shape;301;p33"/>
              <p:cNvSpPr/>
              <p:nvPr/>
            </p:nvSpPr>
            <p:spPr>
              <a:xfrm>
                <a:off x="1805103" y="290332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4" name="Google Shape;302;p33"/>
              <p:cNvSpPr/>
              <p:nvPr/>
            </p:nvSpPr>
            <p:spPr>
              <a:xfrm>
                <a:off x="2017176" y="201930"/>
                <a:ext cx="40400" cy="21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067" y="258"/>
                    </a:lnTo>
                    <a:lnTo>
                      <a:pt x="0" y="18771"/>
                    </a:lnTo>
                    <a:lnTo>
                      <a:pt x="10815" y="21600"/>
                    </a:lnTo>
                    <a:lnTo>
                      <a:pt x="21600" y="205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5" name="Google Shape;303;p33"/>
              <p:cNvSpPr/>
              <p:nvPr/>
            </p:nvSpPr>
            <p:spPr>
              <a:xfrm>
                <a:off x="1805103" y="65639"/>
                <a:ext cx="252478" cy="146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4" y="0"/>
                    </a:moveTo>
                    <a:lnTo>
                      <a:pt x="0" y="1488"/>
                    </a:lnTo>
                    <a:lnTo>
                      <a:pt x="10802" y="17868"/>
                    </a:lnTo>
                    <a:lnTo>
                      <a:pt x="19874" y="21600"/>
                    </a:lnTo>
                    <a:lnTo>
                      <a:pt x="21600" y="20104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6" name="Google Shape;304;p33"/>
              <p:cNvSpPr/>
              <p:nvPr/>
            </p:nvSpPr>
            <p:spPr>
              <a:xfrm>
                <a:off x="1805103" y="75724"/>
                <a:ext cx="232306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56"/>
                    </a:lnTo>
                    <a:lnTo>
                      <a:pt x="21600" y="21600"/>
                    </a:lnTo>
                    <a:lnTo>
                      <a:pt x="21600" y="87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7" name="Google Shape;305;p33"/>
              <p:cNvSpPr/>
              <p:nvPr/>
            </p:nvSpPr>
            <p:spPr>
              <a:xfrm>
                <a:off x="2090421" y="1393571"/>
                <a:ext cx="85813" cy="116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0" y="0"/>
                    </a:moveTo>
                    <a:lnTo>
                      <a:pt x="0" y="3289"/>
                    </a:lnTo>
                    <a:lnTo>
                      <a:pt x="14608" y="21600"/>
                    </a:lnTo>
                    <a:lnTo>
                      <a:pt x="21600" y="18311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8" name="Google Shape;306;p33"/>
              <p:cNvSpPr/>
              <p:nvPr/>
            </p:nvSpPr>
            <p:spPr>
              <a:xfrm>
                <a:off x="2191387" y="1216882"/>
                <a:ext cx="184302" cy="29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71" y="0"/>
                    </a:moveTo>
                    <a:lnTo>
                      <a:pt x="0" y="915"/>
                    </a:lnTo>
                    <a:lnTo>
                      <a:pt x="5917" y="12448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9" name="Google Shape;307;p33"/>
              <p:cNvSpPr/>
              <p:nvPr/>
            </p:nvSpPr>
            <p:spPr>
              <a:xfrm>
                <a:off x="2067715" y="1229503"/>
                <a:ext cx="287806" cy="355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2" y="0"/>
                    </a:moveTo>
                    <a:lnTo>
                      <a:pt x="0" y="4287"/>
                    </a:lnTo>
                    <a:lnTo>
                      <a:pt x="12314" y="21600"/>
                    </a:lnTo>
                    <a:lnTo>
                      <a:pt x="21600" y="17309"/>
                    </a:lnTo>
                    <a:lnTo>
                      <a:pt x="9282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0" name="Google Shape;308;p33"/>
              <p:cNvSpPr/>
              <p:nvPr/>
            </p:nvSpPr>
            <p:spPr>
              <a:xfrm>
                <a:off x="2322665" y="1141102"/>
                <a:ext cx="184303" cy="29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915"/>
                    </a:lnTo>
                    <a:lnTo>
                      <a:pt x="5917" y="12446"/>
                    </a:lnTo>
                    <a:lnTo>
                      <a:pt x="19236" y="21600"/>
                    </a:lnTo>
                    <a:lnTo>
                      <a:pt x="21600" y="20869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1" name="Google Shape;309;p33"/>
              <p:cNvSpPr/>
              <p:nvPr/>
            </p:nvSpPr>
            <p:spPr>
              <a:xfrm>
                <a:off x="2196458" y="1151243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0"/>
                    </a:lnTo>
                    <a:lnTo>
                      <a:pt x="12395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2" name="Google Shape;310;p33"/>
              <p:cNvSpPr/>
              <p:nvPr/>
            </p:nvSpPr>
            <p:spPr>
              <a:xfrm>
                <a:off x="2453944" y="1067913"/>
                <a:ext cx="184301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3" y="0"/>
                    </a:moveTo>
                    <a:lnTo>
                      <a:pt x="0" y="737"/>
                    </a:lnTo>
                    <a:lnTo>
                      <a:pt x="5626" y="12368"/>
                    </a:lnTo>
                    <a:lnTo>
                      <a:pt x="19236" y="21600"/>
                    </a:lnTo>
                    <a:lnTo>
                      <a:pt x="21600" y="20858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3" name="Google Shape;311;p33"/>
              <p:cNvSpPr/>
              <p:nvPr/>
            </p:nvSpPr>
            <p:spPr>
              <a:xfrm>
                <a:off x="2327736" y="1077997"/>
                <a:ext cx="290342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413"/>
                    </a:lnTo>
                    <a:lnTo>
                      <a:pt x="12395" y="21600"/>
                    </a:lnTo>
                    <a:lnTo>
                      <a:pt x="21600" y="17190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4" name="Google Shape;312;p33"/>
              <p:cNvSpPr/>
              <p:nvPr/>
            </p:nvSpPr>
            <p:spPr>
              <a:xfrm>
                <a:off x="2585222" y="992189"/>
                <a:ext cx="181823" cy="295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" y="0"/>
                    </a:moveTo>
                    <a:lnTo>
                      <a:pt x="0" y="738"/>
                    </a:lnTo>
                    <a:lnTo>
                      <a:pt x="5703" y="12370"/>
                    </a:lnTo>
                    <a:lnTo>
                      <a:pt x="19498" y="21600"/>
                    </a:lnTo>
                    <a:lnTo>
                      <a:pt x="21600" y="20862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5" name="Google Shape;313;p33"/>
              <p:cNvSpPr/>
              <p:nvPr/>
            </p:nvSpPr>
            <p:spPr>
              <a:xfrm>
                <a:off x="2459015" y="1002273"/>
                <a:ext cx="290341" cy="358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9" y="0"/>
                    </a:moveTo>
                    <a:lnTo>
                      <a:pt x="0" y="4260"/>
                    </a:lnTo>
                    <a:lnTo>
                      <a:pt x="12211" y="21600"/>
                    </a:lnTo>
                    <a:lnTo>
                      <a:pt x="21600" y="17187"/>
                    </a:lnTo>
                    <a:lnTo>
                      <a:pt x="9389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6" name="Google Shape;314;p33"/>
              <p:cNvSpPr/>
              <p:nvPr/>
            </p:nvSpPr>
            <p:spPr>
              <a:xfrm>
                <a:off x="2714021" y="916409"/>
                <a:ext cx="184302" cy="295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4" y="0"/>
                    </a:moveTo>
                    <a:lnTo>
                      <a:pt x="0" y="742"/>
                    </a:lnTo>
                    <a:lnTo>
                      <a:pt x="5917" y="12372"/>
                    </a:lnTo>
                    <a:lnTo>
                      <a:pt x="19527" y="21600"/>
                    </a:lnTo>
                    <a:lnTo>
                      <a:pt x="21600" y="208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7" name="Google Shape;315;p33"/>
              <p:cNvSpPr/>
              <p:nvPr/>
            </p:nvSpPr>
            <p:spPr>
              <a:xfrm>
                <a:off x="2590292" y="926550"/>
                <a:ext cx="290341" cy="358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05" y="0"/>
                    </a:moveTo>
                    <a:lnTo>
                      <a:pt x="0" y="4410"/>
                    </a:lnTo>
                    <a:lnTo>
                      <a:pt x="12211" y="21600"/>
                    </a:lnTo>
                    <a:lnTo>
                      <a:pt x="21600" y="17340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8" name="Google Shape;316;p33"/>
              <p:cNvSpPr/>
              <p:nvPr/>
            </p:nvSpPr>
            <p:spPr>
              <a:xfrm>
                <a:off x="2120734" y="1943980"/>
                <a:ext cx="628629" cy="1012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2" y="0"/>
                    </a:moveTo>
                    <a:lnTo>
                      <a:pt x="0" y="916"/>
                    </a:lnTo>
                    <a:lnTo>
                      <a:pt x="18998" y="21600"/>
                    </a:lnTo>
                    <a:lnTo>
                      <a:pt x="21600" y="20685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39" name="Google Shape;317;p33"/>
              <p:cNvSpPr/>
              <p:nvPr/>
            </p:nvSpPr>
            <p:spPr>
              <a:xfrm>
                <a:off x="2754418" y="2817512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1200"/>
                    </a:lnTo>
                    <a:lnTo>
                      <a:pt x="5303" y="13438"/>
                    </a:lnTo>
                    <a:lnTo>
                      <a:pt x="18944" y="21600"/>
                    </a:lnTo>
                    <a:lnTo>
                      <a:pt x="21600" y="20641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0" name="Google Shape;318;p33"/>
              <p:cNvSpPr/>
              <p:nvPr/>
            </p:nvSpPr>
            <p:spPr>
              <a:xfrm>
                <a:off x="2590292" y="2830132"/>
                <a:ext cx="290341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1" name="Google Shape;319;p33"/>
              <p:cNvSpPr/>
              <p:nvPr/>
            </p:nvSpPr>
            <p:spPr>
              <a:xfrm>
                <a:off x="2623141" y="2592819"/>
                <a:ext cx="143903" cy="224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28" y="0"/>
                    </a:moveTo>
                    <a:lnTo>
                      <a:pt x="0" y="970"/>
                    </a:lnTo>
                    <a:lnTo>
                      <a:pt x="5303" y="13346"/>
                    </a:lnTo>
                    <a:lnTo>
                      <a:pt x="18944" y="21600"/>
                    </a:lnTo>
                    <a:lnTo>
                      <a:pt x="21600" y="20630"/>
                    </a:lnTo>
                    <a:lnTo>
                      <a:pt x="3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2" name="Google Shape;320;p33"/>
              <p:cNvSpPr/>
              <p:nvPr/>
            </p:nvSpPr>
            <p:spPr>
              <a:xfrm>
                <a:off x="2459015" y="2602904"/>
                <a:ext cx="290341" cy="31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11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4926"/>
                    </a:lnTo>
                    <a:lnTo>
                      <a:pt x="12211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3" name="Google Shape;321;p33"/>
              <p:cNvSpPr/>
              <p:nvPr/>
            </p:nvSpPr>
            <p:spPr>
              <a:xfrm>
                <a:off x="2494342" y="2365589"/>
                <a:ext cx="141425" cy="227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02" y="0"/>
                    </a:moveTo>
                    <a:lnTo>
                      <a:pt x="0" y="959"/>
                    </a:lnTo>
                    <a:lnTo>
                      <a:pt x="5017" y="13438"/>
                    </a:lnTo>
                    <a:lnTo>
                      <a:pt x="18898" y="21600"/>
                    </a:lnTo>
                    <a:lnTo>
                      <a:pt x="21600" y="20400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4" name="Google Shape;322;p33"/>
              <p:cNvSpPr/>
              <p:nvPr/>
            </p:nvSpPr>
            <p:spPr>
              <a:xfrm>
                <a:off x="2327736" y="2375674"/>
                <a:ext cx="290342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674"/>
                    </a:lnTo>
                    <a:lnTo>
                      <a:pt x="9205" y="21600"/>
                    </a:lnTo>
                    <a:lnTo>
                      <a:pt x="21600" y="15103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5" name="Google Shape;323;p33"/>
              <p:cNvSpPr/>
              <p:nvPr/>
            </p:nvSpPr>
            <p:spPr>
              <a:xfrm>
                <a:off x="2363063" y="2138361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4931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Google Shape;324;p33"/>
              <p:cNvSpPr/>
              <p:nvPr/>
            </p:nvSpPr>
            <p:spPr>
              <a:xfrm>
                <a:off x="2198994" y="2150981"/>
                <a:ext cx="287806" cy="31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14" y="0"/>
                    </a:moveTo>
                    <a:lnTo>
                      <a:pt x="0" y="6674"/>
                    </a:lnTo>
                    <a:lnTo>
                      <a:pt x="9282" y="21600"/>
                    </a:lnTo>
                    <a:lnTo>
                      <a:pt x="21600" y="14926"/>
                    </a:lnTo>
                    <a:lnTo>
                      <a:pt x="12314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7" name="Google Shape;325;p33"/>
              <p:cNvSpPr/>
              <p:nvPr/>
            </p:nvSpPr>
            <p:spPr>
              <a:xfrm>
                <a:off x="2231785" y="1911133"/>
                <a:ext cx="143904" cy="22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56" y="0"/>
                    </a:moveTo>
                    <a:lnTo>
                      <a:pt x="0" y="1200"/>
                    </a:lnTo>
                    <a:lnTo>
                      <a:pt x="5303" y="13443"/>
                    </a:lnTo>
                    <a:lnTo>
                      <a:pt x="18572" y="21600"/>
                    </a:lnTo>
                    <a:lnTo>
                      <a:pt x="21600" y="20641"/>
                    </a:lnTo>
                    <a:lnTo>
                      <a:pt x="2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8" name="Google Shape;326;p33"/>
              <p:cNvSpPr/>
              <p:nvPr/>
            </p:nvSpPr>
            <p:spPr>
              <a:xfrm>
                <a:off x="2065180" y="1923753"/>
                <a:ext cx="290342" cy="31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95" y="0"/>
                    </a:moveTo>
                    <a:lnTo>
                      <a:pt x="0" y="6497"/>
                    </a:lnTo>
                    <a:lnTo>
                      <a:pt x="9389" y="21600"/>
                    </a:lnTo>
                    <a:lnTo>
                      <a:pt x="21600" y="14926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9" name="Google Shape;327;p33"/>
              <p:cNvSpPr/>
              <p:nvPr/>
            </p:nvSpPr>
            <p:spPr>
              <a:xfrm>
                <a:off x="2145975" y="1893497"/>
                <a:ext cx="50486" cy="60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0" y="0"/>
                    </a:moveTo>
                    <a:lnTo>
                      <a:pt x="1061" y="3597"/>
                    </a:lnTo>
                    <a:lnTo>
                      <a:pt x="0" y="16195"/>
                    </a:lnTo>
                    <a:lnTo>
                      <a:pt x="14030" y="21600"/>
                    </a:lnTo>
                    <a:lnTo>
                      <a:pt x="21600" y="18003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0" name="Google Shape;328;p33"/>
              <p:cNvSpPr/>
              <p:nvPr/>
            </p:nvSpPr>
            <p:spPr>
              <a:xfrm>
                <a:off x="2090421" y="1903583"/>
                <a:ext cx="85813" cy="8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08" y="0"/>
                    </a:moveTo>
                    <a:lnTo>
                      <a:pt x="0" y="8500"/>
                    </a:lnTo>
                    <a:lnTo>
                      <a:pt x="7630" y="21600"/>
                    </a:lnTo>
                    <a:lnTo>
                      <a:pt x="21600" y="13086"/>
                    </a:lnTo>
                    <a:lnTo>
                      <a:pt x="14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1" name="Google Shape;329;p33"/>
              <p:cNvSpPr/>
              <p:nvPr/>
            </p:nvSpPr>
            <p:spPr>
              <a:xfrm>
                <a:off x="2201472" y="1681425"/>
                <a:ext cx="60628" cy="12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7" y="0"/>
                    </a:moveTo>
                    <a:lnTo>
                      <a:pt x="0" y="1726"/>
                    </a:lnTo>
                    <a:lnTo>
                      <a:pt x="15297" y="21600"/>
                    </a:lnTo>
                    <a:lnTo>
                      <a:pt x="21600" y="19874"/>
                    </a:lnTo>
                    <a:lnTo>
                      <a:pt x="21600" y="3886"/>
                    </a:lnTo>
                    <a:lnTo>
                      <a:pt x="7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2" name="Google Shape;330;p33"/>
              <p:cNvSpPr/>
              <p:nvPr/>
            </p:nvSpPr>
            <p:spPr>
              <a:xfrm>
                <a:off x="2201472" y="1691510"/>
                <a:ext cx="42937" cy="116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376"/>
                    </a:lnTo>
                    <a:lnTo>
                      <a:pt x="21600" y="21600"/>
                    </a:lnTo>
                    <a:lnTo>
                      <a:pt x="21600" y="4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3" name="Google Shape;331;p33"/>
              <p:cNvSpPr/>
              <p:nvPr/>
            </p:nvSpPr>
            <p:spPr>
              <a:xfrm>
                <a:off x="2408532" y="1719287"/>
                <a:ext cx="30258" cy="28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9010" y="21600"/>
                    </a:lnTo>
                    <a:lnTo>
                      <a:pt x="21600" y="206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Google Shape;332;p33"/>
              <p:cNvSpPr/>
              <p:nvPr/>
            </p:nvSpPr>
            <p:spPr>
              <a:xfrm>
                <a:off x="2244406" y="1615784"/>
                <a:ext cx="194388" cy="11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6" y="0"/>
                    </a:moveTo>
                    <a:lnTo>
                      <a:pt x="0" y="2400"/>
                    </a:lnTo>
                    <a:lnTo>
                      <a:pt x="9817" y="19200"/>
                    </a:lnTo>
                    <a:lnTo>
                      <a:pt x="19640" y="21600"/>
                    </a:lnTo>
                    <a:lnTo>
                      <a:pt x="21600" y="19682"/>
                    </a:lnTo>
                    <a:lnTo>
                      <a:pt x="19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5" name="Google Shape;333;p33"/>
              <p:cNvSpPr/>
              <p:nvPr/>
            </p:nvSpPr>
            <p:spPr>
              <a:xfrm>
                <a:off x="2244406" y="1628406"/>
                <a:ext cx="176752" cy="371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3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6" name="Google Shape;334;p33"/>
              <p:cNvSpPr/>
              <p:nvPr/>
            </p:nvSpPr>
            <p:spPr>
              <a:xfrm>
                <a:off x="2592828" y="1825323"/>
                <a:ext cx="3031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5"/>
                    </a:lnTo>
                    <a:lnTo>
                      <a:pt x="899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7" name="Google Shape;335;p33"/>
              <p:cNvSpPr/>
              <p:nvPr/>
            </p:nvSpPr>
            <p:spPr>
              <a:xfrm>
                <a:off x="2428703" y="1724301"/>
                <a:ext cx="194443" cy="11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72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8" name="Google Shape;336;p33"/>
              <p:cNvSpPr/>
              <p:nvPr/>
            </p:nvSpPr>
            <p:spPr>
              <a:xfrm>
                <a:off x="2428703" y="1734442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5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9" name="Google Shape;337;p33"/>
              <p:cNvSpPr/>
              <p:nvPr/>
            </p:nvSpPr>
            <p:spPr>
              <a:xfrm>
                <a:off x="2777124" y="1931359"/>
                <a:ext cx="32795" cy="280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6"/>
                    </a:lnTo>
                    <a:lnTo>
                      <a:pt x="8313" y="21600"/>
                    </a:lnTo>
                    <a:lnTo>
                      <a:pt x="21600" y="208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1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0" name="Google Shape;338;p33"/>
              <p:cNvSpPr/>
              <p:nvPr/>
            </p:nvSpPr>
            <p:spPr>
              <a:xfrm>
                <a:off x="2612999" y="1830338"/>
                <a:ext cx="19692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19" y="0"/>
                    </a:moveTo>
                    <a:lnTo>
                      <a:pt x="0" y="1928"/>
                    </a:lnTo>
                    <a:lnTo>
                      <a:pt x="9697" y="18719"/>
                    </a:lnTo>
                    <a:lnTo>
                      <a:pt x="19387" y="21600"/>
                    </a:lnTo>
                    <a:lnTo>
                      <a:pt x="21600" y="19201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1" name="Google Shape;339;p33"/>
              <p:cNvSpPr/>
              <p:nvPr/>
            </p:nvSpPr>
            <p:spPr>
              <a:xfrm>
                <a:off x="2612999" y="1840479"/>
                <a:ext cx="176751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0"/>
                    </a:lnTo>
                    <a:lnTo>
                      <a:pt x="21600" y="21600"/>
                    </a:lnTo>
                    <a:lnTo>
                      <a:pt x="21600" y="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2" name="Google Shape;340;p33"/>
              <p:cNvSpPr/>
              <p:nvPr/>
            </p:nvSpPr>
            <p:spPr>
              <a:xfrm>
                <a:off x="2963957" y="2037395"/>
                <a:ext cx="30314" cy="28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383"/>
                    </a:lnTo>
                    <a:lnTo>
                      <a:pt x="8993" y="21600"/>
                    </a:lnTo>
                    <a:lnTo>
                      <a:pt x="21600" y="20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3" name="Google Shape;341;p33"/>
              <p:cNvSpPr/>
              <p:nvPr/>
            </p:nvSpPr>
            <p:spPr>
              <a:xfrm>
                <a:off x="2799831" y="1936374"/>
                <a:ext cx="194443" cy="11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5" y="0"/>
                    </a:moveTo>
                    <a:lnTo>
                      <a:pt x="0" y="2399"/>
                    </a:lnTo>
                    <a:lnTo>
                      <a:pt x="9820" y="19201"/>
                    </a:lnTo>
                    <a:lnTo>
                      <a:pt x="19635" y="21600"/>
                    </a:lnTo>
                    <a:lnTo>
                      <a:pt x="21600" y="19201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4" name="Google Shape;342;p33"/>
              <p:cNvSpPr/>
              <p:nvPr/>
            </p:nvSpPr>
            <p:spPr>
              <a:xfrm>
                <a:off x="2799831" y="1948995"/>
                <a:ext cx="176752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576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5" name="Google Shape;343;p33"/>
              <p:cNvSpPr/>
              <p:nvPr/>
            </p:nvSpPr>
            <p:spPr>
              <a:xfrm>
                <a:off x="3148254" y="2145967"/>
                <a:ext cx="30314" cy="28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91"/>
                    </a:lnTo>
                    <a:lnTo>
                      <a:pt x="8993" y="21600"/>
                    </a:lnTo>
                    <a:lnTo>
                      <a:pt x="21600" y="2082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6" name="Google Shape;344;p33"/>
              <p:cNvSpPr/>
              <p:nvPr/>
            </p:nvSpPr>
            <p:spPr>
              <a:xfrm>
                <a:off x="2984127" y="2044945"/>
                <a:ext cx="194445" cy="111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47" y="0"/>
                    </a:moveTo>
                    <a:lnTo>
                      <a:pt x="0" y="1961"/>
                    </a:lnTo>
                    <a:lnTo>
                      <a:pt x="9820" y="19146"/>
                    </a:lnTo>
                    <a:lnTo>
                      <a:pt x="19635" y="21600"/>
                    </a:lnTo>
                    <a:lnTo>
                      <a:pt x="21600" y="19639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7" name="Google Shape;345;p33"/>
              <p:cNvSpPr/>
              <p:nvPr/>
            </p:nvSpPr>
            <p:spPr>
              <a:xfrm>
                <a:off x="2984127" y="2055031"/>
                <a:ext cx="176753" cy="371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5724"/>
                    </a:lnTo>
                    <a:lnTo>
                      <a:pt x="21600" y="21600"/>
                    </a:lnTo>
                    <a:lnTo>
                      <a:pt x="21600" y="5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8" name="Google Shape;346;p33"/>
              <p:cNvSpPr/>
              <p:nvPr/>
            </p:nvSpPr>
            <p:spPr>
              <a:xfrm>
                <a:off x="812911" y="2004548"/>
                <a:ext cx="633699" cy="535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1921"/>
                    </a:lnTo>
                    <a:lnTo>
                      <a:pt x="173" y="19867"/>
                    </a:lnTo>
                    <a:lnTo>
                      <a:pt x="1807" y="21600"/>
                    </a:lnTo>
                    <a:lnTo>
                      <a:pt x="21600" y="81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9" name="Google Shape;347;p33"/>
              <p:cNvSpPr/>
              <p:nvPr/>
            </p:nvSpPr>
            <p:spPr>
              <a:xfrm>
                <a:off x="696788" y="1789940"/>
                <a:ext cx="749824" cy="5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37" y="0"/>
                    </a:moveTo>
                    <a:lnTo>
                      <a:pt x="2254" y="10651"/>
                    </a:lnTo>
                    <a:lnTo>
                      <a:pt x="0" y="13239"/>
                    </a:lnTo>
                    <a:lnTo>
                      <a:pt x="4872" y="21600"/>
                    </a:lnTo>
                    <a:lnTo>
                      <a:pt x="21600" y="8461"/>
                    </a:lnTo>
                    <a:lnTo>
                      <a:pt x="18037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0" name="Google Shape;348;p33"/>
              <p:cNvSpPr/>
              <p:nvPr/>
            </p:nvSpPr>
            <p:spPr>
              <a:xfrm>
                <a:off x="825531" y="2047480"/>
                <a:ext cx="181823" cy="141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999" y="0"/>
                    </a:moveTo>
                    <a:lnTo>
                      <a:pt x="0" y="13120"/>
                    </a:lnTo>
                    <a:lnTo>
                      <a:pt x="3902" y="21600"/>
                    </a:lnTo>
                    <a:lnTo>
                      <a:pt x="21600" y="8488"/>
                    </a:lnTo>
                    <a:lnTo>
                      <a:pt x="17999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1" name="Google Shape;349;p33"/>
              <p:cNvSpPr/>
              <p:nvPr/>
            </p:nvSpPr>
            <p:spPr>
              <a:xfrm>
                <a:off x="878550" y="2171208"/>
                <a:ext cx="111111" cy="85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668" y="0"/>
                    </a:moveTo>
                    <a:lnTo>
                      <a:pt x="0" y="13346"/>
                    </a:lnTo>
                    <a:lnTo>
                      <a:pt x="3439" y="21600"/>
                    </a:lnTo>
                    <a:lnTo>
                      <a:pt x="21600" y="8254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2" name="Google Shape;350;p33"/>
              <p:cNvSpPr/>
              <p:nvPr/>
            </p:nvSpPr>
            <p:spPr>
              <a:xfrm>
                <a:off x="568045" y="1688975"/>
                <a:ext cx="754895" cy="43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3" y="0"/>
                    </a:moveTo>
                    <a:lnTo>
                      <a:pt x="0" y="16607"/>
                    </a:lnTo>
                    <a:lnTo>
                      <a:pt x="795" y="21352"/>
                    </a:lnTo>
                    <a:lnTo>
                      <a:pt x="4985" y="21600"/>
                    </a:lnTo>
                    <a:lnTo>
                      <a:pt x="21600" y="4993"/>
                    </a:lnTo>
                    <a:lnTo>
                      <a:pt x="16543" y="0"/>
                    </a:lnTo>
                    <a:close/>
                  </a:path>
                </a:pathLst>
              </a:custGeom>
              <a:solidFill>
                <a:srgbClr val="FFC6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3" name="Google Shape;351;p33"/>
              <p:cNvSpPr/>
              <p:nvPr/>
            </p:nvSpPr>
            <p:spPr>
              <a:xfrm>
                <a:off x="305433" y="2024775"/>
                <a:ext cx="262620" cy="32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1423" y="4723"/>
                    </a:lnTo>
                    <a:lnTo>
                      <a:pt x="0" y="21600"/>
                    </a:lnTo>
                    <a:lnTo>
                      <a:pt x="9139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4" name="Google Shape;352;p33"/>
              <p:cNvSpPr/>
              <p:nvPr/>
            </p:nvSpPr>
            <p:spPr>
              <a:xfrm>
                <a:off x="454403" y="2512023"/>
                <a:ext cx="411537" cy="98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71" y="0"/>
                    </a:moveTo>
                    <a:lnTo>
                      <a:pt x="2120" y="6092"/>
                    </a:lnTo>
                    <a:lnTo>
                      <a:pt x="0" y="20488"/>
                    </a:lnTo>
                    <a:lnTo>
                      <a:pt x="15109" y="21600"/>
                    </a:lnTo>
                    <a:lnTo>
                      <a:pt x="21600" y="6092"/>
                    </a:lnTo>
                    <a:lnTo>
                      <a:pt x="157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5" name="Google Shape;353;p33"/>
              <p:cNvSpPr/>
              <p:nvPr/>
            </p:nvSpPr>
            <p:spPr>
              <a:xfrm>
                <a:off x="515027" y="2337813"/>
                <a:ext cx="350912" cy="232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836" y="6103"/>
                    </a:lnTo>
                    <a:lnTo>
                      <a:pt x="0" y="12207"/>
                    </a:lnTo>
                    <a:lnTo>
                      <a:pt x="0" y="21600"/>
                    </a:lnTo>
                    <a:lnTo>
                      <a:pt x="21600" y="1878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6" name="Google Shape;354;p33"/>
              <p:cNvSpPr/>
              <p:nvPr/>
            </p:nvSpPr>
            <p:spPr>
              <a:xfrm>
                <a:off x="429161" y="2125740"/>
                <a:ext cx="436779" cy="343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84" y="0"/>
                    </a:moveTo>
                    <a:lnTo>
                      <a:pt x="0" y="13182"/>
                    </a:lnTo>
                    <a:lnTo>
                      <a:pt x="1248" y="17790"/>
                    </a:lnTo>
                    <a:lnTo>
                      <a:pt x="4246" y="21600"/>
                    </a:lnTo>
                    <a:lnTo>
                      <a:pt x="21600" y="13341"/>
                    </a:lnTo>
                    <a:lnTo>
                      <a:pt x="15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7" name="Google Shape;355;p33"/>
              <p:cNvSpPr/>
              <p:nvPr/>
            </p:nvSpPr>
            <p:spPr>
              <a:xfrm>
                <a:off x="366057" y="2024775"/>
                <a:ext cx="376208" cy="33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597" y="0"/>
                    </a:moveTo>
                    <a:lnTo>
                      <a:pt x="0" y="18377"/>
                    </a:lnTo>
                    <a:lnTo>
                      <a:pt x="1883" y="21118"/>
                    </a:lnTo>
                    <a:lnTo>
                      <a:pt x="5072" y="21600"/>
                    </a:lnTo>
                    <a:lnTo>
                      <a:pt x="21600" y="6447"/>
                    </a:lnTo>
                    <a:lnTo>
                      <a:pt x="11597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8" name="Google Shape;356;p33"/>
              <p:cNvSpPr/>
              <p:nvPr/>
            </p:nvSpPr>
            <p:spPr>
              <a:xfrm>
                <a:off x="449388" y="2469090"/>
                <a:ext cx="65643" cy="12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885"/>
                    </a:lnTo>
                    <a:lnTo>
                      <a:pt x="816" y="18069"/>
                    </a:lnTo>
                    <a:lnTo>
                      <a:pt x="8306" y="21600"/>
                    </a:lnTo>
                    <a:lnTo>
                      <a:pt x="21600" y="1763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9" name="Google Shape;357;p33"/>
              <p:cNvSpPr/>
              <p:nvPr/>
            </p:nvSpPr>
            <p:spPr>
              <a:xfrm>
                <a:off x="391299" y="2355504"/>
                <a:ext cx="123733" cy="136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10" y="0"/>
                    </a:moveTo>
                    <a:lnTo>
                      <a:pt x="0" y="4795"/>
                    </a:lnTo>
                    <a:lnTo>
                      <a:pt x="14548" y="21600"/>
                    </a:lnTo>
                    <a:lnTo>
                      <a:pt x="21600" y="18001"/>
                    </a:lnTo>
                    <a:lnTo>
                      <a:pt x="11016" y="1197"/>
                    </a:lnTo>
                    <a:lnTo>
                      <a:pt x="66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0" name="Google Shape;358;p33"/>
              <p:cNvSpPr/>
              <p:nvPr/>
            </p:nvSpPr>
            <p:spPr>
              <a:xfrm>
                <a:off x="325660" y="2312571"/>
                <a:ext cx="128747" cy="7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78" y="0"/>
                    </a:moveTo>
                    <a:lnTo>
                      <a:pt x="0" y="6701"/>
                    </a:lnTo>
                    <a:lnTo>
                      <a:pt x="2543" y="21600"/>
                    </a:lnTo>
                    <a:lnTo>
                      <a:pt x="14822" y="21600"/>
                    </a:lnTo>
                    <a:lnTo>
                      <a:pt x="21600" y="14899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1" name="Google Shape;359;p33"/>
              <p:cNvSpPr/>
              <p:nvPr/>
            </p:nvSpPr>
            <p:spPr>
              <a:xfrm>
                <a:off x="265092" y="2335276"/>
                <a:ext cx="209544" cy="292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44" y="0"/>
                    </a:moveTo>
                    <a:lnTo>
                      <a:pt x="0" y="2610"/>
                    </a:lnTo>
                    <a:lnTo>
                      <a:pt x="0" y="10056"/>
                    </a:lnTo>
                    <a:lnTo>
                      <a:pt x="6244" y="17877"/>
                    </a:lnTo>
                    <a:lnTo>
                      <a:pt x="15351" y="21600"/>
                    </a:lnTo>
                    <a:lnTo>
                      <a:pt x="21600" y="18995"/>
                    </a:lnTo>
                    <a:lnTo>
                      <a:pt x="21600" y="11544"/>
                    </a:lnTo>
                    <a:lnTo>
                      <a:pt x="15351" y="3723"/>
                    </a:lnTo>
                    <a:lnTo>
                      <a:pt x="6244" y="0"/>
                    </a:lnTo>
                    <a:close/>
                  </a:path>
                </a:pathLst>
              </a:custGeom>
              <a:solidFill>
                <a:srgbClr val="C6C6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2" name="Google Shape;360;p33"/>
              <p:cNvSpPr/>
              <p:nvPr/>
            </p:nvSpPr>
            <p:spPr>
              <a:xfrm>
                <a:off x="88306" y="2655922"/>
                <a:ext cx="12702" cy="30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582" y="21600"/>
                    </a:lnTo>
                    <a:lnTo>
                      <a:pt x="21600" y="179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3" name="Google Shape;361;p33"/>
              <p:cNvSpPr/>
              <p:nvPr/>
            </p:nvSpPr>
            <p:spPr>
              <a:xfrm>
                <a:off x="70654" y="2628145"/>
                <a:ext cx="30314" cy="30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3613"/>
                    </a:lnTo>
                    <a:lnTo>
                      <a:pt x="3613" y="14413"/>
                    </a:lnTo>
                    <a:lnTo>
                      <a:pt x="10800" y="19793"/>
                    </a:lnTo>
                    <a:lnTo>
                      <a:pt x="16180" y="21600"/>
                    </a:lnTo>
                    <a:lnTo>
                      <a:pt x="21600" y="19793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4" name="Google Shape;362;p33"/>
              <p:cNvSpPr/>
              <p:nvPr/>
            </p:nvSpPr>
            <p:spPr>
              <a:xfrm>
                <a:off x="55497" y="2615524"/>
                <a:ext cx="30315" cy="15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20" y="0"/>
                    </a:moveTo>
                    <a:lnTo>
                      <a:pt x="0" y="3613"/>
                    </a:lnTo>
                    <a:lnTo>
                      <a:pt x="0" y="21600"/>
                    </a:lnTo>
                    <a:lnTo>
                      <a:pt x="16220" y="21600"/>
                    </a:lnTo>
                    <a:lnTo>
                      <a:pt x="21600" y="17987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5" name="Google Shape;363;p33"/>
              <p:cNvSpPr/>
              <p:nvPr/>
            </p:nvSpPr>
            <p:spPr>
              <a:xfrm>
                <a:off x="40342" y="2618060"/>
                <a:ext cx="53020" cy="7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5" y="0"/>
                    </a:moveTo>
                    <a:lnTo>
                      <a:pt x="0" y="2784"/>
                    </a:lnTo>
                    <a:lnTo>
                      <a:pt x="0" y="9750"/>
                    </a:lnTo>
                    <a:lnTo>
                      <a:pt x="6175" y="17417"/>
                    </a:lnTo>
                    <a:lnTo>
                      <a:pt x="15448" y="21600"/>
                    </a:lnTo>
                    <a:lnTo>
                      <a:pt x="21600" y="18816"/>
                    </a:lnTo>
                    <a:lnTo>
                      <a:pt x="21600" y="11150"/>
                    </a:lnTo>
                    <a:lnTo>
                      <a:pt x="15448" y="3483"/>
                    </a:lnTo>
                    <a:lnTo>
                      <a:pt x="6175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6" name="Google Shape;364;p33"/>
              <p:cNvSpPr/>
              <p:nvPr/>
            </p:nvSpPr>
            <p:spPr>
              <a:xfrm>
                <a:off x="176690" y="2744267"/>
                <a:ext cx="151511" cy="8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01" y="0"/>
                    </a:moveTo>
                    <a:lnTo>
                      <a:pt x="0" y="19741"/>
                    </a:lnTo>
                    <a:lnTo>
                      <a:pt x="1799" y="21600"/>
                    </a:lnTo>
                    <a:lnTo>
                      <a:pt x="10443" y="14813"/>
                    </a:lnTo>
                    <a:lnTo>
                      <a:pt x="21600" y="1859"/>
                    </a:lnTo>
                    <a:lnTo>
                      <a:pt x="19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7" name="Google Shape;365;p33"/>
              <p:cNvSpPr/>
              <p:nvPr/>
            </p:nvSpPr>
            <p:spPr>
              <a:xfrm>
                <a:off x="42877" y="2686234"/>
                <a:ext cx="285326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lnTo>
                      <a:pt x="0" y="670"/>
                    </a:lnTo>
                    <a:lnTo>
                      <a:pt x="9938" y="20244"/>
                    </a:lnTo>
                    <a:lnTo>
                      <a:pt x="10706" y="21600"/>
                    </a:lnTo>
                    <a:lnTo>
                      <a:pt x="21600" y="10461"/>
                    </a:lnTo>
                    <a:lnTo>
                      <a:pt x="21600" y="8774"/>
                    </a:lnTo>
                    <a:lnTo>
                      <a:pt x="11086" y="19574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8" name="Google Shape;366;p33"/>
              <p:cNvSpPr/>
              <p:nvPr/>
            </p:nvSpPr>
            <p:spPr>
              <a:xfrm>
                <a:off x="35327" y="2678588"/>
                <a:ext cx="2270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594" y="0"/>
                    </a:moveTo>
                    <a:lnTo>
                      <a:pt x="0" y="13018"/>
                    </a:lnTo>
                    <a:lnTo>
                      <a:pt x="9594" y="21600"/>
                    </a:lnTo>
                    <a:lnTo>
                      <a:pt x="12006" y="21600"/>
                    </a:lnTo>
                    <a:lnTo>
                      <a:pt x="21600" y="13018"/>
                    </a:lnTo>
                    <a:lnTo>
                      <a:pt x="9594" y="0"/>
                    </a:lnTo>
                    <a:close/>
                  </a:path>
                </a:pathLst>
              </a:custGeom>
              <a:solidFill>
                <a:srgbClr val="DADA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9" name="Google Shape;367;p33"/>
              <p:cNvSpPr/>
              <p:nvPr/>
            </p:nvSpPr>
            <p:spPr>
              <a:xfrm>
                <a:off x="35327" y="2686234"/>
                <a:ext cx="148974" cy="161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770" y="20583"/>
                    </a:lnTo>
                    <a:lnTo>
                      <a:pt x="21600" y="21600"/>
                    </a:lnTo>
                    <a:lnTo>
                      <a:pt x="1830" y="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0" name="Google Shape;368;p33"/>
              <p:cNvSpPr/>
              <p:nvPr/>
            </p:nvSpPr>
            <p:spPr>
              <a:xfrm>
                <a:off x="25242" y="2658457"/>
                <a:ext cx="58036" cy="4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790" y="0"/>
                    </a:moveTo>
                    <a:lnTo>
                      <a:pt x="0" y="13212"/>
                    </a:lnTo>
                    <a:lnTo>
                      <a:pt x="1866" y="21600"/>
                    </a:lnTo>
                    <a:lnTo>
                      <a:pt x="21600" y="720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1" name="Google Shape;369;p33"/>
              <p:cNvSpPr/>
              <p:nvPr/>
            </p:nvSpPr>
            <p:spPr>
              <a:xfrm>
                <a:off x="17635" y="2643302"/>
                <a:ext cx="65643" cy="45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1" y="0"/>
                    </a:moveTo>
                    <a:lnTo>
                      <a:pt x="14962" y="1204"/>
                    </a:lnTo>
                    <a:lnTo>
                      <a:pt x="0" y="14400"/>
                    </a:lnTo>
                    <a:lnTo>
                      <a:pt x="2503" y="20396"/>
                    </a:lnTo>
                    <a:lnTo>
                      <a:pt x="4153" y="21600"/>
                    </a:lnTo>
                    <a:lnTo>
                      <a:pt x="21600" y="7200"/>
                    </a:lnTo>
                    <a:lnTo>
                      <a:pt x="18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2" name="Google Shape;370;p33"/>
              <p:cNvSpPr/>
              <p:nvPr/>
            </p:nvSpPr>
            <p:spPr>
              <a:xfrm>
                <a:off x="7550" y="2635752"/>
                <a:ext cx="65642" cy="37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47" y="0"/>
                    </a:moveTo>
                    <a:lnTo>
                      <a:pt x="0" y="17261"/>
                    </a:lnTo>
                    <a:lnTo>
                      <a:pt x="0" y="21600"/>
                    </a:lnTo>
                    <a:lnTo>
                      <a:pt x="4153" y="21600"/>
                    </a:lnTo>
                    <a:lnTo>
                      <a:pt x="21600" y="4307"/>
                    </a:lnTo>
                    <a:lnTo>
                      <a:pt x="17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3" name="Google Shape;371;p33"/>
              <p:cNvSpPr/>
              <p:nvPr/>
            </p:nvSpPr>
            <p:spPr>
              <a:xfrm>
                <a:off x="0" y="2666007"/>
                <a:ext cx="30258" cy="42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90" y="0"/>
                    </a:moveTo>
                    <a:lnTo>
                      <a:pt x="0" y="2551"/>
                    </a:lnTo>
                    <a:lnTo>
                      <a:pt x="0" y="10176"/>
                    </a:lnTo>
                    <a:lnTo>
                      <a:pt x="5390" y="17802"/>
                    </a:lnTo>
                    <a:lnTo>
                      <a:pt x="14400" y="21600"/>
                    </a:lnTo>
                    <a:lnTo>
                      <a:pt x="21600" y="19049"/>
                    </a:lnTo>
                    <a:lnTo>
                      <a:pt x="21600" y="11452"/>
                    </a:lnTo>
                    <a:lnTo>
                      <a:pt x="14400" y="3827"/>
                    </a:lnTo>
                    <a:lnTo>
                      <a:pt x="5390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4" name="Google Shape;372;p33"/>
              <p:cNvSpPr/>
              <p:nvPr/>
            </p:nvSpPr>
            <p:spPr>
              <a:xfrm>
                <a:off x="421611" y="2522109"/>
                <a:ext cx="93420" cy="23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159" y="17734"/>
                    </a:lnTo>
                    <a:lnTo>
                      <a:pt x="12259" y="21600"/>
                    </a:lnTo>
                    <a:lnTo>
                      <a:pt x="21600" y="19555"/>
                    </a:lnTo>
                    <a:lnTo>
                      <a:pt x="21600" y="1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5" name="Google Shape;373;p33"/>
              <p:cNvSpPr/>
              <p:nvPr/>
            </p:nvSpPr>
            <p:spPr>
              <a:xfrm>
                <a:off x="305433" y="2307500"/>
                <a:ext cx="209600" cy="252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908" y="0"/>
                    </a:moveTo>
                    <a:lnTo>
                      <a:pt x="0" y="3456"/>
                    </a:lnTo>
                    <a:lnTo>
                      <a:pt x="17437" y="21600"/>
                    </a:lnTo>
                    <a:lnTo>
                      <a:pt x="21600" y="19657"/>
                    </a:lnTo>
                    <a:lnTo>
                      <a:pt x="8849" y="1297"/>
                    </a:ln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6" name="Google Shape;374;p33"/>
              <p:cNvSpPr/>
              <p:nvPr/>
            </p:nvSpPr>
            <p:spPr>
              <a:xfrm>
                <a:off x="176690" y="2224226"/>
                <a:ext cx="214615" cy="12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66" y="0"/>
                    </a:moveTo>
                    <a:lnTo>
                      <a:pt x="0" y="3966"/>
                    </a:lnTo>
                    <a:lnTo>
                      <a:pt x="2796" y="21167"/>
                    </a:lnTo>
                    <a:lnTo>
                      <a:pt x="17534" y="21600"/>
                    </a:lnTo>
                    <a:lnTo>
                      <a:pt x="21600" y="17191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F4F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7" name="Google Shape;375;p33"/>
              <p:cNvSpPr/>
              <p:nvPr/>
            </p:nvSpPr>
            <p:spPr>
              <a:xfrm>
                <a:off x="53019" y="2246933"/>
                <a:ext cx="421621" cy="58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6" y="0"/>
                    </a:moveTo>
                    <a:lnTo>
                      <a:pt x="0" y="2608"/>
                    </a:lnTo>
                    <a:lnTo>
                      <a:pt x="0" y="10054"/>
                    </a:lnTo>
                    <a:lnTo>
                      <a:pt x="6336" y="17875"/>
                    </a:lnTo>
                    <a:lnTo>
                      <a:pt x="15261" y="21600"/>
                    </a:lnTo>
                    <a:lnTo>
                      <a:pt x="21600" y="18992"/>
                    </a:lnTo>
                    <a:lnTo>
                      <a:pt x="21600" y="11544"/>
                    </a:lnTo>
                    <a:lnTo>
                      <a:pt x="15261" y="3723"/>
                    </a:lnTo>
                    <a:lnTo>
                      <a:pt x="6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8" name="Google Shape;376;p33"/>
              <p:cNvSpPr/>
              <p:nvPr/>
            </p:nvSpPr>
            <p:spPr>
              <a:xfrm>
                <a:off x="277713" y="2544815"/>
                <a:ext cx="35329" cy="60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807"/>
                    </a:lnTo>
                    <a:lnTo>
                      <a:pt x="1516" y="18007"/>
                    </a:lnTo>
                    <a:lnTo>
                      <a:pt x="7717" y="21600"/>
                    </a:lnTo>
                    <a:lnTo>
                      <a:pt x="21600" y="1710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9" name="Google Shape;377;p33"/>
              <p:cNvSpPr/>
              <p:nvPr/>
            </p:nvSpPr>
            <p:spPr>
              <a:xfrm>
                <a:off x="252415" y="2494332"/>
                <a:ext cx="60628" cy="6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710" y="1734"/>
                    </a:lnTo>
                    <a:lnTo>
                      <a:pt x="0" y="4316"/>
                    </a:lnTo>
                    <a:lnTo>
                      <a:pt x="13510" y="21600"/>
                    </a:lnTo>
                    <a:lnTo>
                      <a:pt x="21600" y="17265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00" name="Google Shape;378;p33"/>
              <p:cNvSpPr/>
              <p:nvPr/>
            </p:nvSpPr>
            <p:spPr>
              <a:xfrm>
                <a:off x="222159" y="2471626"/>
                <a:ext cx="60572" cy="3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93" y="0"/>
                    </a:moveTo>
                    <a:lnTo>
                      <a:pt x="0" y="7717"/>
                    </a:lnTo>
                    <a:lnTo>
                      <a:pt x="1788" y="21600"/>
                    </a:lnTo>
                    <a:lnTo>
                      <a:pt x="14407" y="21600"/>
                    </a:lnTo>
                    <a:lnTo>
                      <a:pt x="21600" y="13883"/>
                    </a:lnTo>
                    <a:lnTo>
                      <a:pt x="71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01" name="Google Shape;379;p33"/>
              <p:cNvSpPr/>
              <p:nvPr/>
            </p:nvSpPr>
            <p:spPr>
              <a:xfrm>
                <a:off x="191847" y="2484247"/>
                <a:ext cx="98491" cy="13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48" y="0"/>
                    </a:moveTo>
                    <a:lnTo>
                      <a:pt x="0" y="2803"/>
                    </a:lnTo>
                    <a:lnTo>
                      <a:pt x="0" y="9997"/>
                    </a:lnTo>
                    <a:lnTo>
                      <a:pt x="6648" y="17994"/>
                    </a:lnTo>
                    <a:lnTo>
                      <a:pt x="15508" y="21600"/>
                    </a:lnTo>
                    <a:lnTo>
                      <a:pt x="21600" y="19199"/>
                    </a:lnTo>
                    <a:lnTo>
                      <a:pt x="21600" y="11603"/>
                    </a:lnTo>
                    <a:lnTo>
                      <a:pt x="15508" y="35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rgbClr val="428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03" name="Google Shape;380;p33"/>
            <p:cNvSpPr/>
            <p:nvPr/>
          </p:nvSpPr>
          <p:spPr>
            <a:xfrm>
              <a:off x="743876" y="1790212"/>
              <a:ext cx="704378" cy="5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90"/>
                  </a:moveTo>
                  <a:lnTo>
                    <a:pt x="3750" y="21600"/>
                  </a:lnTo>
                  <a:lnTo>
                    <a:pt x="21600" y="8457"/>
                  </a:lnTo>
                  <a:lnTo>
                    <a:pt x="17778" y="0"/>
                  </a:lnTo>
                  <a:close/>
                </a:path>
              </a:pathLst>
            </a:custGeom>
            <a:solidFill>
              <a:srgbClr val="1D1D1D">
                <a:alpha val="226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4" name="Google Shape;381;p33"/>
            <p:cNvSpPr/>
            <p:nvPr/>
          </p:nvSpPr>
          <p:spPr>
            <a:xfrm>
              <a:off x="863827" y="2006587"/>
              <a:ext cx="584445" cy="5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3559"/>
                  </a:lnTo>
                  <a:lnTo>
                    <a:pt x="21600" y="0"/>
                  </a:lnTo>
                  <a:lnTo>
                    <a:pt x="21600" y="8183"/>
                  </a:lnTo>
                  <a:close/>
                </a:path>
              </a:pathLst>
            </a:custGeom>
            <a:solidFill>
              <a:srgbClr val="1D1D1D">
                <a:alpha val="383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1102;p39"/>
          <p:cNvSpPr txBox="1"/>
          <p:nvPr>
            <p:ph type="title"/>
          </p:nvPr>
        </p:nvSpPr>
        <p:spPr>
          <a:xfrm>
            <a:off x="848014" y="311358"/>
            <a:ext cx="4846864" cy="749401"/>
          </a:xfrm>
          <a:prstGeom prst="rect">
            <a:avLst/>
          </a:prstGeom>
        </p:spPr>
        <p:txBody>
          <a:bodyPr/>
          <a:lstStyle>
            <a:lvl1pPr defTabSz="822958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Dark Channel Prior (DCP)</a:t>
            </a:r>
          </a:p>
        </p:txBody>
      </p:sp>
      <p:pic>
        <p:nvPicPr>
          <p:cNvPr id="90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715" y="1645273"/>
            <a:ext cx="8609993" cy="2452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909" name="Slide Number"/>
          <p:cNvSpPr txBox="1"/>
          <p:nvPr>
            <p:ph type="sldNum" sz="quarter" idx="4294967295"/>
          </p:nvPr>
        </p:nvSpPr>
        <p:spPr>
          <a:xfrm>
            <a:off x="8754718" y="4682588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1102;p39"/>
          <p:cNvSpPr txBox="1"/>
          <p:nvPr>
            <p:ph type="title"/>
          </p:nvPr>
        </p:nvSpPr>
        <p:spPr>
          <a:xfrm>
            <a:off x="848014" y="311358"/>
            <a:ext cx="4846864" cy="74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Retinex Algorithm</a:t>
            </a:r>
          </a:p>
        </p:txBody>
      </p:sp>
      <p:sp>
        <p:nvSpPr>
          <p:cNvPr id="912" name="Google Shape;1397;p39"/>
          <p:cNvSpPr/>
          <p:nvPr/>
        </p:nvSpPr>
        <p:spPr>
          <a:xfrm>
            <a:off x="7543375" y="952250"/>
            <a:ext cx="369602" cy="3696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13" name="Google Shape;1398;p39"/>
          <p:cNvSpPr/>
          <p:nvPr/>
        </p:nvSpPr>
        <p:spPr>
          <a:xfrm>
            <a:off x="8004588" y="1321938"/>
            <a:ext cx="213002" cy="2130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91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019" y="1645273"/>
            <a:ext cx="8093386" cy="2452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915" name="Google Shape;1397;p39"/>
          <p:cNvSpPr/>
          <p:nvPr/>
        </p:nvSpPr>
        <p:spPr>
          <a:xfrm>
            <a:off x="1041534" y="4236696"/>
            <a:ext cx="369602" cy="369602"/>
          </a:xfrm>
          <a:prstGeom prst="star4">
            <a:avLst>
              <a:gd name="adj" fmla="val 12500"/>
            </a:avLst>
          </a:prstGeom>
          <a:solidFill>
            <a:srgbClr val="FFC6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16" name="Slide Number"/>
          <p:cNvSpPr txBox="1"/>
          <p:nvPr>
            <p:ph type="sldNum" sz="quarter" idx="4294967295"/>
          </p:nvPr>
        </p:nvSpPr>
        <p:spPr>
          <a:xfrm>
            <a:off x="8656969" y="4661795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1102;p39"/>
          <p:cNvSpPr txBox="1"/>
          <p:nvPr>
            <p:ph type="title"/>
          </p:nvPr>
        </p:nvSpPr>
        <p:spPr>
          <a:xfrm>
            <a:off x="760232" y="387650"/>
            <a:ext cx="6611064" cy="749402"/>
          </a:xfrm>
          <a:prstGeom prst="rect">
            <a:avLst/>
          </a:prstGeom>
        </p:spPr>
        <p:txBody>
          <a:bodyPr/>
          <a:lstStyle>
            <a:lvl1pPr defTabSz="832103">
              <a:defRPr sz="3100">
                <a:solidFill>
                  <a:srgbClr val="005493"/>
                </a:solidFill>
              </a:defRPr>
            </a:lvl1pPr>
          </a:lstStyle>
          <a:p>
            <a:pPr/>
            <a:r>
              <a:t>SAM-based region-aware approach</a:t>
            </a:r>
          </a:p>
        </p:txBody>
      </p:sp>
      <p:pic>
        <p:nvPicPr>
          <p:cNvPr id="91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683" y="1645273"/>
            <a:ext cx="7849211" cy="24528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920" name="Slide Number"/>
          <p:cNvSpPr txBox="1"/>
          <p:nvPr>
            <p:ph type="sldNum" sz="quarter" idx="4294967295"/>
          </p:nvPr>
        </p:nvSpPr>
        <p:spPr>
          <a:xfrm>
            <a:off x="8665855" y="4688454"/>
            <a:ext cx="188896" cy="2642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arth Science Lesson: Satellites by Slidesgo">
  <a:themeElements>
    <a:clrScheme name="Earth Science Lesson: Satellites by Slidesgo">
      <a:dk1>
        <a:srgbClr val="1D1D1D"/>
      </a:dk1>
      <a:lt1>
        <a:srgbClr val="1D1D1D"/>
      </a:lt1>
      <a:dk2>
        <a:srgbClr val="A7A7A7"/>
      </a:dk2>
      <a:lt2>
        <a:srgbClr val="535353"/>
      </a:lt2>
      <a:accent1>
        <a:srgbClr val="D8E1EE"/>
      </a:accent1>
      <a:accent2>
        <a:srgbClr val="B2BDCE"/>
      </a:accent2>
      <a:accent3>
        <a:srgbClr val="8795AC"/>
      </a:accent3>
      <a:accent4>
        <a:srgbClr val="5C6B85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Earth Science Lesson: Satellite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Earth Science Lesson: Satellite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9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arth Science Lesson: Satellites by Slidesgo">
  <a:themeElements>
    <a:clrScheme name="Earth Science Lesson: Satellite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8E1EE"/>
      </a:accent1>
      <a:accent2>
        <a:srgbClr val="B2BDCE"/>
      </a:accent2>
      <a:accent3>
        <a:srgbClr val="8795AC"/>
      </a:accent3>
      <a:accent4>
        <a:srgbClr val="5C6B85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Earth Science Lesson: Satellite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Earth Science Lesson: Satellite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9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