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A05"/>
    <a:srgbClr val="0000FF"/>
    <a:srgbClr val="332EFB"/>
    <a:srgbClr val="FECBD4"/>
    <a:srgbClr val="3300CC"/>
    <a:srgbClr val="FBF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6FD7-ABA8-5210-E7C6-69EACE016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7A5DC-F375-815A-5276-C5F9E5A9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4211-8337-4C55-EC16-005148E7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4C5B-6C46-C8BF-11B2-586E624E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4DCE-94AF-AC6B-62CD-5E6EBD19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391-81AA-FD20-E4E1-A68F13A6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6F2F5-AA7E-C52F-2E00-FE97B85A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59EB-C2AF-318C-3E21-ECF34908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6BCA-C6A1-C7AB-5FCC-0A8A97EB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26BB-1D54-F4A1-E905-2CEC646D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D4068-B3FD-F416-58A0-1EF0CF8D2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E4AF0-C3AD-09BC-8872-27F2CFB85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76FD-503C-2705-A774-63153CE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AE56-31A3-B863-A8AC-5E86F508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843E-1085-62E0-1A4C-C2B8FB9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2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9B2B-3FFA-8E6F-0D39-B860A04C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0158-CF73-CDE0-F847-50ED3D3C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8293-769A-2A14-9670-F1CC28E7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A7CD-EB1E-01A4-4876-3AE3D969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877C-D533-07A2-F4B7-D638F9C9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930-B676-2824-D840-654A177B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6F48-3424-F602-1922-2832F6A1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2723-7E50-6A28-0A86-93E7E37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A447-7158-AA49-81E2-84C2F984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37ED-EBCF-C5F6-C7F1-BACD503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7318-7FCD-00AD-98B4-812213D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C558-7846-A9AD-72A0-8280E34F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D997-5142-4966-7283-71AD5DF4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AC59-CAB3-7FC2-7CD5-A90639F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E95EF-A6D5-C9A1-CD63-9F1CB2CF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B514-7671-619E-F8F1-04E5AEFB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2495-02D6-81F0-3FEC-E43588FB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0019-7EDB-97A7-0B1A-2A5542DB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DB39-6F7C-8033-E307-93BBB97F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266A6-A43A-64AB-4360-1F9065231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42212-0139-3AB5-285F-CACF1D61A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164E5-A121-9F73-52C9-FCE9A135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812D2-13F2-1F42-CD5F-7D16CF56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891B2-7022-B1B0-9716-28C66951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5451-193D-B7EE-5AEB-BAF188D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88812-1585-1084-455E-0300C5AD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29AC7-5AB6-B349-B84B-18611442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FDFE1-5B27-0036-8ABD-867C433E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1000A-07A2-546A-4F4B-8CA11FFC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E0AE2-A38A-3FAF-5069-4D32794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D163-E4C1-7A12-CFBB-8DAC4590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FCDC-5A54-3B73-6964-DAF871A1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7375-5354-20C1-6A95-1DE9487F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580C7-3E2C-259E-57C2-37C56C6E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3BDC-C842-13EE-79C6-A03B1F40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C179-1B07-714E-9B94-E832A885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4472-45B4-0601-F849-0D705B6A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E831-BF90-0635-56FD-78A18821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2C33F-9F31-46C6-262D-CEA127D30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BBB8D-D8A4-F46D-2433-1760670D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DF0E-98F0-D245-63D5-7C86490E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E430-3BC1-3478-5505-D201FF81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573F-DC3B-4704-CE30-D3B8D973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90842-838E-BD79-0F19-48ECA548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97A3-3CD1-0F41-ABEC-5F2A6127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451B-48A3-5D32-FB68-6C6144B4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7AFA-E9E4-8CF0-9546-478D755E7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8BC6-E018-6140-04DB-C96DC4DB2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3ED471D-B07A-B95F-3353-31F7AF1A43AA}"/>
              </a:ext>
            </a:extLst>
          </p:cNvPr>
          <p:cNvSpPr/>
          <p:nvPr/>
        </p:nvSpPr>
        <p:spPr>
          <a:xfrm>
            <a:off x="4831898" y="466381"/>
            <a:ext cx="2254216" cy="278640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7C929-BBDA-7DE4-E327-E4166ABB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11" y="4728346"/>
            <a:ext cx="161948" cy="152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69B2C-A16C-6E28-B6BF-81E768D8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94" y="5468519"/>
            <a:ext cx="371527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5A53A-5933-0D9C-6C01-5559FC29B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57" y="1218891"/>
            <a:ext cx="2000529" cy="2210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02572D-E715-DD5B-B83A-B4953111E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442" y="3826225"/>
            <a:ext cx="666843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0636F4-F94E-61CF-C0D7-176AB29C9D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16"/>
          <a:stretch/>
        </p:blipFill>
        <p:spPr>
          <a:xfrm>
            <a:off x="9596876" y="2338869"/>
            <a:ext cx="2254216" cy="22101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9DD3D-68DD-37BC-A5CC-5D9AE571B64C}"/>
              </a:ext>
            </a:extLst>
          </p:cNvPr>
          <p:cNvCxnSpPr>
            <a:cxnSpLocks/>
          </p:cNvCxnSpPr>
          <p:nvPr/>
        </p:nvCxnSpPr>
        <p:spPr>
          <a:xfrm>
            <a:off x="4988801" y="887660"/>
            <a:ext cx="3834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300224-46C7-9678-3DA2-4A679DAA9722}"/>
              </a:ext>
            </a:extLst>
          </p:cNvPr>
          <p:cNvCxnSpPr>
            <a:cxnSpLocks/>
          </p:cNvCxnSpPr>
          <p:nvPr/>
        </p:nvCxnSpPr>
        <p:spPr>
          <a:xfrm>
            <a:off x="4988801" y="1233500"/>
            <a:ext cx="3834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5B507B-E0CB-9A99-1450-9AEAF3CD05FF}"/>
              </a:ext>
            </a:extLst>
          </p:cNvPr>
          <p:cNvSpPr txBox="1"/>
          <p:nvPr/>
        </p:nvSpPr>
        <p:spPr>
          <a:xfrm>
            <a:off x="5477817" y="733772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מהירה/ראשית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D595E-7A15-B8E9-A388-D5FB6E2F5CC0}"/>
              </a:ext>
            </a:extLst>
          </p:cNvPr>
          <p:cNvSpPr txBox="1"/>
          <p:nvPr/>
        </p:nvSpPr>
        <p:spPr>
          <a:xfrm>
            <a:off x="5477817" y="1079612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אזורית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88B6A-C17F-83FC-3E88-D2DA34602A28}"/>
              </a:ext>
            </a:extLst>
          </p:cNvPr>
          <p:cNvSpPr txBox="1"/>
          <p:nvPr/>
        </p:nvSpPr>
        <p:spPr>
          <a:xfrm>
            <a:off x="5477817" y="211713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CDDFC-6145-2E3A-D3A8-31A78C8C98B5}"/>
              </a:ext>
            </a:extLst>
          </p:cNvPr>
          <p:cNvSpPr txBox="1"/>
          <p:nvPr/>
        </p:nvSpPr>
        <p:spPr>
          <a:xfrm>
            <a:off x="5477817" y="2462972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E207D-79A7-2F51-4A02-BE7EF49DB108}"/>
              </a:ext>
            </a:extLst>
          </p:cNvPr>
          <p:cNvSpPr txBox="1"/>
          <p:nvPr/>
        </p:nvSpPr>
        <p:spPr>
          <a:xfrm>
            <a:off x="5477817" y="177129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תחנות ספירה למס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799D2-4FBD-3458-B980-B25E6C07F358}"/>
              </a:ext>
            </a:extLst>
          </p:cNvPr>
          <p:cNvSpPr txBox="1"/>
          <p:nvPr/>
        </p:nvSpPr>
        <p:spPr>
          <a:xfrm>
            <a:off x="5477817" y="142545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מקומית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FFC5EA-C848-452C-06D1-06AB3A3E416B}"/>
              </a:ext>
            </a:extLst>
          </p:cNvPr>
          <p:cNvCxnSpPr>
            <a:cxnSpLocks/>
          </p:cNvCxnSpPr>
          <p:nvPr/>
        </p:nvCxnSpPr>
        <p:spPr>
          <a:xfrm>
            <a:off x="4988801" y="1579340"/>
            <a:ext cx="383458" cy="0"/>
          </a:xfrm>
          <a:prstGeom prst="line">
            <a:avLst/>
          </a:prstGeom>
          <a:ln w="28575">
            <a:solidFill>
              <a:srgbClr val="853A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169B949-6DDE-0309-BA70-C1CB9468CB8B}"/>
              </a:ext>
            </a:extLst>
          </p:cNvPr>
          <p:cNvSpPr>
            <a:spLocks noChangeAspect="1"/>
          </p:cNvSpPr>
          <p:nvPr/>
        </p:nvSpPr>
        <p:spPr>
          <a:xfrm>
            <a:off x="5090530" y="2193434"/>
            <a:ext cx="180000" cy="155173"/>
          </a:xfrm>
          <a:prstGeom prst="triangle">
            <a:avLst/>
          </a:prstGeom>
          <a:solidFill>
            <a:srgbClr val="FECB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30F60A-AC83-5C50-5F14-F05B4706B002}"/>
              </a:ext>
            </a:extLst>
          </p:cNvPr>
          <p:cNvSpPr>
            <a:spLocks noChangeAspect="1"/>
          </p:cNvSpPr>
          <p:nvPr/>
        </p:nvSpPr>
        <p:spPr>
          <a:xfrm>
            <a:off x="5090530" y="2539274"/>
            <a:ext cx="180000" cy="155173"/>
          </a:xfrm>
          <a:prstGeom prst="triangl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1FA73A1-B502-E50A-300B-4395B231C5BD}"/>
              </a:ext>
            </a:extLst>
          </p:cNvPr>
          <p:cNvSpPr>
            <a:spLocks noChangeAspect="1"/>
          </p:cNvSpPr>
          <p:nvPr/>
        </p:nvSpPr>
        <p:spPr>
          <a:xfrm>
            <a:off x="5090530" y="1835180"/>
            <a:ext cx="180000" cy="180000"/>
          </a:xfrm>
          <a:prstGeom prst="diamond">
            <a:avLst/>
          </a:prstGeom>
          <a:solidFill>
            <a:srgbClr val="FBFB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1F448-7ABF-B9E0-121E-E8250E9274DD}"/>
              </a:ext>
            </a:extLst>
          </p:cNvPr>
          <p:cNvSpPr txBox="1"/>
          <p:nvPr/>
        </p:nvSpPr>
        <p:spPr>
          <a:xfrm>
            <a:off x="5670978" y="466381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b="1" dirty="0">
                <a:latin typeface="Arial" panose="020B0604020202020204" pitchFamily="34" charset="0"/>
                <a:cs typeface="Arial" panose="020B0604020202020204" pitchFamily="34" charset="0"/>
              </a:rPr>
              <a:t>מקרא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E403D-BF6A-CB21-CFAA-026977E4DC60}"/>
              </a:ext>
            </a:extLst>
          </p:cNvPr>
          <p:cNvSpPr txBox="1"/>
          <p:nvPr/>
        </p:nvSpPr>
        <p:spPr>
          <a:xfrm>
            <a:off x="5477817" y="2808814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עמדה קבועה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AE6D7-9C5D-AD0C-C608-3C6BBBE5903E}"/>
              </a:ext>
            </a:extLst>
          </p:cNvPr>
          <p:cNvSpPr/>
          <p:nvPr/>
        </p:nvSpPr>
        <p:spPr>
          <a:xfrm>
            <a:off x="5072530" y="2854702"/>
            <a:ext cx="216000" cy="2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0F7EF-C360-7DB6-2F92-085073BB3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488" y="3436855"/>
            <a:ext cx="2255716" cy="2804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6FF65-A4F9-4C9B-E7F2-5F911F0147A1}"/>
              </a:ext>
            </a:extLst>
          </p:cNvPr>
          <p:cNvSpPr txBox="1"/>
          <p:nvPr/>
        </p:nvSpPr>
        <p:spPr>
          <a:xfrm>
            <a:off x="6975439" y="375550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779</a:t>
            </a:r>
          </a:p>
          <a:p>
            <a:r>
              <a:rPr lang="he-IL" dirty="0"/>
              <a:t>627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3</cp:revision>
  <dcterms:created xsi:type="dcterms:W3CDTF">2023-08-09T05:43:56Z</dcterms:created>
  <dcterms:modified xsi:type="dcterms:W3CDTF">2023-08-10T05:56:21Z</dcterms:modified>
</cp:coreProperties>
</file>