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05"/>
    <a:srgbClr val="0000FF"/>
    <a:srgbClr val="332EFB"/>
    <a:srgbClr val="FECBD4"/>
    <a:srgbClr val="3300CC"/>
    <a:srgbClr val="FBF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FD7-ABA8-5210-E7C6-69EACE01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A5DC-F375-815A-5276-C5F9E5A9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4211-8337-4C55-EC16-005148E7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4C5B-6C46-C8BF-11B2-586E624E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DCE-94AF-AC6B-62CD-5E6EBD1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391-81AA-FD20-E4E1-A68F13A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F2F5-AA7E-C52F-2E00-FE97B85A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9EB-C2AF-318C-3E21-ECF3490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6BCA-C6A1-C7AB-5FCC-0A8A97E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26BB-1D54-F4A1-E905-2CEC646D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4068-B3FD-F416-58A0-1EF0CF8D2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E4AF0-C3AD-09BC-8872-27F2CFB8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6FD-503C-2705-A774-63153CE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AE56-31A3-B863-A8AC-5E86F50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43E-1085-62E0-1A4C-C2B8FB9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9B2B-3FFA-8E6F-0D39-B860A04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158-CF73-CDE0-F847-50ED3D3C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8293-769A-2A14-9670-F1CC28E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A7CD-EB1E-01A4-4876-3AE3D96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77C-D533-07A2-F4B7-D638F9C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930-B676-2824-D840-654A177B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6F48-3424-F602-1922-2832F6A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2723-7E50-6A28-0A86-93E7E37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A447-7158-AA49-81E2-84C2F984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7ED-EBCF-C5F6-C7F1-BACD503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7318-7FCD-00AD-98B4-812213D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C558-7846-A9AD-72A0-8280E34F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D997-5142-4966-7283-71AD5DF4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AC59-CAB3-7FC2-7CD5-A90639F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95EF-A6D5-C9A1-CD63-9F1CB2C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B514-7671-619E-F8F1-04E5AEFB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2495-02D6-81F0-3FEC-E43588FB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019-7EDB-97A7-0B1A-2A5542DB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DB39-6F7C-8033-E307-93BBB97F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266A6-A43A-64AB-4360-1F906523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2212-0139-3AB5-285F-CACF1D61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64E5-A121-9F73-52C9-FCE9A135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812D2-13F2-1F42-CD5F-7D16CF5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891B2-7022-B1B0-9716-28C6695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451-193D-B7EE-5AEB-BAF188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8812-1585-1084-455E-0300C5AD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9AC7-5AB6-B349-B84B-1861144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DFE1-5B27-0036-8ABD-867C433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000A-07A2-546A-4F4B-8CA11FF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E0AE2-A38A-3FAF-5069-4D32794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D163-E4C1-7A12-CFBB-8DAC459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FCDC-5A54-3B73-6964-DAF871A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375-5354-20C1-6A95-1DE9487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80C7-3E2C-259E-57C2-37C56C6E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3BDC-C842-13EE-79C6-A03B1F4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C179-1B07-714E-9B94-E832A88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4472-45B4-0601-F849-0D705B6A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31-BF90-0635-56FD-78A18821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C33F-9F31-46C6-262D-CEA127D30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BB8D-D8A4-F46D-2433-176067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DF0E-98F0-D245-63D5-7C86490E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E430-3BC1-3478-5505-D201FF81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573F-DC3B-4704-CE30-D3B8D97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90842-838E-BD79-0F19-48ECA548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97A3-3CD1-0F41-ABEC-5F2A6127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451B-48A3-5D32-FB68-6C6144B4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EE85-7788-44E6-9219-679C74242B4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7AFA-E9E4-8CF0-9546-478D755E7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8BC6-E018-6140-04DB-C96DC4DB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5133466" y="2540987"/>
            <a:ext cx="2254216" cy="241963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7C929-BBDA-7DE4-E327-E4166AB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11" y="4728346"/>
            <a:ext cx="161948" cy="152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69B2C-A16C-6E28-B6BF-81E768D8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94" y="5468519"/>
            <a:ext cx="371527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A53A-5933-0D9C-6C01-5559FC29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57" y="1218891"/>
            <a:ext cx="2000529" cy="2210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2572D-E715-DD5B-B83A-B4953111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442" y="3826225"/>
            <a:ext cx="666843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636F4-F94E-61CF-C0D7-176AB29C9D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16"/>
          <a:stretch/>
        </p:blipFill>
        <p:spPr>
          <a:xfrm>
            <a:off x="9596876" y="2338869"/>
            <a:ext cx="2254216" cy="22101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5290369" y="2962266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5290369" y="3304817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779385" y="2808378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779385" y="3150929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779385" y="417858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779385" y="4521133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779385" y="3836031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779385" y="349348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5290369" y="3647368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400675" y="4254884"/>
            <a:ext cx="180000" cy="155173"/>
          </a:xfrm>
          <a:prstGeom prst="triangle">
            <a:avLst/>
          </a:prstGeom>
          <a:solidFill>
            <a:srgbClr val="FECB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400675" y="4597435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400675" y="3899919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972546" y="254098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110665-F7CD-70B7-D1FF-159305829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952" y="3267053"/>
            <a:ext cx="2261812" cy="24386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312DE2-F408-81DE-4FA8-AFD069577A4B}"/>
              </a:ext>
            </a:extLst>
          </p:cNvPr>
          <p:cNvSpPr txBox="1"/>
          <p:nvPr/>
        </p:nvSpPr>
        <p:spPr>
          <a:xfrm>
            <a:off x="4387965" y="499539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677</a:t>
            </a:r>
          </a:p>
          <a:p>
            <a:r>
              <a:rPr lang="en-US" dirty="0"/>
              <a:t>628</a:t>
            </a:r>
          </a:p>
        </p:txBody>
      </p:sp>
    </p:spTree>
    <p:extLst>
      <p:ext uri="{BB962C8B-B14F-4D97-AF65-F5344CB8AC3E}">
        <p14:creationId xmlns:p14="http://schemas.microsoft.com/office/powerpoint/2010/main" val="27875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1</cp:revision>
  <dcterms:created xsi:type="dcterms:W3CDTF">2023-08-09T05:43:56Z</dcterms:created>
  <dcterms:modified xsi:type="dcterms:W3CDTF">2023-08-09T06:41:15Z</dcterms:modified>
</cp:coreProperties>
</file>