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33A-98FD-4747-B80D-DDFF7158CD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4927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EB857-79F4-6D5C-7709-1A7DE823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3" y="566647"/>
            <a:ext cx="1846980" cy="5705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347273"/>
            <a:ext cx="1496554" cy="3925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</cp:revision>
  <dcterms:created xsi:type="dcterms:W3CDTF">2022-08-26T10:30:27Z</dcterms:created>
  <dcterms:modified xsi:type="dcterms:W3CDTF">2023-09-23T17:25:45Z</dcterms:modified>
</cp:coreProperties>
</file>