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0" r:id="rId5"/>
    <p:sldId id="256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F14BEF-846C-4D38-828A-380645BD47E8}" v="10" dt="2022-11-04T13:42:15.8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s Szeinuk" userId="0dc2a334bba03d87" providerId="LiveId" clId="{B5F14BEF-846C-4D38-828A-380645BD47E8}"/>
    <pc:docChg chg="undo custSel addSld modSld">
      <pc:chgData name="Marcos Szeinuk" userId="0dc2a334bba03d87" providerId="LiveId" clId="{B5F14BEF-846C-4D38-828A-380645BD47E8}" dt="2022-11-04T13:42:23.725" v="255" actId="20577"/>
      <pc:docMkLst>
        <pc:docMk/>
      </pc:docMkLst>
      <pc:sldChg chg="addSp delSp modSp mod">
        <pc:chgData name="Marcos Szeinuk" userId="0dc2a334bba03d87" providerId="LiveId" clId="{B5F14BEF-846C-4D38-828A-380645BD47E8}" dt="2022-11-04T13:42:23.725" v="255" actId="20577"/>
        <pc:sldMkLst>
          <pc:docMk/>
          <pc:sldMk cId="738444118" sldId="259"/>
        </pc:sldMkLst>
        <pc:spChg chg="add del mod">
          <ac:chgData name="Marcos Szeinuk" userId="0dc2a334bba03d87" providerId="LiveId" clId="{B5F14BEF-846C-4D38-828A-380645BD47E8}" dt="2022-11-04T13:39:54.847" v="243" actId="478"/>
          <ac:spMkLst>
            <pc:docMk/>
            <pc:sldMk cId="738444118" sldId="259"/>
            <ac:spMk id="2" creationId="{DC8B7F5F-8293-273B-A95F-84B11BFDBB47}"/>
          </ac:spMkLst>
        </pc:spChg>
        <pc:spChg chg="add mod">
          <ac:chgData name="Marcos Szeinuk" userId="0dc2a334bba03d87" providerId="LiveId" clId="{B5F14BEF-846C-4D38-828A-380645BD47E8}" dt="2022-11-04T13:29:43.573" v="190" actId="1076"/>
          <ac:spMkLst>
            <pc:docMk/>
            <pc:sldMk cId="738444118" sldId="259"/>
            <ac:spMk id="4" creationId="{1CBD5479-F865-927A-FE15-FC0F366D06D1}"/>
          </ac:spMkLst>
        </pc:spChg>
        <pc:spChg chg="add del mod">
          <ac:chgData name="Marcos Szeinuk" userId="0dc2a334bba03d87" providerId="LiveId" clId="{B5F14BEF-846C-4D38-828A-380645BD47E8}" dt="2022-11-04T13:39:54.847" v="243" actId="478"/>
          <ac:spMkLst>
            <pc:docMk/>
            <pc:sldMk cId="738444118" sldId="259"/>
            <ac:spMk id="6" creationId="{5A6BE613-532C-4E2B-ABB7-E1CCE6D28165}"/>
          </ac:spMkLst>
        </pc:spChg>
        <pc:spChg chg="add del mod">
          <ac:chgData name="Marcos Szeinuk" userId="0dc2a334bba03d87" providerId="LiveId" clId="{B5F14BEF-846C-4D38-828A-380645BD47E8}" dt="2022-11-04T13:39:54.847" v="243" actId="478"/>
          <ac:spMkLst>
            <pc:docMk/>
            <pc:sldMk cId="738444118" sldId="259"/>
            <ac:spMk id="7" creationId="{7A0C4762-B3B3-9CC5-96D2-5EA3437E60C9}"/>
          </ac:spMkLst>
        </pc:spChg>
        <pc:spChg chg="add del mod">
          <ac:chgData name="Marcos Szeinuk" userId="0dc2a334bba03d87" providerId="LiveId" clId="{B5F14BEF-846C-4D38-828A-380645BD47E8}" dt="2022-11-04T13:39:54.847" v="243" actId="478"/>
          <ac:spMkLst>
            <pc:docMk/>
            <pc:sldMk cId="738444118" sldId="259"/>
            <ac:spMk id="8" creationId="{09D81DF3-FE8B-61C6-D388-5BF5C57700F9}"/>
          </ac:spMkLst>
        </pc:spChg>
        <pc:spChg chg="add mod">
          <ac:chgData name="Marcos Szeinuk" userId="0dc2a334bba03d87" providerId="LiveId" clId="{B5F14BEF-846C-4D38-828A-380645BD47E8}" dt="2022-11-04T13:29:43.573" v="190" actId="1076"/>
          <ac:spMkLst>
            <pc:docMk/>
            <pc:sldMk cId="738444118" sldId="259"/>
            <ac:spMk id="9" creationId="{CB86D23D-2E53-D06E-A60A-862FD76CC173}"/>
          </ac:spMkLst>
        </pc:spChg>
        <pc:spChg chg="add mod">
          <ac:chgData name="Marcos Szeinuk" userId="0dc2a334bba03d87" providerId="LiveId" clId="{B5F14BEF-846C-4D38-828A-380645BD47E8}" dt="2022-11-04T13:29:43.573" v="190" actId="1076"/>
          <ac:spMkLst>
            <pc:docMk/>
            <pc:sldMk cId="738444118" sldId="259"/>
            <ac:spMk id="10" creationId="{24259C12-F10B-6D47-DFA8-EE8A3625909F}"/>
          </ac:spMkLst>
        </pc:spChg>
        <pc:spChg chg="add mod">
          <ac:chgData name="Marcos Szeinuk" userId="0dc2a334bba03d87" providerId="LiveId" clId="{B5F14BEF-846C-4D38-828A-380645BD47E8}" dt="2022-11-04T13:39:50.718" v="242" actId="20577"/>
          <ac:spMkLst>
            <pc:docMk/>
            <pc:sldMk cId="738444118" sldId="259"/>
            <ac:spMk id="13" creationId="{944653CF-FF60-0F9A-3888-B7E17C307CF6}"/>
          </ac:spMkLst>
        </pc:spChg>
        <pc:spChg chg="add mod">
          <ac:chgData name="Marcos Szeinuk" userId="0dc2a334bba03d87" providerId="LiveId" clId="{B5F14BEF-846C-4D38-828A-380645BD47E8}" dt="2022-11-04T13:42:23.725" v="255" actId="20577"/>
          <ac:spMkLst>
            <pc:docMk/>
            <pc:sldMk cId="738444118" sldId="259"/>
            <ac:spMk id="16" creationId="{B2020469-40F8-B366-8FA4-C86186B67D2B}"/>
          </ac:spMkLst>
        </pc:spChg>
        <pc:picChg chg="mod">
          <ac:chgData name="Marcos Szeinuk" userId="0dc2a334bba03d87" providerId="LiveId" clId="{B5F14BEF-846C-4D38-828A-380645BD47E8}" dt="2022-11-04T13:04:43.702" v="47" actId="1076"/>
          <ac:picMkLst>
            <pc:docMk/>
            <pc:sldMk cId="738444118" sldId="259"/>
            <ac:picMk id="3" creationId="{B9ECE621-F2E7-38C1-7021-9A488CA84837}"/>
          </ac:picMkLst>
        </pc:picChg>
        <pc:picChg chg="mod">
          <ac:chgData name="Marcos Szeinuk" userId="0dc2a334bba03d87" providerId="LiveId" clId="{B5F14BEF-846C-4D38-828A-380645BD47E8}" dt="2022-11-04T13:04:47.638" v="50" actId="1076"/>
          <ac:picMkLst>
            <pc:docMk/>
            <pc:sldMk cId="738444118" sldId="259"/>
            <ac:picMk id="5" creationId="{6416D91E-7602-1FDA-82C9-8CFB907D5125}"/>
          </ac:picMkLst>
        </pc:picChg>
        <pc:picChg chg="add mod">
          <ac:chgData name="Marcos Szeinuk" userId="0dc2a334bba03d87" providerId="LiveId" clId="{B5F14BEF-846C-4D38-828A-380645BD47E8}" dt="2022-11-04T13:41:55.217" v="246" actId="14100"/>
          <ac:picMkLst>
            <pc:docMk/>
            <pc:sldMk cId="738444118" sldId="259"/>
            <ac:picMk id="12" creationId="{16BA3610-5F9A-6A63-AD7B-FAA27B3614D4}"/>
          </ac:picMkLst>
        </pc:picChg>
        <pc:picChg chg="add mod">
          <ac:chgData name="Marcos Szeinuk" userId="0dc2a334bba03d87" providerId="LiveId" clId="{B5F14BEF-846C-4D38-828A-380645BD47E8}" dt="2022-11-04T13:39:57.332" v="245" actId="1076"/>
          <ac:picMkLst>
            <pc:docMk/>
            <pc:sldMk cId="738444118" sldId="259"/>
            <ac:picMk id="15" creationId="{60459906-585B-1D1B-8F58-E071C1A28044}"/>
          </ac:picMkLst>
        </pc:picChg>
      </pc:sldChg>
      <pc:sldChg chg="addSp modSp new mod">
        <pc:chgData name="Marcos Szeinuk" userId="0dc2a334bba03d87" providerId="LiveId" clId="{B5F14BEF-846C-4D38-828A-380645BD47E8}" dt="2022-11-04T13:32:55.322" v="231" actId="1076"/>
        <pc:sldMkLst>
          <pc:docMk/>
          <pc:sldMk cId="2938905387" sldId="260"/>
        </pc:sldMkLst>
        <pc:spChg chg="add mod">
          <ac:chgData name="Marcos Szeinuk" userId="0dc2a334bba03d87" providerId="LiveId" clId="{B5F14BEF-846C-4D38-828A-380645BD47E8}" dt="2022-11-04T13:31:32.101" v="228" actId="1076"/>
          <ac:spMkLst>
            <pc:docMk/>
            <pc:sldMk cId="2938905387" sldId="260"/>
            <ac:spMk id="4" creationId="{86E435D3-E9BA-B708-04F2-5E5E5735EFE2}"/>
          </ac:spMkLst>
        </pc:spChg>
        <pc:picChg chg="add mod">
          <ac:chgData name="Marcos Szeinuk" userId="0dc2a334bba03d87" providerId="LiveId" clId="{B5F14BEF-846C-4D38-828A-380645BD47E8}" dt="2022-11-04T13:31:13.017" v="196" actId="1076"/>
          <ac:picMkLst>
            <pc:docMk/>
            <pc:sldMk cId="2938905387" sldId="260"/>
            <ac:picMk id="3" creationId="{8B19D4F8-B9E9-057F-5D34-B3BC31F57D7F}"/>
          </ac:picMkLst>
        </pc:picChg>
        <pc:picChg chg="add mod">
          <ac:chgData name="Marcos Szeinuk" userId="0dc2a334bba03d87" providerId="LiveId" clId="{B5F14BEF-846C-4D38-828A-380645BD47E8}" dt="2022-11-04T13:32:55.322" v="231" actId="1076"/>
          <ac:picMkLst>
            <pc:docMk/>
            <pc:sldMk cId="2938905387" sldId="260"/>
            <ac:picMk id="6" creationId="{B71A9256-C473-EE85-D955-8FE3C8387A6C}"/>
          </ac:picMkLst>
        </pc:picChg>
      </pc:sldChg>
    </pc:docChg>
  </pc:docChgLst>
  <pc:docChgLst>
    <pc:chgData name="Marcos Szeinuk" userId="0dc2a334bba03d87" providerId="LiveId" clId="{AB953854-0ECB-4E50-8FF8-665FCCEFD101}"/>
    <pc:docChg chg="custSel addSld modSld">
      <pc:chgData name="Marcos Szeinuk" userId="0dc2a334bba03d87" providerId="LiveId" clId="{AB953854-0ECB-4E50-8FF8-665FCCEFD101}" dt="2022-04-21T08:26:51.573" v="3" actId="1076"/>
      <pc:docMkLst>
        <pc:docMk/>
      </pc:docMkLst>
      <pc:sldChg chg="addSp delSp modSp new mod modClrScheme chgLayout">
        <pc:chgData name="Marcos Szeinuk" userId="0dc2a334bba03d87" providerId="LiveId" clId="{AB953854-0ECB-4E50-8FF8-665FCCEFD101}" dt="2022-04-21T08:26:51.573" v="3" actId="1076"/>
        <pc:sldMkLst>
          <pc:docMk/>
          <pc:sldMk cId="124297110" sldId="256"/>
        </pc:sldMkLst>
        <pc:spChg chg="del">
          <ac:chgData name="Marcos Szeinuk" userId="0dc2a334bba03d87" providerId="LiveId" clId="{AB953854-0ECB-4E50-8FF8-665FCCEFD101}" dt="2022-04-21T08:26:49.649" v="1" actId="700"/>
          <ac:spMkLst>
            <pc:docMk/>
            <pc:sldMk cId="124297110" sldId="256"/>
            <ac:spMk id="2" creationId="{DFCC5F10-4AB6-4A8D-8FB3-03AC7F219BB7}"/>
          </ac:spMkLst>
        </pc:spChg>
        <pc:spChg chg="del">
          <ac:chgData name="Marcos Szeinuk" userId="0dc2a334bba03d87" providerId="LiveId" clId="{AB953854-0ECB-4E50-8FF8-665FCCEFD101}" dt="2022-04-21T08:26:49.649" v="1" actId="700"/>
          <ac:spMkLst>
            <pc:docMk/>
            <pc:sldMk cId="124297110" sldId="256"/>
            <ac:spMk id="3" creationId="{21314B99-9A36-4203-93FB-A5C7244C439F}"/>
          </ac:spMkLst>
        </pc:spChg>
        <pc:picChg chg="add mod">
          <ac:chgData name="Marcos Szeinuk" userId="0dc2a334bba03d87" providerId="LiveId" clId="{AB953854-0ECB-4E50-8FF8-665FCCEFD101}" dt="2022-04-21T08:26:51.573" v="3" actId="1076"/>
          <ac:picMkLst>
            <pc:docMk/>
            <pc:sldMk cId="124297110" sldId="256"/>
            <ac:picMk id="5" creationId="{8D2505DF-ACDD-496F-849E-179A04470849}"/>
          </ac:picMkLst>
        </pc:picChg>
      </pc:sldChg>
    </pc:docChg>
  </pc:docChgLst>
  <pc:docChgLst>
    <pc:chgData name="Marcos Szeinuk" userId="0dc2a334bba03d87" providerId="LiveId" clId="{318EA205-4007-4992-BEAF-87D8807F689F}"/>
    <pc:docChg chg="custSel addSld modSld sldOrd">
      <pc:chgData name="Marcos Szeinuk" userId="0dc2a334bba03d87" providerId="LiveId" clId="{318EA205-4007-4992-BEAF-87D8807F689F}" dt="2022-08-27T11:13:16.925" v="114" actId="1076"/>
      <pc:docMkLst>
        <pc:docMk/>
      </pc:docMkLst>
      <pc:sldChg chg="modSp mod ord">
        <pc:chgData name="Marcos Szeinuk" userId="0dc2a334bba03d87" providerId="LiveId" clId="{318EA205-4007-4992-BEAF-87D8807F689F}" dt="2022-08-27T11:08:32.543" v="55"/>
        <pc:sldMkLst>
          <pc:docMk/>
          <pc:sldMk cId="124297110" sldId="256"/>
        </pc:sldMkLst>
        <pc:picChg chg="mod">
          <ac:chgData name="Marcos Szeinuk" userId="0dc2a334bba03d87" providerId="LiveId" clId="{318EA205-4007-4992-BEAF-87D8807F689F}" dt="2022-08-27T11:08:05.746" v="1" actId="1076"/>
          <ac:picMkLst>
            <pc:docMk/>
            <pc:sldMk cId="124297110" sldId="256"/>
            <ac:picMk id="5" creationId="{8D2505DF-ACDD-496F-849E-179A04470849}"/>
          </ac:picMkLst>
        </pc:picChg>
      </pc:sldChg>
      <pc:sldChg chg="addSp modSp new mod">
        <pc:chgData name="Marcos Szeinuk" userId="0dc2a334bba03d87" providerId="LiveId" clId="{318EA205-4007-4992-BEAF-87D8807F689F}" dt="2022-08-27T11:08:29.974" v="52" actId="1076"/>
        <pc:sldMkLst>
          <pc:docMk/>
          <pc:sldMk cId="603222566" sldId="257"/>
        </pc:sldMkLst>
        <pc:spChg chg="add mod">
          <ac:chgData name="Marcos Szeinuk" userId="0dc2a334bba03d87" providerId="LiveId" clId="{318EA205-4007-4992-BEAF-87D8807F689F}" dt="2022-08-27T11:08:29.974" v="52" actId="1076"/>
          <ac:spMkLst>
            <pc:docMk/>
            <pc:sldMk cId="603222566" sldId="257"/>
            <ac:spMk id="4" creationId="{5FF42100-9240-CF25-CA03-85CF6BBF9001}"/>
          </ac:spMkLst>
        </pc:spChg>
        <pc:picChg chg="add mod">
          <ac:chgData name="Marcos Szeinuk" userId="0dc2a334bba03d87" providerId="LiveId" clId="{318EA205-4007-4992-BEAF-87D8807F689F}" dt="2022-08-27T11:08:11.379" v="6" actId="1076"/>
          <ac:picMkLst>
            <pc:docMk/>
            <pc:sldMk cId="603222566" sldId="257"/>
            <ac:picMk id="3" creationId="{3EFC5FA2-EC8F-C6BC-0D23-094042AE8729}"/>
          </ac:picMkLst>
        </pc:picChg>
      </pc:sldChg>
      <pc:sldChg chg="addSp modSp new mod">
        <pc:chgData name="Marcos Szeinuk" userId="0dc2a334bba03d87" providerId="LiveId" clId="{318EA205-4007-4992-BEAF-87D8807F689F}" dt="2022-08-27T11:12:23.329" v="109" actId="1076"/>
        <pc:sldMkLst>
          <pc:docMk/>
          <pc:sldMk cId="620237036" sldId="258"/>
        </pc:sldMkLst>
        <pc:spChg chg="add mod">
          <ac:chgData name="Marcos Szeinuk" userId="0dc2a334bba03d87" providerId="LiveId" clId="{318EA205-4007-4992-BEAF-87D8807F689F}" dt="2022-08-27T11:11:59.746" v="100" actId="1076"/>
          <ac:spMkLst>
            <pc:docMk/>
            <pc:sldMk cId="620237036" sldId="258"/>
            <ac:spMk id="4" creationId="{7111F9D2-632A-182F-5748-2226668F4409}"/>
          </ac:spMkLst>
        </pc:spChg>
        <pc:picChg chg="add mod">
          <ac:chgData name="Marcos Szeinuk" userId="0dc2a334bba03d87" providerId="LiveId" clId="{318EA205-4007-4992-BEAF-87D8807F689F}" dt="2022-08-27T11:11:59.746" v="100" actId="1076"/>
          <ac:picMkLst>
            <pc:docMk/>
            <pc:sldMk cId="620237036" sldId="258"/>
            <ac:picMk id="3" creationId="{D273DECD-06DA-E0BD-E369-2A443AF0C461}"/>
          </ac:picMkLst>
        </pc:picChg>
        <pc:picChg chg="add mod">
          <ac:chgData name="Marcos Szeinuk" userId="0dc2a334bba03d87" providerId="LiveId" clId="{318EA205-4007-4992-BEAF-87D8807F689F}" dt="2022-08-27T11:12:03.107" v="103" actId="1076"/>
          <ac:picMkLst>
            <pc:docMk/>
            <pc:sldMk cId="620237036" sldId="258"/>
            <ac:picMk id="8" creationId="{98880395-572C-C476-CAA2-83B6B5CA44BC}"/>
          </ac:picMkLst>
        </pc:picChg>
        <pc:picChg chg="add mod">
          <ac:chgData name="Marcos Szeinuk" userId="0dc2a334bba03d87" providerId="LiveId" clId="{318EA205-4007-4992-BEAF-87D8807F689F}" dt="2022-08-27T11:12:23.329" v="109" actId="1076"/>
          <ac:picMkLst>
            <pc:docMk/>
            <pc:sldMk cId="620237036" sldId="258"/>
            <ac:picMk id="11" creationId="{6AE3A5B8-0CE4-5F9D-BEF8-7597769D4CD7}"/>
          </ac:picMkLst>
        </pc:picChg>
        <pc:cxnChg chg="add mod">
          <ac:chgData name="Marcos Szeinuk" userId="0dc2a334bba03d87" providerId="LiveId" clId="{318EA205-4007-4992-BEAF-87D8807F689F}" dt="2022-08-27T11:12:07.127" v="105" actId="13822"/>
          <ac:cxnSpMkLst>
            <pc:docMk/>
            <pc:sldMk cId="620237036" sldId="258"/>
            <ac:cxnSpMk id="6" creationId="{7FA386C1-468D-F221-13BB-3C8511A1EB41}"/>
          </ac:cxnSpMkLst>
        </pc:cxnChg>
        <pc:cxnChg chg="add mod">
          <ac:chgData name="Marcos Szeinuk" userId="0dc2a334bba03d87" providerId="LiveId" clId="{318EA205-4007-4992-BEAF-87D8807F689F}" dt="2022-08-27T11:12:09.986" v="106" actId="571"/>
          <ac:cxnSpMkLst>
            <pc:docMk/>
            <pc:sldMk cId="620237036" sldId="258"/>
            <ac:cxnSpMk id="9" creationId="{B8CEFD53-4842-6384-E53E-AAFB9F6A4E89}"/>
          </ac:cxnSpMkLst>
        </pc:cxnChg>
      </pc:sldChg>
      <pc:sldChg chg="addSp modSp new mod">
        <pc:chgData name="Marcos Szeinuk" userId="0dc2a334bba03d87" providerId="LiveId" clId="{318EA205-4007-4992-BEAF-87D8807F689F}" dt="2022-08-27T11:13:16.925" v="114" actId="1076"/>
        <pc:sldMkLst>
          <pc:docMk/>
          <pc:sldMk cId="738444118" sldId="259"/>
        </pc:sldMkLst>
        <pc:picChg chg="add mod">
          <ac:chgData name="Marcos Szeinuk" userId="0dc2a334bba03d87" providerId="LiveId" clId="{318EA205-4007-4992-BEAF-87D8807F689F}" dt="2022-08-27T11:12:56.805" v="112" actId="1076"/>
          <ac:picMkLst>
            <pc:docMk/>
            <pc:sldMk cId="738444118" sldId="259"/>
            <ac:picMk id="3" creationId="{B9ECE621-F2E7-38C1-7021-9A488CA84837}"/>
          </ac:picMkLst>
        </pc:picChg>
        <pc:picChg chg="add mod">
          <ac:chgData name="Marcos Szeinuk" userId="0dc2a334bba03d87" providerId="LiveId" clId="{318EA205-4007-4992-BEAF-87D8807F689F}" dt="2022-08-27T11:13:16.925" v="114" actId="1076"/>
          <ac:picMkLst>
            <pc:docMk/>
            <pc:sldMk cId="738444118" sldId="259"/>
            <ac:picMk id="5" creationId="{6416D91E-7602-1FDA-82C9-8CFB907D512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7B934-9CB8-4C47-9CA2-34A5CCD45E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718C3-B584-461C-959C-1C5E470ED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8B264-159F-4D45-83B8-E496BAF5C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8943-3FBA-4BA1-825A-5E6E8F26C15E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72A11-40BB-4037-B35F-281E3F751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53343-3C5B-4310-9CD6-14904D7C2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D58B-E61F-42B2-B2B2-90FB41E8A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87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71F97-2BA7-4D87-A1AE-C3AEA2B5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F407C3-B4C8-4A1C-BF95-DF3144BE7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76D0E-00BF-4B2D-B1AD-0876C833E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8943-3FBA-4BA1-825A-5E6E8F26C15E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1CE54-8F7E-4CE0-BC58-7FEDAF151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0E182-83B0-42C3-AE14-0AB59C989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D58B-E61F-42B2-B2B2-90FB41E8A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51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55525C-6651-47AA-A8C9-31543FDE57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54DC31-C056-4266-B9C7-BD37E50BE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5DC8D-9EB2-4E7B-ADA4-3542D2F8F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8943-3FBA-4BA1-825A-5E6E8F26C15E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8972F-2A53-4A88-BE75-5344CD443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7AF71-6ECA-4C88-8CD7-34C8B481D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D58B-E61F-42B2-B2B2-90FB41E8A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54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AC54D-86D4-4ABD-8B3E-0ADF0F864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B94F0-B846-4EA8-984B-A73BE458E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4BDA5-FD80-47A2-BCF1-AE09CF361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8943-3FBA-4BA1-825A-5E6E8F26C15E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B9B-F349-4C8A-8EF1-6778A5AEF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270C9-9FBE-4C53-B062-B17465FC3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D58B-E61F-42B2-B2B2-90FB41E8A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93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EBF94-FFD6-4574-8EE7-5B6727FD7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85462-B101-4351-848C-64DB4EEEC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E3519-F528-4DA6-AB00-00810A248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8943-3FBA-4BA1-825A-5E6E8F26C15E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B41F4-1780-480F-B7D1-76D8187B1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CA590-9B87-4289-AA7D-C325DF250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D58B-E61F-42B2-B2B2-90FB41E8A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18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F8E53-A7A8-4F32-AF99-EC596222C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158B1-2F11-42EA-9396-E514C7192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50FF8-81A5-43EC-907E-E08B1369F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9572A-BEA8-4F29-B39A-AFB0BF6F8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8943-3FBA-4BA1-825A-5E6E8F26C15E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BE913-CF7B-4775-BBB9-29D95E8AA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7194B-6025-49FC-A6F4-53E104A02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D58B-E61F-42B2-B2B2-90FB41E8A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04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99DA-1081-40B0-B414-6B4A2A429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DDDCF-4810-491E-A08E-68CCB1CB4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0C956A-B571-4637-B375-9F33E9489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83361E-5DDD-4422-BDA4-EB6AC9AD29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778C9A-2988-481D-9200-4B9A1C9A1B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AB8F53-556A-4B33-B648-7EE63E152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8943-3FBA-4BA1-825A-5E6E8F26C15E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26543F-B008-4A68-A217-AAAB36113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0AED97-6458-4589-BFFE-F52CEF42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D58B-E61F-42B2-B2B2-90FB41E8A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0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7A6B5-44AC-42B8-9606-63262FDBF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A75BF-4D50-4FC7-9664-584F8A822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8943-3FBA-4BA1-825A-5E6E8F26C15E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C1434-FFBE-4167-AC11-2C67B70CA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EA5310-B544-49C0-B328-AE5244C2F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D58B-E61F-42B2-B2B2-90FB41E8A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6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882DC2-CF80-4338-A2F4-F95291D3E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8943-3FBA-4BA1-825A-5E6E8F26C15E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0758F8-A0E6-4718-85F0-849B1FA39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227C9-D33A-41F8-8B1D-FBD2DB48B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D58B-E61F-42B2-B2B2-90FB41E8A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39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31FBA-8DDE-4A87-9ECB-562AA6C9E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00EB0-5EEF-4714-853B-830C8C68E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025F25-7647-40B1-A1A7-97A7F7983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69983-8FE4-4ADB-A644-054DF356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8943-3FBA-4BA1-825A-5E6E8F26C15E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A02A2-E91A-4C84-9143-F01F18290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8BFB0-6699-45AF-9E6C-DF18D31A9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D58B-E61F-42B2-B2B2-90FB41E8A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60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A03FD-A852-4ADA-8014-09964E493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033A8F-68CE-4941-B835-859F4E4275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7AD84-6E23-47A1-BE7B-26E356A1D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BBAFC-72B2-41BE-84B3-3540EF546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8943-3FBA-4BA1-825A-5E6E8F26C15E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7F9D6-0EDF-43CD-8353-11C969C7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CF85E-F5A9-46DF-A604-D60991793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D58B-E61F-42B2-B2B2-90FB41E8A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44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55E369-8CFA-44DC-9277-CE52C84F8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1B8B3-F891-4FD6-A490-E018EA814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BFD4C-1E4B-491D-A3AF-3B59E5F391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88943-3FBA-4BA1-825A-5E6E8F26C15E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D751-C5EC-4122-AF8A-DE5A9D809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5E39A-4254-431C-8461-29ECB68F9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9D58B-E61F-42B2-B2B2-90FB41E8A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56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73DECD-06DA-E0BD-E369-2A443AF0C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16" y="318439"/>
            <a:ext cx="1143160" cy="8478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11F9D2-632A-182F-5748-2226668F4409}"/>
              </a:ext>
            </a:extLst>
          </p:cNvPr>
          <p:cNvSpPr txBox="1"/>
          <p:nvPr/>
        </p:nvSpPr>
        <p:spPr>
          <a:xfrm>
            <a:off x="2045617" y="242952"/>
            <a:ext cx="23649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python debugger</a:t>
            </a:r>
          </a:p>
          <a:p>
            <a:r>
              <a:rPr lang="en-US" dirty="0"/>
              <a:t>Load</a:t>
            </a:r>
          </a:p>
          <a:p>
            <a:r>
              <a:rPr lang="en-US" dirty="0"/>
              <a:t>run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FA386C1-468D-F221-13BB-3C8511A1EB41}"/>
              </a:ext>
            </a:extLst>
          </p:cNvPr>
          <p:cNvCxnSpPr/>
          <p:nvPr/>
        </p:nvCxnSpPr>
        <p:spPr>
          <a:xfrm flipH="1">
            <a:off x="1442300" y="93232"/>
            <a:ext cx="292231" cy="450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8880395-572C-C476-CAA2-83B6B5CA4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416" y="1509702"/>
            <a:ext cx="4792058" cy="502985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8CEFD53-4842-6384-E53E-AAFB9F6A4E89}"/>
              </a:ext>
            </a:extLst>
          </p:cNvPr>
          <p:cNvCxnSpPr/>
          <p:nvPr/>
        </p:nvCxnSpPr>
        <p:spPr>
          <a:xfrm flipH="1">
            <a:off x="4396419" y="3307772"/>
            <a:ext cx="292231" cy="450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6AE3A5B8-0CE4-5F9D-BEF8-7597769D4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869" y="417869"/>
            <a:ext cx="3877216" cy="62302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56F21B-5CB6-83AD-4CD0-BBB01EBC8622}"/>
              </a:ext>
            </a:extLst>
          </p:cNvPr>
          <p:cNvSpPr txBox="1"/>
          <p:nvPr/>
        </p:nvSpPr>
        <p:spPr>
          <a:xfrm>
            <a:off x="4614874" y="303447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run</a:t>
            </a:r>
          </a:p>
        </p:txBody>
      </p:sp>
    </p:spTree>
    <p:extLst>
      <p:ext uri="{BB962C8B-B14F-4D97-AF65-F5344CB8AC3E}">
        <p14:creationId xmlns:p14="http://schemas.microsoft.com/office/powerpoint/2010/main" val="620237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ECE621-F2E7-38C1-7021-9A488CA84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26" y="256732"/>
            <a:ext cx="3924848" cy="63445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16D91E-7602-1FDA-82C9-8CFB907D5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536" y="218851"/>
            <a:ext cx="3924848" cy="62587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BD5479-F865-927A-FE15-FC0F366D06D1}"/>
              </a:ext>
            </a:extLst>
          </p:cNvPr>
          <p:cNvSpPr txBox="1"/>
          <p:nvPr/>
        </p:nvSpPr>
        <p:spPr>
          <a:xfrm>
            <a:off x="8369046" y="218851"/>
            <a:ext cx="168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Set SZ -&gt; reset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6D23D-2E53-D06E-A60A-862FD76CC173}"/>
              </a:ext>
            </a:extLst>
          </p:cNvPr>
          <p:cNvSpPr txBox="1"/>
          <p:nvPr/>
        </p:nvSpPr>
        <p:spPr>
          <a:xfrm>
            <a:off x="8369046" y="686818"/>
            <a:ext cx="1510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Set Scenario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259C12-F10B-6D47-DFA8-EE8A3625909F}"/>
              </a:ext>
            </a:extLst>
          </p:cNvPr>
          <p:cNvSpPr txBox="1"/>
          <p:nvPr/>
        </p:nvSpPr>
        <p:spPr>
          <a:xfrm>
            <a:off x="8362525" y="1154785"/>
            <a:ext cx="3550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create empty key (</a:t>
            </a:r>
            <a:r>
              <a:rPr lang="en-US" dirty="0" err="1"/>
              <a:t>toma</a:t>
            </a:r>
            <a:r>
              <a:rPr lang="en-US" dirty="0"/>
              <a:t> </a:t>
            </a:r>
            <a:r>
              <a:rPr lang="en-US" dirty="0" err="1"/>
              <a:t>tiempo</a:t>
            </a:r>
            <a:r>
              <a:rPr lang="en-US" dirty="0"/>
              <a:t>…)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BA3610-5F9A-6A63-AD7B-FAA27B3614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2903" y="1598321"/>
            <a:ext cx="1953654" cy="12069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44653CF-FF60-0F9A-3888-B7E17C307CF6}"/>
              </a:ext>
            </a:extLst>
          </p:cNvPr>
          <p:cNvSpPr txBox="1"/>
          <p:nvPr/>
        </p:nvSpPr>
        <p:spPr>
          <a:xfrm>
            <a:off x="8362525" y="2909336"/>
            <a:ext cx="1136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save key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459906-585B-1D1B-8F58-E071C1A280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4413" y="3579333"/>
            <a:ext cx="1409897" cy="120031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2020469-40F8-B366-8FA4-C86186B67D2B}"/>
              </a:ext>
            </a:extLst>
          </p:cNvPr>
          <p:cNvSpPr txBox="1"/>
          <p:nvPr/>
        </p:nvSpPr>
        <p:spPr>
          <a:xfrm>
            <a:off x="8362525" y="5163692"/>
            <a:ext cx="82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 reset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44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855F71-7779-EE75-80F5-E860AD360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551" y="0"/>
            <a:ext cx="1810003" cy="37438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E6D4B1-4F40-335D-33A3-9B2DAA38B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24" y="828674"/>
            <a:ext cx="2903201" cy="49725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BBAF3B-6260-89DC-CDF2-A38FDD2EF75B}"/>
              </a:ext>
            </a:extLst>
          </p:cNvPr>
          <p:cNvSpPr txBox="1"/>
          <p:nvPr/>
        </p:nvSpPr>
        <p:spPr>
          <a:xfrm>
            <a:off x="122521" y="15047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A038E7-7E9F-1350-7A4B-352B0E08EC2D}"/>
              </a:ext>
            </a:extLst>
          </p:cNvPr>
          <p:cNvSpPr txBox="1"/>
          <p:nvPr/>
        </p:nvSpPr>
        <p:spPr>
          <a:xfrm>
            <a:off x="273364" y="1135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444877-0957-E1D9-A117-1DFEC493EDEE}"/>
              </a:ext>
            </a:extLst>
          </p:cNvPr>
          <p:cNvSpPr txBox="1"/>
          <p:nvPr/>
        </p:nvSpPr>
        <p:spPr>
          <a:xfrm>
            <a:off x="2454146" y="1874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2CF8AA3-0EE5-9793-CA2C-9176DAEB4618}"/>
              </a:ext>
            </a:extLst>
          </p:cNvPr>
          <p:cNvCxnSpPr>
            <a:cxnSpLocks/>
          </p:cNvCxnSpPr>
          <p:nvPr/>
        </p:nvCxnSpPr>
        <p:spPr>
          <a:xfrm flipV="1">
            <a:off x="2755832" y="1781666"/>
            <a:ext cx="977182" cy="277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E3D512-3A93-63E9-1FD7-5DC5C6E17500}"/>
              </a:ext>
            </a:extLst>
          </p:cNvPr>
          <p:cNvSpPr txBox="1"/>
          <p:nvPr/>
        </p:nvSpPr>
        <p:spPr>
          <a:xfrm>
            <a:off x="2454146" y="22434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4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86FC8D2-CC27-FFB1-AC59-47B7F067B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7551" y="2612762"/>
            <a:ext cx="8133694" cy="4363388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CAB2B6-BB10-94B3-FF3B-E8F938DB7C6C}"/>
              </a:ext>
            </a:extLst>
          </p:cNvPr>
          <p:cNvCxnSpPr>
            <a:cxnSpLocks/>
          </p:cNvCxnSpPr>
          <p:nvPr/>
        </p:nvCxnSpPr>
        <p:spPr>
          <a:xfrm>
            <a:off x="2607034" y="2462032"/>
            <a:ext cx="1505518" cy="1340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2221241-8581-B0F7-7962-FBF81D03F3D4}"/>
              </a:ext>
            </a:extLst>
          </p:cNvPr>
          <p:cNvCxnSpPr/>
          <p:nvPr/>
        </p:nvCxnSpPr>
        <p:spPr>
          <a:xfrm flipH="1" flipV="1">
            <a:off x="4515439" y="3102940"/>
            <a:ext cx="502115" cy="565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947B1DE-471C-246F-A2CB-B9CCA9CF898F}"/>
              </a:ext>
            </a:extLst>
          </p:cNvPr>
          <p:cNvCxnSpPr/>
          <p:nvPr/>
        </p:nvCxnSpPr>
        <p:spPr>
          <a:xfrm flipH="1" flipV="1">
            <a:off x="10096107" y="4794456"/>
            <a:ext cx="502115" cy="565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87A7FEA-5A3D-1F1F-5B7A-D612CA39564D}"/>
              </a:ext>
            </a:extLst>
          </p:cNvPr>
          <p:cNvSpPr txBox="1"/>
          <p:nvPr/>
        </p:nvSpPr>
        <p:spPr>
          <a:xfrm>
            <a:off x="9728462" y="5077227"/>
            <a:ext cx="1517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Edit somehow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2192F0-A757-2BBA-1B41-72EA7CA43D53}"/>
              </a:ext>
            </a:extLst>
          </p:cNvPr>
          <p:cNvCxnSpPr/>
          <p:nvPr/>
        </p:nvCxnSpPr>
        <p:spPr>
          <a:xfrm flipH="1">
            <a:off x="5017554" y="150829"/>
            <a:ext cx="459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39D4361-A9B8-F7A8-1807-C91E9522225C}"/>
              </a:ext>
            </a:extLst>
          </p:cNvPr>
          <p:cNvCxnSpPr>
            <a:cxnSpLocks/>
          </p:cNvCxnSpPr>
          <p:nvPr/>
        </p:nvCxnSpPr>
        <p:spPr>
          <a:xfrm flipH="1" flipV="1">
            <a:off x="4627365" y="3027575"/>
            <a:ext cx="905002" cy="565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66201CC-3883-A0FF-7FE7-FA0B4543C1BD}"/>
              </a:ext>
            </a:extLst>
          </p:cNvPr>
          <p:cNvSpPr txBox="1"/>
          <p:nvPr/>
        </p:nvSpPr>
        <p:spPr>
          <a:xfrm>
            <a:off x="5522446" y="3374515"/>
            <a:ext cx="598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save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02D78A-ACDC-F6E7-4FE3-D87F8B5661C3}"/>
              </a:ext>
            </a:extLst>
          </p:cNvPr>
          <p:cNvSpPr txBox="1"/>
          <p:nvPr/>
        </p:nvSpPr>
        <p:spPr>
          <a:xfrm>
            <a:off x="4634524" y="3588429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edit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E5720C-863F-A899-319B-8DB7E759DC00}"/>
              </a:ext>
            </a:extLst>
          </p:cNvPr>
          <p:cNvSpPr txBox="1"/>
          <p:nvPr/>
        </p:nvSpPr>
        <p:spPr>
          <a:xfrm>
            <a:off x="2454146" y="2561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6F754F-FB8F-C597-FEB9-0188621269F3}"/>
              </a:ext>
            </a:extLst>
          </p:cNvPr>
          <p:cNvSpPr txBox="1"/>
          <p:nvPr/>
        </p:nvSpPr>
        <p:spPr>
          <a:xfrm>
            <a:off x="2468067" y="289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5998E0-0910-813F-E27E-F692A7075270}"/>
              </a:ext>
            </a:extLst>
          </p:cNvPr>
          <p:cNvSpPr txBox="1"/>
          <p:nvPr/>
        </p:nvSpPr>
        <p:spPr>
          <a:xfrm>
            <a:off x="424207" y="51753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7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CA70044-EA04-BD9A-8443-FED0AB700D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7551" y="4616528"/>
            <a:ext cx="2829919" cy="2090643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6A9F2EB-AC77-8EA3-DCF4-446E6AC4B66F}"/>
              </a:ext>
            </a:extLst>
          </p:cNvPr>
          <p:cNvCxnSpPr>
            <a:cxnSpLocks/>
          </p:cNvCxnSpPr>
          <p:nvPr/>
        </p:nvCxnSpPr>
        <p:spPr>
          <a:xfrm>
            <a:off x="2684886" y="3160178"/>
            <a:ext cx="932314" cy="213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791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19D4F8-B9E9-057F-5D34-B3BC31F57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45" y="542885"/>
            <a:ext cx="2476846" cy="24101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E435D3-E9BA-B708-04F2-5E5E5735EFE2}"/>
              </a:ext>
            </a:extLst>
          </p:cNvPr>
          <p:cNvSpPr txBox="1"/>
          <p:nvPr/>
        </p:nvSpPr>
        <p:spPr>
          <a:xfrm>
            <a:off x="1541184" y="173553"/>
            <a:ext cx="499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1A9256-C473-EE85-D955-8FE3C8387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487" y="1377861"/>
            <a:ext cx="7126194" cy="27459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662B27-3370-915E-C1AF-E1135C8F2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245" y="3621306"/>
            <a:ext cx="1781424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905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2505DF-ACDD-496F-849E-179A04470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14" y="631596"/>
            <a:ext cx="5339792" cy="587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97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FC5FA2-EC8F-C6BC-0D23-094042AE8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251" y="621678"/>
            <a:ext cx="6178354" cy="52837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F42100-9240-CF25-CA03-85CF6BBF9001}"/>
              </a:ext>
            </a:extLst>
          </p:cNvPr>
          <p:cNvSpPr txBox="1"/>
          <p:nvPr/>
        </p:nvSpPr>
        <p:spPr>
          <a:xfrm>
            <a:off x="4724400" y="252346"/>
            <a:ext cx="4094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Probe con un </a:t>
            </a:r>
            <a:r>
              <a:rPr lang="en-US" dirty="0" err="1"/>
              <a:t>qgis</a:t>
            </a:r>
            <a:r>
              <a:rPr lang="en-US" dirty="0"/>
              <a:t> script </a:t>
            </a:r>
            <a:r>
              <a:rPr lang="en-US" dirty="0" err="1"/>
              <a:t>pero</a:t>
            </a:r>
            <a:r>
              <a:rPr lang="en-US" dirty="0"/>
              <a:t> no </a:t>
            </a:r>
            <a:r>
              <a:rPr lang="en-US" dirty="0" err="1"/>
              <a:t>funciono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222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47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Marcos Szeinuk</dc:creator>
  <cp:lastModifiedBy>Marcos Szeinuk</cp:lastModifiedBy>
  <cp:revision>5</cp:revision>
  <dcterms:created xsi:type="dcterms:W3CDTF">2022-04-21T08:26:46Z</dcterms:created>
  <dcterms:modified xsi:type="dcterms:W3CDTF">2023-09-02T11:35:42Z</dcterms:modified>
</cp:coreProperties>
</file>