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4" r:id="rId5"/>
    <p:sldId id="261" r:id="rId6"/>
    <p:sldId id="263" r:id="rId7"/>
    <p:sldId id="277" r:id="rId8"/>
    <p:sldId id="276" r:id="rId9"/>
    <p:sldId id="278" r:id="rId10"/>
    <p:sldId id="262" r:id="rId11"/>
    <p:sldId id="269" r:id="rId12"/>
    <p:sldId id="270" r:id="rId13"/>
    <p:sldId id="273" r:id="rId14"/>
    <p:sldId id="275" r:id="rId15"/>
    <p:sldId id="274" r:id="rId16"/>
    <p:sldId id="260" r:id="rId17"/>
    <p:sldId id="266" r:id="rId18"/>
    <p:sldId id="271" r:id="rId19"/>
    <p:sldId id="272" r:id="rId20"/>
    <p:sldId id="265" r:id="rId21"/>
    <p:sldId id="25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989812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35" y="754143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839095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564520" y="17443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ספריית התרחישים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705386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556941" y="2684530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784787" y="2130410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777272" y="1607190"/>
            <a:ext cx="1496554" cy="2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266655" y="1712773"/>
            <a:ext cx="510617" cy="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29707" y="1432120"/>
            <a:ext cx="103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שכבות מצרפיות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96446" y="4025245"/>
            <a:ext cx="588341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946382" y="3616560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תחזיות </a:t>
            </a:r>
          </a:p>
          <a:p>
            <a:pPr algn="r" rtl="1"/>
            <a:r>
              <a:rPr lang="he-IL" sz="1600" dirty="0"/>
              <a:t>כל תחזית עם שכבת אזורים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35" y="704022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837063" y="2950589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970610" y="3233394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1585227" y="6256925"/>
            <a:ext cx="40498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אובייקט "</a:t>
            </a:r>
            <a:r>
              <a:rPr lang="he-IL" sz="1400" dirty="0" err="1"/>
              <a:t>תחתיזת</a:t>
            </a:r>
            <a:r>
              <a:rPr lang="he-IL" sz="1400" dirty="0"/>
              <a:t>": קבוצת תרחישים ממקור מסוים (מודל) שהוכנה בזמן </a:t>
            </a:r>
            <a:r>
              <a:rPr lang="he-IL" sz="1400" dirty="0" err="1"/>
              <a:t>מסויים</a:t>
            </a:r>
            <a:r>
              <a:rPr lang="he-IL" sz="1400" dirty="0"/>
              <a:t>, לכל תחזית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10163" y="5848240"/>
            <a:ext cx="360447" cy="4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3110846" y="5533534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1E9B4-5023-DD03-256E-2192C566F367}"/>
              </a:ext>
            </a:extLst>
          </p:cNvPr>
          <p:cNvSpPr txBox="1"/>
          <p:nvPr/>
        </p:nvSpPr>
        <p:spPr>
          <a:xfrm>
            <a:off x="2781941" y="1744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מערכת צפייה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C8B7B-0C05-A096-E49A-A262E52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20"/>
            <a:ext cx="12192000" cy="586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1801-023C-BF60-BC86-6CC1D8E318C1}"/>
              </a:ext>
            </a:extLst>
          </p:cNvPr>
          <p:cNvSpPr txBox="1"/>
          <p:nvPr/>
        </p:nvSpPr>
        <p:spPr>
          <a:xfrm>
            <a:off x="5260157" y="1293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0.3</a:t>
            </a:r>
          </a:p>
        </p:txBody>
      </p:sp>
    </p:spTree>
    <p:extLst>
      <p:ext uri="{BB962C8B-B14F-4D97-AF65-F5344CB8AC3E}">
        <p14:creationId xmlns:p14="http://schemas.microsoft.com/office/powerpoint/2010/main" val="75684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420"/>
            <a:ext cx="12192000" cy="6019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/>
          <p:nvPr/>
        </p:nvCxnSpPr>
        <p:spPr>
          <a:xfrm flipV="1">
            <a:off x="301658" y="1885360"/>
            <a:ext cx="471340" cy="2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50491" y="85783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654790" y="183981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09187" y="167797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09187" y="279976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09187" y="4388177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21930" y="3736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44957" y="149314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27789" y="1267904"/>
            <a:ext cx="1622703" cy="57191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355184" y="2088036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355184" y="2249884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355184" y="2249883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01989" y="4452900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275607" y="139045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670576" y="2743790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275607" y="2641096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654568" y="4318411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259599" y="4215717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501627" y="5775788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/>
              <a:t>משתני התחזית</a:t>
            </a:r>
          </a:p>
          <a:p>
            <a:pPr algn="ctr" rtl="1"/>
            <a:r>
              <a:rPr lang="he-IL" sz="1600" dirty="0"/>
              <a:t>(אוכלוסייה, מועסקים, ....)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מבנה אחוד לכל התרחישים</a:t>
            </a:r>
            <a:endParaRPr lang="en-US" sz="1600" dirty="0">
              <a:highlight>
                <a:srgbClr val="00FFFF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00899" y="6098953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558961" y="5914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586301" y="273380"/>
            <a:ext cx="118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מבנה בסיס הנתונים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11453" y="15276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41630" y="152766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153548" y="1527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12934" y="426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167451" y="42601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26548" y="426018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27788" y="2659950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01655" y="3241130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6B1CD-2141-CF31-7656-9A58D3311C46}"/>
              </a:ext>
            </a:extLst>
          </p:cNvPr>
          <p:cNvSpPr txBox="1"/>
          <p:nvPr/>
        </p:nvSpPr>
        <p:spPr>
          <a:xfrm>
            <a:off x="5344532" y="3685282"/>
            <a:ext cx="2239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>
                <a:highlight>
                  <a:srgbClr val="00FFFF"/>
                </a:highlight>
              </a:rPr>
              <a:t>שכבת אזורים היא אחודה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(לא משתנה בין תרחישים)</a:t>
            </a:r>
            <a:endParaRPr lang="en-U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7169381" y="681619"/>
            <a:ext cx="1753090" cy="5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910746" y="2716667"/>
            <a:ext cx="38011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286399" y="101138"/>
            <a:ext cx="76192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אובייקט "תחזית" (</a:t>
            </a:r>
            <a:r>
              <a:rPr lang="en-US" dirty="0" err="1"/>
              <a:t>frcst</a:t>
            </a:r>
            <a:r>
              <a:rPr lang="he-IL" dirty="0"/>
              <a:t>):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E8A195-889B-C948-010D-237FD8BD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88" y="735291"/>
            <a:ext cx="5030385" cy="2884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3979680" y="527731"/>
            <a:ext cx="30812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1. קובץ הגדרת תרחיש בפורמט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97187-1B24-9150-1CBB-3F06726A5C7F}"/>
              </a:ext>
            </a:extLst>
          </p:cNvPr>
          <p:cNvCxnSpPr/>
          <p:nvPr/>
        </p:nvCxnSpPr>
        <p:spPr>
          <a:xfrm>
            <a:off x="10284644" y="3315878"/>
            <a:ext cx="0" cy="238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05" y="365125"/>
            <a:ext cx="7799895" cy="1325563"/>
          </a:xfrm>
        </p:spPr>
        <p:txBody>
          <a:bodyPr/>
          <a:lstStyle/>
          <a:p>
            <a:r>
              <a:rPr lang="he-IL" dirty="0"/>
              <a:t>מאפייני התחזית (</a:t>
            </a:r>
            <a:r>
              <a:rPr lang="en-US" dirty="0" err="1"/>
              <a:t>scenario.json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75C24-B36E-FCCC-D8CB-DBDBC52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9549" cy="42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898903" y="793600"/>
            <a:ext cx="21060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843101" y="180994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843101" y="3346515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843101" y="4883084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7920278" y="1848310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var=pop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78AF5-F8DF-74D8-842D-16DCE4FE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5" y="1502048"/>
            <a:ext cx="5820679" cy="49891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97A74-9797-AB38-20F4-EC18F4FEB047}"/>
              </a:ext>
            </a:extLst>
          </p:cNvPr>
          <p:cNvSpPr txBox="1"/>
          <p:nvPr/>
        </p:nvSpPr>
        <p:spPr>
          <a:xfrm>
            <a:off x="258111" y="5579027"/>
            <a:ext cx="77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8DC06-D7E9-6EE9-F003-E52B725C1902}"/>
              </a:ext>
            </a:extLst>
          </p:cNvPr>
          <p:cNvSpPr txBox="1"/>
          <p:nvPr/>
        </p:nvSpPr>
        <p:spPr>
          <a:xfrm>
            <a:off x="143760" y="6020700"/>
            <a:ext cx="127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8904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898903" y="793600"/>
            <a:ext cx="210600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843101" y="180994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843101" y="3346515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843101" y="4883084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7920278" y="1848310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0214-DBD1-BE42-B73D-9A33B9E78B4F}"/>
              </a:ext>
            </a:extLst>
          </p:cNvPr>
          <p:cNvSpPr/>
          <p:nvPr/>
        </p:nvSpPr>
        <p:spPr>
          <a:xfrm>
            <a:off x="1809946" y="1449357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Scenario=1, var=pop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18AB-6C9C-816B-014E-01E68E55BB45}"/>
              </a:ext>
            </a:extLst>
          </p:cNvPr>
          <p:cNvSpPr txBox="1"/>
          <p:nvPr/>
        </p:nvSpPr>
        <p:spPr>
          <a:xfrm>
            <a:off x="1967448" y="1634706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year1, year2, year3,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AD7DA-AEB1-6AF1-267D-868E43BC7C17}"/>
              </a:ext>
            </a:extLst>
          </p:cNvPr>
          <p:cNvSpPr/>
          <p:nvPr/>
        </p:nvSpPr>
        <p:spPr>
          <a:xfrm>
            <a:off x="1809946" y="4455009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C0318-B315-DE5F-30EA-F1E37254CDBC}"/>
              </a:ext>
            </a:extLst>
          </p:cNvPr>
          <p:cNvSpPr txBox="1"/>
          <p:nvPr/>
        </p:nvSpPr>
        <p:spPr>
          <a:xfrm>
            <a:off x="2771087" y="3993686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year=1, var=pop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EA2BA-5C48-B393-D868-1DB5BAA8E5D3}"/>
              </a:ext>
            </a:extLst>
          </p:cNvPr>
          <p:cNvSpPr txBox="1"/>
          <p:nvPr/>
        </p:nvSpPr>
        <p:spPr>
          <a:xfrm>
            <a:off x="2261951" y="4640358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scn1, scn2, scn3,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63F5-4E66-0CF5-A540-C2AB313515C2}"/>
              </a:ext>
            </a:extLst>
          </p:cNvPr>
          <p:cNvCxnSpPr/>
          <p:nvPr/>
        </p:nvCxnSpPr>
        <p:spPr>
          <a:xfrm flipH="1" flipV="1">
            <a:off x="5875353" y="2217641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E253F-212D-4F2D-A132-A320F502046D}"/>
              </a:ext>
            </a:extLst>
          </p:cNvPr>
          <p:cNvCxnSpPr>
            <a:cxnSpLocks/>
          </p:cNvCxnSpPr>
          <p:nvPr/>
        </p:nvCxnSpPr>
        <p:spPr>
          <a:xfrm flipH="1">
            <a:off x="5943796" y="3923573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BE322-5596-5CCD-4F7E-F911493367D2}"/>
              </a:ext>
            </a:extLst>
          </p:cNvPr>
          <p:cNvCxnSpPr/>
          <p:nvPr/>
        </p:nvCxnSpPr>
        <p:spPr>
          <a:xfrm flipH="1">
            <a:off x="1348033" y="2032976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3824F0-8468-CB06-1535-1D607EE3943F}"/>
              </a:ext>
            </a:extLst>
          </p:cNvPr>
          <p:cNvSpPr txBox="1"/>
          <p:nvPr/>
        </p:nvSpPr>
        <p:spPr>
          <a:xfrm>
            <a:off x="355107" y="180994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Chart, </a:t>
            </a:r>
          </a:p>
          <a:p>
            <a:r>
              <a:rPr lang="en-US" dirty="0"/>
              <a:t>map(chart)</a:t>
            </a:r>
          </a:p>
        </p:txBody>
      </p:sp>
    </p:spTree>
    <p:extLst>
      <p:ext uri="{BB962C8B-B14F-4D97-AF65-F5344CB8AC3E}">
        <p14:creationId xmlns:p14="http://schemas.microsoft.com/office/powerpoint/2010/main" val="2891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7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654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מאפייני התחזית (scenario.json)</vt:lpstr>
      <vt:lpstr>מטרות</vt:lpstr>
      <vt:lpstr>רמות עבודה</vt:lpstr>
      <vt:lpstr>PowerPoint Presentation</vt:lpstr>
      <vt:lpstr>PowerPoint Presentation</vt:lpstr>
      <vt:lpstr>PowerPoint Presentation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58</cp:revision>
  <dcterms:created xsi:type="dcterms:W3CDTF">2022-08-26T10:30:27Z</dcterms:created>
  <dcterms:modified xsi:type="dcterms:W3CDTF">2023-10-14T12:49:15Z</dcterms:modified>
</cp:coreProperties>
</file>