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CEC9D-A287-4D2D-BFE7-F5BD01FA3182}" v="6" dt="2022-11-04T12:37:26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6B0CEC9D-A287-4D2D-BFE7-F5BD01FA3182}"/>
    <pc:docChg chg="undo custSel addSld modSld">
      <pc:chgData name="Marcos Szeinuk" userId="0dc2a334bba03d87" providerId="LiveId" clId="{6B0CEC9D-A287-4D2D-BFE7-F5BD01FA3182}" dt="2022-11-04T12:38:29.603" v="244" actId="1076"/>
      <pc:docMkLst>
        <pc:docMk/>
      </pc:docMkLst>
      <pc:sldChg chg="addSp delSp modSp new mod modClrScheme chgLayout">
        <pc:chgData name="Marcos Szeinuk" userId="0dc2a334bba03d87" providerId="LiveId" clId="{6B0CEC9D-A287-4D2D-BFE7-F5BD01FA3182}" dt="2022-10-28T11:36:08.289" v="215" actId="1076"/>
        <pc:sldMkLst>
          <pc:docMk/>
          <pc:sldMk cId="2163431292" sldId="256"/>
        </pc:sldMkLst>
        <pc:spChg chg="del">
          <ac:chgData name="Marcos Szeinuk" userId="0dc2a334bba03d87" providerId="LiveId" clId="{6B0CEC9D-A287-4D2D-BFE7-F5BD01FA3182}" dt="2022-10-11T06:09:21.500" v="1" actId="700"/>
          <ac:spMkLst>
            <pc:docMk/>
            <pc:sldMk cId="2163431292" sldId="256"/>
            <ac:spMk id="2" creationId="{07242AB0-18D0-E0CE-8B6E-5701FD3CD42A}"/>
          </ac:spMkLst>
        </pc:spChg>
        <pc:spChg chg="add del">
          <ac:chgData name="Marcos Szeinuk" userId="0dc2a334bba03d87" providerId="LiveId" clId="{6B0CEC9D-A287-4D2D-BFE7-F5BD01FA3182}" dt="2022-10-25T09:23:39.471" v="125" actId="22"/>
          <ac:spMkLst>
            <pc:docMk/>
            <pc:sldMk cId="2163431292" sldId="256"/>
            <ac:spMk id="3" creationId="{5FACC3ED-7097-FC22-60FB-01B6E6E84FEB}"/>
          </ac:spMkLst>
        </pc:spChg>
        <pc:spChg chg="del">
          <ac:chgData name="Marcos Szeinuk" userId="0dc2a334bba03d87" providerId="LiveId" clId="{6B0CEC9D-A287-4D2D-BFE7-F5BD01FA3182}" dt="2022-10-11T06:09:21.500" v="1" actId="700"/>
          <ac:spMkLst>
            <pc:docMk/>
            <pc:sldMk cId="2163431292" sldId="256"/>
            <ac:spMk id="3" creationId="{61A1BA05-A234-8B18-D165-7389109822E9}"/>
          </ac:spMkLst>
        </pc:spChg>
        <pc:spChg chg="add mod">
          <ac:chgData name="Marcos Szeinuk" userId="0dc2a334bba03d87" providerId="LiveId" clId="{6B0CEC9D-A287-4D2D-BFE7-F5BD01FA3182}" dt="2022-10-11T06:10:28.189" v="6" actId="207"/>
          <ac:spMkLst>
            <pc:docMk/>
            <pc:sldMk cId="2163431292" sldId="256"/>
            <ac:spMk id="5" creationId="{D7E5F0D0-457E-1E5B-2F08-C53E973895BA}"/>
          </ac:spMkLst>
        </pc:spChg>
        <pc:spChg chg="add mod">
          <ac:chgData name="Marcos Szeinuk" userId="0dc2a334bba03d87" providerId="LiveId" clId="{6B0CEC9D-A287-4D2D-BFE7-F5BD01FA3182}" dt="2022-10-28T11:36:05.938" v="214" actId="14100"/>
          <ac:spMkLst>
            <pc:docMk/>
            <pc:sldMk cId="2163431292" sldId="256"/>
            <ac:spMk id="6" creationId="{F1EC0EC0-CDC8-FCA5-F8D1-D6B7A12C91A1}"/>
          </ac:spMkLst>
        </pc:spChg>
        <pc:spChg chg="add mod">
          <ac:chgData name="Marcos Szeinuk" userId="0dc2a334bba03d87" providerId="LiveId" clId="{6B0CEC9D-A287-4D2D-BFE7-F5BD01FA3182}" dt="2022-10-25T10:15:24.080" v="175" actId="1076"/>
          <ac:spMkLst>
            <pc:docMk/>
            <pc:sldMk cId="2163431292" sldId="256"/>
            <ac:spMk id="7" creationId="{612620DE-B938-794A-41B9-F58D2BEA5319}"/>
          </ac:spMkLst>
        </pc:spChg>
        <pc:spChg chg="add del mod">
          <ac:chgData name="Marcos Szeinuk" userId="0dc2a334bba03d87" providerId="LiveId" clId="{6B0CEC9D-A287-4D2D-BFE7-F5BD01FA3182}" dt="2022-10-11T09:50:48.878" v="24" actId="21"/>
          <ac:spMkLst>
            <pc:docMk/>
            <pc:sldMk cId="2163431292" sldId="256"/>
            <ac:spMk id="11" creationId="{549A643B-C94F-6E0A-1ACC-54EFA0F5E35D}"/>
          </ac:spMkLst>
        </pc:spChg>
        <pc:spChg chg="add mod">
          <ac:chgData name="Marcos Szeinuk" userId="0dc2a334bba03d87" providerId="LiveId" clId="{6B0CEC9D-A287-4D2D-BFE7-F5BD01FA3182}" dt="2022-10-25T10:11:53.523" v="167" actId="207"/>
          <ac:spMkLst>
            <pc:docMk/>
            <pc:sldMk cId="2163431292" sldId="256"/>
            <ac:spMk id="13" creationId="{1370B8D8-FE5D-DF0C-5EE7-5F8D9C2326ED}"/>
          </ac:spMkLst>
        </pc:spChg>
        <pc:spChg chg="add mod">
          <ac:chgData name="Marcos Szeinuk" userId="0dc2a334bba03d87" providerId="LiveId" clId="{6B0CEC9D-A287-4D2D-BFE7-F5BD01FA3182}" dt="2022-10-25T10:11:51.219" v="166" actId="207"/>
          <ac:spMkLst>
            <pc:docMk/>
            <pc:sldMk cId="2163431292" sldId="256"/>
            <ac:spMk id="17" creationId="{62462271-57E1-EA9C-134D-7C2E236ADEEA}"/>
          </ac:spMkLst>
        </pc:spChg>
        <pc:spChg chg="add del mod">
          <ac:chgData name="Marcos Szeinuk" userId="0dc2a334bba03d87" providerId="LiveId" clId="{6B0CEC9D-A287-4D2D-BFE7-F5BD01FA3182}" dt="2022-10-25T10:15:16.798" v="173" actId="478"/>
          <ac:spMkLst>
            <pc:docMk/>
            <pc:sldMk cId="2163431292" sldId="256"/>
            <ac:spMk id="21" creationId="{FC4D1F84-3D3C-0B43-AFE7-0204B8E331AA}"/>
          </ac:spMkLst>
        </pc:spChg>
        <pc:spChg chg="add mod">
          <ac:chgData name="Marcos Szeinuk" userId="0dc2a334bba03d87" providerId="LiveId" clId="{6B0CEC9D-A287-4D2D-BFE7-F5BD01FA3182}" dt="2022-10-25T10:15:36.495" v="184" actId="1076"/>
          <ac:spMkLst>
            <pc:docMk/>
            <pc:sldMk cId="2163431292" sldId="256"/>
            <ac:spMk id="23" creationId="{753F361A-BA12-AA31-270E-07B87246EE91}"/>
          </ac:spMkLst>
        </pc:spChg>
        <pc:spChg chg="add mod">
          <ac:chgData name="Marcos Szeinuk" userId="0dc2a334bba03d87" providerId="LiveId" clId="{6B0CEC9D-A287-4D2D-BFE7-F5BD01FA3182}" dt="2022-10-28T11:36:08.289" v="215" actId="1076"/>
          <ac:spMkLst>
            <pc:docMk/>
            <pc:sldMk cId="2163431292" sldId="256"/>
            <ac:spMk id="25" creationId="{402B1B12-44A7-9E71-4779-4469A3E0E522}"/>
          </ac:spMkLst>
        </pc:spChg>
        <pc:picChg chg="add mod">
          <ac:chgData name="Marcos Szeinuk" userId="0dc2a334bba03d87" providerId="LiveId" clId="{6B0CEC9D-A287-4D2D-BFE7-F5BD01FA3182}" dt="2022-10-25T10:11:32.437" v="159" actId="1076"/>
          <ac:picMkLst>
            <pc:docMk/>
            <pc:sldMk cId="2163431292" sldId="256"/>
            <ac:picMk id="9" creationId="{3F04FAB6-4C02-A56A-8465-8258BF1ED557}"/>
          </ac:picMkLst>
        </pc:picChg>
        <pc:picChg chg="add del mod">
          <ac:chgData name="Marcos Szeinuk" userId="0dc2a334bba03d87" providerId="LiveId" clId="{6B0CEC9D-A287-4D2D-BFE7-F5BD01FA3182}" dt="2022-10-11T09:50:48.878" v="24" actId="21"/>
          <ac:picMkLst>
            <pc:docMk/>
            <pc:sldMk cId="2163431292" sldId="256"/>
            <ac:picMk id="9" creationId="{AA96B89D-89F2-8C9C-D54E-8B1CAEAF1614}"/>
          </ac:picMkLst>
        </pc:picChg>
        <pc:picChg chg="add mod">
          <ac:chgData name="Marcos Szeinuk" userId="0dc2a334bba03d87" providerId="LiveId" clId="{6B0CEC9D-A287-4D2D-BFE7-F5BD01FA3182}" dt="2022-10-25T10:15:22.247" v="174" actId="1076"/>
          <ac:picMkLst>
            <pc:docMk/>
            <pc:sldMk cId="2163431292" sldId="256"/>
            <ac:picMk id="11" creationId="{3826B3FF-8952-89A5-BED4-02F0B44FA1F8}"/>
          </ac:picMkLst>
        </pc:picChg>
        <pc:picChg chg="add del mod">
          <ac:chgData name="Marcos Szeinuk" userId="0dc2a334bba03d87" providerId="LiveId" clId="{6B0CEC9D-A287-4D2D-BFE7-F5BD01FA3182}" dt="2022-10-11T09:50:48.878" v="24" actId="21"/>
          <ac:picMkLst>
            <pc:docMk/>
            <pc:sldMk cId="2163431292" sldId="256"/>
            <ac:picMk id="13" creationId="{5706D722-9AB3-5A90-DFAD-25AD891272B5}"/>
          </ac:picMkLst>
        </pc:picChg>
        <pc:picChg chg="add mod">
          <ac:chgData name="Marcos Szeinuk" userId="0dc2a334bba03d87" providerId="LiveId" clId="{6B0CEC9D-A287-4D2D-BFE7-F5BD01FA3182}" dt="2022-10-25T10:45:33.608" v="204" actId="1076"/>
          <ac:picMkLst>
            <pc:docMk/>
            <pc:sldMk cId="2163431292" sldId="256"/>
            <ac:picMk id="19" creationId="{D9FCCFDB-C5E9-1B07-49DA-7FABE80BE1C8}"/>
          </ac:picMkLst>
        </pc:picChg>
        <pc:cxnChg chg="add">
          <ac:chgData name="Marcos Szeinuk" userId="0dc2a334bba03d87" providerId="LiveId" clId="{6B0CEC9D-A287-4D2D-BFE7-F5BD01FA3182}" dt="2022-10-25T10:08:16.349" v="149" actId="11529"/>
          <ac:cxnSpMkLst>
            <pc:docMk/>
            <pc:sldMk cId="2163431292" sldId="256"/>
            <ac:cxnSpMk id="15" creationId="{9FA1CDF1-0E69-0F19-226D-20C86C83ABF9}"/>
          </ac:cxnSpMkLst>
        </pc:cxnChg>
      </pc:sldChg>
      <pc:sldChg chg="addSp modSp new mod">
        <pc:chgData name="Marcos Szeinuk" userId="0dc2a334bba03d87" providerId="LiveId" clId="{6B0CEC9D-A287-4D2D-BFE7-F5BD01FA3182}" dt="2022-10-11T10:25:40.572" v="123" actId="14100"/>
        <pc:sldMkLst>
          <pc:docMk/>
          <pc:sldMk cId="1520310328" sldId="257"/>
        </pc:sldMkLst>
        <pc:spChg chg="add mod">
          <ac:chgData name="Marcos Szeinuk" userId="0dc2a334bba03d87" providerId="LiveId" clId="{6B0CEC9D-A287-4D2D-BFE7-F5BD01FA3182}" dt="2022-10-11T10:04:11.678" v="59" actId="1076"/>
          <ac:spMkLst>
            <pc:docMk/>
            <pc:sldMk cId="1520310328" sldId="257"/>
            <ac:spMk id="3" creationId="{248E4801-B653-F549-473F-650D05BB5C63}"/>
          </ac:spMkLst>
        </pc:spChg>
        <pc:spChg chg="add mod">
          <ac:chgData name="Marcos Szeinuk" userId="0dc2a334bba03d87" providerId="LiveId" clId="{6B0CEC9D-A287-4D2D-BFE7-F5BD01FA3182}" dt="2022-10-11T10:25:40.572" v="123" actId="14100"/>
          <ac:spMkLst>
            <pc:docMk/>
            <pc:sldMk cId="1520310328" sldId="257"/>
            <ac:spMk id="10" creationId="{AB1E9ECA-AAFD-B7CC-82A1-61DAA5B78DF4}"/>
          </ac:spMkLst>
        </pc:spChg>
        <pc:spChg chg="add mod">
          <ac:chgData name="Marcos Szeinuk" userId="0dc2a334bba03d87" providerId="LiveId" clId="{6B0CEC9D-A287-4D2D-BFE7-F5BD01FA3182}" dt="2022-10-11T10:20:38.836" v="117" actId="404"/>
          <ac:spMkLst>
            <pc:docMk/>
            <pc:sldMk cId="1520310328" sldId="257"/>
            <ac:spMk id="12" creationId="{29FAD321-A68E-B27E-94B4-84F158A23D2D}"/>
          </ac:spMkLst>
        </pc:spChg>
        <pc:spChg chg="add mod">
          <ac:chgData name="Marcos Szeinuk" userId="0dc2a334bba03d87" providerId="LiveId" clId="{6B0CEC9D-A287-4D2D-BFE7-F5BD01FA3182}" dt="2022-10-11T10:25:36.538" v="122" actId="207"/>
          <ac:spMkLst>
            <pc:docMk/>
            <pc:sldMk cId="1520310328" sldId="257"/>
            <ac:spMk id="14" creationId="{E5EBF335-DD68-0335-BE7A-497035E28FAD}"/>
          </ac:spMkLst>
        </pc:spChg>
        <pc:spChg chg="add mod">
          <ac:chgData name="Marcos Szeinuk" userId="0dc2a334bba03d87" providerId="LiveId" clId="{6B0CEC9D-A287-4D2D-BFE7-F5BD01FA3182}" dt="2022-10-11T10:06:20.015" v="79" actId="571"/>
          <ac:spMkLst>
            <pc:docMk/>
            <pc:sldMk cId="1520310328" sldId="257"/>
            <ac:spMk id="16" creationId="{B2DAAFA3-3848-D398-A867-536266CECCDC}"/>
          </ac:spMkLst>
        </pc:spChg>
        <pc:spChg chg="add mod">
          <ac:chgData name="Marcos Szeinuk" userId="0dc2a334bba03d87" providerId="LiveId" clId="{6B0CEC9D-A287-4D2D-BFE7-F5BD01FA3182}" dt="2022-10-11T10:11:41.342" v="90" actId="12789"/>
          <ac:spMkLst>
            <pc:docMk/>
            <pc:sldMk cId="1520310328" sldId="257"/>
            <ac:spMk id="18" creationId="{BE3AFEFA-3C1F-C833-5587-E81475DEF312}"/>
          </ac:spMkLst>
        </pc:spChg>
        <pc:spChg chg="add mod">
          <ac:chgData name="Marcos Szeinuk" userId="0dc2a334bba03d87" providerId="LiveId" clId="{6B0CEC9D-A287-4D2D-BFE7-F5BD01FA3182}" dt="2022-10-11T10:14:42.023" v="99" actId="1076"/>
          <ac:spMkLst>
            <pc:docMk/>
            <pc:sldMk cId="1520310328" sldId="257"/>
            <ac:spMk id="20" creationId="{6F12B3F1-F78C-6D70-E81E-2336F7C086FF}"/>
          </ac:spMkLst>
        </pc:spChg>
        <pc:spChg chg="add mod">
          <ac:chgData name="Marcos Szeinuk" userId="0dc2a334bba03d87" providerId="LiveId" clId="{6B0CEC9D-A287-4D2D-BFE7-F5BD01FA3182}" dt="2022-10-11T10:25:32.240" v="121" actId="207"/>
          <ac:spMkLst>
            <pc:docMk/>
            <pc:sldMk cId="1520310328" sldId="257"/>
            <ac:spMk id="25" creationId="{AFC48DE1-8776-7F74-BF34-91E272667CFB}"/>
          </ac:spMkLst>
        </pc:spChg>
        <pc:picChg chg="add mod">
          <ac:chgData name="Marcos Szeinuk" userId="0dc2a334bba03d87" providerId="LiveId" clId="{6B0CEC9D-A287-4D2D-BFE7-F5BD01FA3182}" dt="2022-10-11T10:05:14.523" v="61" actId="14100"/>
          <ac:picMkLst>
            <pc:docMk/>
            <pc:sldMk cId="1520310328" sldId="257"/>
            <ac:picMk id="2" creationId="{C8283DB1-5165-BE77-B20C-F623D8CD8E5E}"/>
          </ac:picMkLst>
        </pc:picChg>
        <pc:picChg chg="add mod">
          <ac:chgData name="Marcos Szeinuk" userId="0dc2a334bba03d87" providerId="LiveId" clId="{6B0CEC9D-A287-4D2D-BFE7-F5BD01FA3182}" dt="2022-10-11T10:05:17.456" v="63" actId="1076"/>
          <ac:picMkLst>
            <pc:docMk/>
            <pc:sldMk cId="1520310328" sldId="257"/>
            <ac:picMk id="4" creationId="{97CEABC5-E1CA-C2A5-EA5B-7102CB6D2E93}"/>
          </ac:picMkLst>
        </pc:picChg>
        <pc:picChg chg="add mod">
          <ac:chgData name="Marcos Szeinuk" userId="0dc2a334bba03d87" providerId="LiveId" clId="{6B0CEC9D-A287-4D2D-BFE7-F5BD01FA3182}" dt="2022-10-11T10:05:11.711" v="60" actId="1076"/>
          <ac:picMkLst>
            <pc:docMk/>
            <pc:sldMk cId="1520310328" sldId="257"/>
            <ac:picMk id="8" creationId="{AAD24A07-C916-1657-EA99-07ED13759E79}"/>
          </ac:picMkLst>
        </pc:picChg>
        <pc:cxnChg chg="add mod">
          <ac:chgData name="Marcos Szeinuk" userId="0dc2a334bba03d87" providerId="LiveId" clId="{6B0CEC9D-A287-4D2D-BFE7-F5BD01FA3182}" dt="2022-10-11T10:05:18.769" v="64" actId="1076"/>
          <ac:cxnSpMkLst>
            <pc:docMk/>
            <pc:sldMk cId="1520310328" sldId="257"/>
            <ac:cxnSpMk id="6" creationId="{B2DD32A3-E14F-6F82-5B0F-FF5AB81BA091}"/>
          </ac:cxnSpMkLst>
        </pc:cxnChg>
        <pc:cxnChg chg="add mod">
          <ac:chgData name="Marcos Szeinuk" userId="0dc2a334bba03d87" providerId="LiveId" clId="{6B0CEC9D-A287-4D2D-BFE7-F5BD01FA3182}" dt="2022-10-11T10:06:20.015" v="79" actId="571"/>
          <ac:cxnSpMkLst>
            <pc:docMk/>
            <pc:sldMk cId="1520310328" sldId="257"/>
            <ac:cxnSpMk id="15" creationId="{64741662-FC3E-1BDF-38E3-910EED1D5ADE}"/>
          </ac:cxnSpMkLst>
        </pc:cxnChg>
        <pc:cxnChg chg="add">
          <ac:chgData name="Marcos Szeinuk" userId="0dc2a334bba03d87" providerId="LiveId" clId="{6B0CEC9D-A287-4D2D-BFE7-F5BD01FA3182}" dt="2022-10-11T10:11:45.788" v="91" actId="11529"/>
          <ac:cxnSpMkLst>
            <pc:docMk/>
            <pc:sldMk cId="1520310328" sldId="257"/>
            <ac:cxnSpMk id="22" creationId="{E3F5C76F-2A89-B041-EF90-3FC361FBDCC7}"/>
          </ac:cxnSpMkLst>
        </pc:cxnChg>
        <pc:cxnChg chg="add mod">
          <ac:chgData name="Marcos Szeinuk" userId="0dc2a334bba03d87" providerId="LiveId" clId="{6B0CEC9D-A287-4D2D-BFE7-F5BD01FA3182}" dt="2022-10-11T10:11:47.423" v="92" actId="571"/>
          <ac:cxnSpMkLst>
            <pc:docMk/>
            <pc:sldMk cId="1520310328" sldId="257"/>
            <ac:cxnSpMk id="23" creationId="{F123C81A-AEF3-6D7C-9CBA-3ED2C7004582}"/>
          </ac:cxnSpMkLst>
        </pc:cxnChg>
      </pc:sldChg>
      <pc:sldChg chg="addSp modSp add mod">
        <pc:chgData name="Marcos Szeinuk" userId="0dc2a334bba03d87" providerId="LiveId" clId="{6B0CEC9D-A287-4D2D-BFE7-F5BD01FA3182}" dt="2022-11-04T12:38:29.603" v="244" actId="1076"/>
        <pc:sldMkLst>
          <pc:docMk/>
          <pc:sldMk cId="3529902264" sldId="268"/>
        </pc:sldMkLst>
        <pc:spChg chg="add mod">
          <ac:chgData name="Marcos Szeinuk" userId="0dc2a334bba03d87" providerId="LiveId" clId="{6B0CEC9D-A287-4D2D-BFE7-F5BD01FA3182}" dt="2022-11-04T12:38:03.246" v="233" actId="1076"/>
          <ac:spMkLst>
            <pc:docMk/>
            <pc:sldMk cId="3529902264" sldId="268"/>
            <ac:spMk id="6" creationId="{0CD28B88-942F-5D5D-2DA2-833E04CB79CA}"/>
          </ac:spMkLst>
        </pc:spChg>
        <pc:spChg chg="mod">
          <ac:chgData name="Marcos Szeinuk" userId="0dc2a334bba03d87" providerId="LiveId" clId="{6B0CEC9D-A287-4D2D-BFE7-F5BD01FA3182}" dt="2022-11-01T19:48:11.576" v="218" actId="1076"/>
          <ac:spMkLst>
            <pc:docMk/>
            <pc:sldMk cId="3529902264" sldId="268"/>
            <ac:spMk id="9" creationId="{7C335A23-5242-0390-1338-97312C05D92D}"/>
          </ac:spMkLst>
        </pc:spChg>
        <pc:spChg chg="add mod">
          <ac:chgData name="Marcos Szeinuk" userId="0dc2a334bba03d87" providerId="LiveId" clId="{6B0CEC9D-A287-4D2D-BFE7-F5BD01FA3182}" dt="2022-11-04T12:38:28.374" v="243" actId="14100"/>
          <ac:spMkLst>
            <pc:docMk/>
            <pc:sldMk cId="3529902264" sldId="268"/>
            <ac:spMk id="10" creationId="{76B72289-1E79-61C0-6776-305CAA64269F}"/>
          </ac:spMkLst>
        </pc:spChg>
        <pc:picChg chg="add mod">
          <ac:chgData name="Marcos Szeinuk" userId="0dc2a334bba03d87" providerId="LiveId" clId="{6B0CEC9D-A287-4D2D-BFE7-F5BD01FA3182}" dt="2022-11-04T12:38:29.603" v="244" actId="1076"/>
          <ac:picMkLst>
            <pc:docMk/>
            <pc:sldMk cId="3529902264" sldId="268"/>
            <ac:picMk id="2" creationId="{9FC154DB-4292-C101-734D-748DE8A426F4}"/>
          </ac:picMkLst>
        </pc:picChg>
        <pc:picChg chg="mod modCrop">
          <ac:chgData name="Marcos Szeinuk" userId="0dc2a334bba03d87" providerId="LiveId" clId="{6B0CEC9D-A287-4D2D-BFE7-F5BD01FA3182}" dt="2022-11-01T19:48:23.892" v="222" actId="1076"/>
          <ac:picMkLst>
            <pc:docMk/>
            <pc:sldMk cId="3529902264" sldId="268"/>
            <ac:picMk id="3" creationId="{0D4169CD-B266-2DC9-FD3C-5CC10CA11F22}"/>
          </ac:picMkLst>
        </pc:picChg>
        <pc:picChg chg="mod">
          <ac:chgData name="Marcos Szeinuk" userId="0dc2a334bba03d87" providerId="LiveId" clId="{6B0CEC9D-A287-4D2D-BFE7-F5BD01FA3182}" dt="2022-11-01T19:48:25.729" v="224" actId="1076"/>
          <ac:picMkLst>
            <pc:docMk/>
            <pc:sldMk cId="3529902264" sldId="268"/>
            <ac:picMk id="7" creationId="{B55BF548-B08A-617B-F487-A06CC0ED61FA}"/>
          </ac:picMkLst>
        </pc:picChg>
      </pc:sldChg>
      <pc:sldChg chg="addSp delSp modSp new mod">
        <pc:chgData name="Marcos Szeinuk" userId="0dc2a334bba03d87" providerId="LiveId" clId="{6B0CEC9D-A287-4D2D-BFE7-F5BD01FA3182}" dt="2022-11-04T12:37:25.778" v="229" actId="21"/>
        <pc:sldMkLst>
          <pc:docMk/>
          <pc:sldMk cId="2889531605" sldId="269"/>
        </pc:sldMkLst>
        <pc:picChg chg="add del mod">
          <ac:chgData name="Marcos Szeinuk" userId="0dc2a334bba03d87" providerId="LiveId" clId="{6B0CEC9D-A287-4D2D-BFE7-F5BD01FA3182}" dt="2022-11-04T12:37:25.778" v="229" actId="21"/>
          <ac:picMkLst>
            <pc:docMk/>
            <pc:sldMk cId="2889531605" sldId="269"/>
            <ac:picMk id="3" creationId="{3D5CC287-80EF-8AB1-B361-DDE40E3CAD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0F2D-BFC2-0E21-F823-7530AD2CD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47E33-5EF7-A642-734D-DA8D39E1E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5AF5A-EFF0-C47A-5376-4A1FD129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0372C-1330-74B2-5297-DC43440D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BDB8-EAC0-A95F-F805-61A7E782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3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1FC0-05C7-B9C4-C8EC-D1CC5E19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5E5EC-F0E3-7070-DB74-9CDEE0F6B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12837-B427-9B7E-4B3F-BC0B35AC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ADC6-DCF4-96A0-DCE1-96C6C000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1C28-63EE-4714-82F8-9ACB0B8F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11240-A658-FCF0-1F18-AE8FA2A48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4B5F9-2169-39E6-29F0-98FBE47C8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C1D9-BD07-5CF3-48BB-B032EE4D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30B6-413C-046D-BC8D-5E08FE9F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4227-2898-E11D-29A5-4074C53C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3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E8A5-D393-906D-B8CD-88244A43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59DA-78FD-3B59-E2F4-156A894A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DF358-4D47-2035-B0FF-AD7FB7F7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37C2-B612-8EDB-928E-9BE2EC89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ACD2-CE60-5AC2-C1C3-A0368A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9C53-26E5-2BE0-CF5D-C0099320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19E04-8525-A35F-1EE6-FE6930E17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297FD-AB71-100C-DBB6-EEB476C8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C1210-2C20-DFE4-547D-76C27362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2DE06-0D85-3E00-70A0-A9932DDA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86AD-611E-326B-43D8-AD0D2573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A29B-228B-302E-3CBE-A90C0880E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DFDB3-5094-25F0-BC1D-D3BEDDE72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7D798-BC8D-2A68-8FA2-3FC77C20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7DBB9-36A0-01F3-8E39-48A07F29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9ED00-16AC-5373-B764-139169D6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0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C239-CA69-424F-41B4-451BCC91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7D890-9BF1-57ED-8CA1-2ECBFFC40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E01D-F46E-13D7-5E7E-FD9A9520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CE4EE-C71F-5920-5F4C-19F4E7317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7B4E9-4633-1651-7BC3-E407D6936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7F179-ECC2-BA96-7BF2-0870032F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CC5F2-6511-268F-A7EE-4E395701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E4302-EC17-B1A1-8B26-734D1A5E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DDFC-C546-511D-54C1-76A38BF7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2C313-3F9C-8178-EE53-C16355A0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E3C72-D154-4574-41E0-CB0E9910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C617E-0BD7-1615-4BB4-55D6DFCC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8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52630-94DC-B5F2-FF00-47AD7000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243E7-A03C-C875-2CA5-834B703E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E5362-C6BB-0965-7FED-7460BA55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9986-9D7E-8788-FB0C-27D6C638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DE31-D92D-F08E-320F-158ADF9E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1BA60-81FA-D853-3DF5-417BB7E5F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FD938-F909-1CA5-B93E-4571DA83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8E2A6-F3DB-AD8B-27F7-88D14764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41F4E-36F4-65C5-4FB4-10CA4920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CC8A-26A7-75ED-2016-E2E0963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85BEE-DDFF-496A-E7AC-B34F7EE00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EECF1-883C-0187-764B-2747F7EBC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26703-DFE4-A833-55A4-E1D605F0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067E8-20B2-33E6-02DA-5331DF84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11676-F6CA-A822-8169-F39DB43B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655AB-5DB7-370F-6B00-EFF58123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85C84-F8A1-0D99-DC8F-1237B656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9B71-955B-3CAC-4026-CA41F4BC9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A2D2-B68B-4BFB-8A8C-46B76A19F14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4EB99-6262-25A1-8649-8497AF32B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012F-C638-E1EE-B9CB-69BEF5907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gmarsze.shinyapps.io/ScenarioBank/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68FF-E760-9C15-A813-22D2C719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00F3-984D-6C25-ECAB-4430F8F50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 err="1"/>
              <a:t>scn</a:t>
            </a:r>
            <a:r>
              <a:rPr lang="en-US" dirty="0"/>
              <a:t> list </a:t>
            </a:r>
            <a:r>
              <a:rPr lang="en-US"/>
              <a:t>by creation year 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89117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E5F0D0-457E-1E5B-2F08-C53E973895BA}"/>
              </a:ext>
            </a:extLst>
          </p:cNvPr>
          <p:cNvSpPr txBox="1"/>
          <p:nvPr/>
        </p:nvSpPr>
        <p:spPr>
          <a:xfrm>
            <a:off x="685800" y="644009"/>
            <a:ext cx="14097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scbank.json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620DE-B938-794A-41B9-F58D2BEA5319}"/>
              </a:ext>
            </a:extLst>
          </p:cNvPr>
          <p:cNvSpPr txBox="1"/>
          <p:nvPr/>
        </p:nvSpPr>
        <p:spPr>
          <a:xfrm>
            <a:off x="3226560" y="2767668"/>
            <a:ext cx="125730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100" dirty="0" err="1"/>
              <a:t>cfg$basemap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C0EC0-CDC8-FCA5-F8D1-D6B7A12C91A1}"/>
              </a:ext>
            </a:extLst>
          </p:cNvPr>
          <p:cNvSpPr txBox="1"/>
          <p:nvPr/>
        </p:nvSpPr>
        <p:spPr>
          <a:xfrm>
            <a:off x="685800" y="1013341"/>
            <a:ext cx="15860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"general":  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basemap</a:t>
            </a:r>
            <a:r>
              <a:rPr lang="en-US" sz="1400" dirty="0"/>
              <a:t>":  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superzones</a:t>
            </a:r>
            <a:r>
              <a:rPr lang="en-US" sz="1400" dirty="0"/>
              <a:t>": , 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scenariolist</a:t>
            </a:r>
            <a:r>
              <a:rPr lang="en-US" sz="1400" dirty="0"/>
              <a:t>":  ,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4FAB6-4C02-A56A-8465-8258BF1E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95" y="2767668"/>
            <a:ext cx="2391109" cy="2791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6B3FF-8952-89A5-BED4-02F0B44FA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242" y="3029662"/>
            <a:ext cx="963888" cy="1938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70B8D8-FE5D-DF0C-5EE7-5F8D9C2326ED}"/>
              </a:ext>
            </a:extLst>
          </p:cNvPr>
          <p:cNvSpPr txBox="1"/>
          <p:nvPr/>
        </p:nvSpPr>
        <p:spPr>
          <a:xfrm>
            <a:off x="7255890" y="644009"/>
            <a:ext cx="16567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cfg</a:t>
            </a:r>
            <a:r>
              <a:rPr lang="en-US" dirty="0"/>
              <a:t> &lt;- </a:t>
            </a:r>
            <a:r>
              <a:rPr lang="en-US" dirty="0" err="1"/>
              <a:t>initapp</a:t>
            </a:r>
            <a:r>
              <a:rPr lang="en-US" dirty="0"/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A1CDF1-0E69-0F19-226D-20C86C83ABF9}"/>
              </a:ext>
            </a:extLst>
          </p:cNvPr>
          <p:cNvCxnSpPr/>
          <p:nvPr/>
        </p:nvCxnSpPr>
        <p:spPr>
          <a:xfrm>
            <a:off x="2271860" y="828675"/>
            <a:ext cx="4807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462271-57E1-EA9C-134D-7C2E236ADEEA}"/>
              </a:ext>
            </a:extLst>
          </p:cNvPr>
          <p:cNvSpPr txBox="1"/>
          <p:nvPr/>
        </p:nvSpPr>
        <p:spPr>
          <a:xfrm>
            <a:off x="6386856" y="1198561"/>
            <a:ext cx="363128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 err="1">
                <a:solidFill>
                  <a:srgbClr val="FF0000"/>
                </a:solidFill>
              </a:rPr>
              <a:t>basemap</a:t>
            </a:r>
            <a:r>
              <a:rPr lang="en-US" dirty="0"/>
              <a:t> = </a:t>
            </a:r>
            <a:r>
              <a:rPr lang="en-US" dirty="0" err="1"/>
              <a:t>createmap</a:t>
            </a:r>
            <a:r>
              <a:rPr lang="en-US" dirty="0"/>
              <a:t>(</a:t>
            </a:r>
            <a:r>
              <a:rPr lang="en-US" dirty="0" err="1"/>
              <a:t>cfg$basemap</a:t>
            </a:r>
            <a:r>
              <a:rPr lang="en-US" dirty="0"/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9FCCFDB-C5E9-1B07-49DA-7FABE80BE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007" y="1879156"/>
            <a:ext cx="4496427" cy="10193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3F361A-BA12-AA31-270E-07B87246EE91}"/>
              </a:ext>
            </a:extLst>
          </p:cNvPr>
          <p:cNvSpPr txBox="1"/>
          <p:nvPr/>
        </p:nvSpPr>
        <p:spPr>
          <a:xfrm>
            <a:off x="3396242" y="4960717"/>
            <a:ext cx="113357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/>
              <a:t>mapproperties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B1B12-44A7-9E71-4779-4469A3E0E522}"/>
              </a:ext>
            </a:extLst>
          </p:cNvPr>
          <p:cNvSpPr txBox="1"/>
          <p:nvPr/>
        </p:nvSpPr>
        <p:spPr>
          <a:xfrm>
            <a:off x="2125451" y="1749293"/>
            <a:ext cx="3675152" cy="2056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36000" tIns="18000" rIns="36000" bIns="18000">
            <a:spAutoFit/>
          </a:bodyPr>
          <a:lstStyle/>
          <a:p>
            <a:r>
              <a:rPr lang="en-US" sz="1100" dirty="0"/>
              <a:t># </a:t>
            </a:r>
            <a:r>
              <a:rPr lang="en-US" sz="1100" dirty="0" err="1"/>
              <a:t>initialstatus</a:t>
            </a:r>
            <a:r>
              <a:rPr lang="en-US" sz="1100" dirty="0"/>
              <a:t> : 0 do not load, 1 </a:t>
            </a:r>
            <a:r>
              <a:rPr lang="en-US" sz="1100" dirty="0" err="1"/>
              <a:t>load&amp;display</a:t>
            </a:r>
            <a:r>
              <a:rPr lang="en-US" sz="1100" dirty="0"/>
              <a:t>, 2 </a:t>
            </a:r>
            <a:r>
              <a:rPr lang="en-US" sz="1100" dirty="0" err="1"/>
              <a:t>load&amp;no</a:t>
            </a:r>
            <a:r>
              <a:rPr lang="en-US" sz="1100" dirty="0"/>
              <a:t> 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11CFC-7EE5-06B2-0753-6A4B2F754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221" y="4435169"/>
            <a:ext cx="2800741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3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283DB1-5165-BE77-B20C-F623D8C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866" y="991314"/>
            <a:ext cx="2285854" cy="186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8E4801-B653-F549-473F-650D05BB5C63}"/>
              </a:ext>
            </a:extLst>
          </p:cNvPr>
          <p:cNvSpPr txBox="1"/>
          <p:nvPr/>
        </p:nvSpPr>
        <p:spPr>
          <a:xfrm>
            <a:off x="5791200" y="430685"/>
            <a:ext cx="163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cfg$scnsources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EABC5-E1CA-C2A5-EA5B-7102CB6D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482" y="924630"/>
            <a:ext cx="2253574" cy="19328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DD32A3-E14F-6F82-5B0F-FF5AB81BA091}"/>
              </a:ext>
            </a:extLst>
          </p:cNvPr>
          <p:cNvCxnSpPr/>
          <p:nvPr/>
        </p:nvCxnSpPr>
        <p:spPr>
          <a:xfrm>
            <a:off x="8218293" y="1805840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D24A07-C916-1657-EA99-07ED13759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96" y="461463"/>
            <a:ext cx="4868538" cy="4617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1E9ECA-AAFD-B7CC-82A1-61DAA5B78DF4}"/>
              </a:ext>
            </a:extLst>
          </p:cNvPr>
          <p:cNvSpPr txBox="1"/>
          <p:nvPr/>
        </p:nvSpPr>
        <p:spPr>
          <a:xfrm>
            <a:off x="7765662" y="246019"/>
            <a:ext cx="90526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Getsrcscn</a:t>
            </a:r>
            <a:r>
              <a:rPr lang="en-US" sz="1200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AD321-A68E-B27E-94B4-84F158A23D2D}"/>
              </a:ext>
            </a:extLst>
          </p:cNvPr>
          <p:cNvSpPr txBox="1"/>
          <p:nvPr/>
        </p:nvSpPr>
        <p:spPr>
          <a:xfrm>
            <a:off x="9126744" y="199852"/>
            <a:ext cx="2113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cfg$scnchoices</a:t>
            </a:r>
            <a:endParaRPr lang="en-US" sz="1600" dirty="0"/>
          </a:p>
          <a:p>
            <a:r>
              <a:rPr lang="en-US" sz="1600" dirty="0"/>
              <a:t>1,2,3…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EBF335-DD68-0335-BE7A-497035E28FAD}"/>
              </a:ext>
            </a:extLst>
          </p:cNvPr>
          <p:cNvSpPr txBox="1"/>
          <p:nvPr/>
        </p:nvSpPr>
        <p:spPr>
          <a:xfrm>
            <a:off x="7647145" y="461463"/>
            <a:ext cx="143741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sz="1200" dirty="0" err="1"/>
              <a:t>updateSelectInput</a:t>
            </a:r>
            <a:r>
              <a:rPr lang="en-US" sz="12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3AFEFA-3C1F-C833-5587-E81475DEF312}"/>
              </a:ext>
            </a:extLst>
          </p:cNvPr>
          <p:cNvSpPr txBox="1"/>
          <p:nvPr/>
        </p:nvSpPr>
        <p:spPr>
          <a:xfrm>
            <a:off x="5915025" y="3059668"/>
            <a:ext cx="1390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highlight>
                  <a:srgbClr val="FFFF00"/>
                </a:highlight>
              </a:rPr>
              <a:t>currentsrc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2B3F1-F78C-6D70-E81E-2336F7C086FF}"/>
              </a:ext>
            </a:extLst>
          </p:cNvPr>
          <p:cNvSpPr txBox="1"/>
          <p:nvPr/>
        </p:nvSpPr>
        <p:spPr>
          <a:xfrm>
            <a:off x="9477375" y="3631167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F5C76F-2A89-B041-EF90-3FC361FBDCC7}"/>
              </a:ext>
            </a:extLst>
          </p:cNvPr>
          <p:cNvCxnSpPr/>
          <p:nvPr/>
        </p:nvCxnSpPr>
        <p:spPr>
          <a:xfrm>
            <a:off x="6724650" y="2686050"/>
            <a:ext cx="0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23C81A-AEF3-6D7C-9CBA-3ED2C7004582}"/>
              </a:ext>
            </a:extLst>
          </p:cNvPr>
          <p:cNvCxnSpPr/>
          <p:nvPr/>
        </p:nvCxnSpPr>
        <p:spPr>
          <a:xfrm>
            <a:off x="10201275" y="2619375"/>
            <a:ext cx="0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C48DE1-8776-7F74-BF34-91E272667CFB}"/>
              </a:ext>
            </a:extLst>
          </p:cNvPr>
          <p:cNvSpPr txBox="1"/>
          <p:nvPr/>
        </p:nvSpPr>
        <p:spPr>
          <a:xfrm>
            <a:off x="9754643" y="3043670"/>
            <a:ext cx="85725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600" dirty="0" err="1"/>
              <a:t>setScn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031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169CD-B266-2DC9-FD3C-5CC10CA11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60" b="14848"/>
          <a:stretch/>
        </p:blipFill>
        <p:spPr>
          <a:xfrm>
            <a:off x="377210" y="0"/>
            <a:ext cx="4553009" cy="2757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CA94F-546C-E1FF-D327-4F1A5A7EE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30" y="671353"/>
            <a:ext cx="3867690" cy="2276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BF548-B08A-617B-F487-A06CC0ED6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77" y="3140562"/>
            <a:ext cx="4726039" cy="3403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335A23-5242-0390-1338-97312C05D92D}"/>
              </a:ext>
            </a:extLst>
          </p:cNvPr>
          <p:cNvSpPr txBox="1"/>
          <p:nvPr/>
        </p:nvSpPr>
        <p:spPr>
          <a:xfrm>
            <a:off x="6762161" y="5930974"/>
            <a:ext cx="4644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https://gmarsze.shinyapps.io/ScenarioBank/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C154DB-4292-C101-734D-748DE8A42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884" y="3429000"/>
            <a:ext cx="4124901" cy="2457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28B88-942F-5D5D-2DA2-833E04CB79CA}"/>
              </a:ext>
            </a:extLst>
          </p:cNvPr>
          <p:cNvSpPr txBox="1"/>
          <p:nvPr/>
        </p:nvSpPr>
        <p:spPr>
          <a:xfrm>
            <a:off x="6580848" y="284133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ScenarioBank.dcf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72289-1E79-61C0-6776-305CAA64269F}"/>
              </a:ext>
            </a:extLst>
          </p:cNvPr>
          <p:cNvSpPr txBox="1"/>
          <p:nvPr/>
        </p:nvSpPr>
        <p:spPr>
          <a:xfrm>
            <a:off x="6286230" y="3182779"/>
            <a:ext cx="56669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C:\Users\marsz\Documents\GitHub\ScenarioBank\v1\rsconnect\shinyapps.io\gmarsze\ScenarioBank.dcf</a:t>
            </a:r>
          </a:p>
        </p:txBody>
      </p:sp>
    </p:spTree>
    <p:extLst>
      <p:ext uri="{BB962C8B-B14F-4D97-AF65-F5344CB8AC3E}">
        <p14:creationId xmlns:p14="http://schemas.microsoft.com/office/powerpoint/2010/main" val="352990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53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121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ideas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4</cp:revision>
  <dcterms:created xsi:type="dcterms:W3CDTF">2022-10-11T06:09:18Z</dcterms:created>
  <dcterms:modified xsi:type="dcterms:W3CDTF">2023-09-23T12:17:56Z</dcterms:modified>
</cp:coreProperties>
</file>