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0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11" y="1263189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65818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403787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9" y="977399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676807" y="3223966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810354" y="3506771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957878" y="6207083"/>
            <a:ext cx="49840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sz="1400" dirty="0"/>
              <a:t>"אובייקט": קבוצת תרחישים ממקור מסוים (מודל) שהוכנה בזמן </a:t>
            </a:r>
            <a:r>
              <a:rPr lang="he-IL" sz="1400" dirty="0" err="1"/>
              <a:t>מסויים</a:t>
            </a:r>
            <a:endParaRPr lang="he-IL" sz="1400" dirty="0"/>
          </a:p>
          <a:p>
            <a:pPr algn="ctr" rtl="1"/>
            <a:r>
              <a:rPr lang="he-IL" sz="1400" dirty="0"/>
              <a:t>לכל מקור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</p:cNvCxnSpPr>
          <p:nvPr/>
        </p:nvCxnSpPr>
        <p:spPr>
          <a:xfrm flipH="1" flipV="1">
            <a:off x="3810354" y="5957740"/>
            <a:ext cx="415949" cy="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2950590" y="5806911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FEB588-0B84-67DF-5E9D-ECCA1226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98" y="1131401"/>
            <a:ext cx="4108267" cy="242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6740165" y="933254"/>
            <a:ext cx="2026763" cy="3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2885826" y="653230"/>
            <a:ext cx="34387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קובץ הגדרת תרחיש בפורמט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314246" y="2670500"/>
            <a:ext cx="42496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885826" y="101138"/>
            <a:ext cx="64203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"אובייקט":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/>
          <a:lstStyle/>
          <a:p>
            <a:pPr algn="ctr"/>
            <a:r>
              <a:rPr lang="he-IL" dirty="0"/>
              <a:t>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he-IL" dirty="0"/>
              <a:t>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התוכנה - </a:t>
            </a:r>
            <a:r>
              <a:rPr lang="he-IL" dirty="0" err="1"/>
              <a:t>צפיין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9B3DC-A6B9-3F98-4AAE-D54111BC9D1A}"/>
              </a:ext>
            </a:extLst>
          </p:cNvPr>
          <p:cNvSpPr txBox="1"/>
          <p:nvPr/>
        </p:nvSpPr>
        <p:spPr>
          <a:xfrm>
            <a:off x="9804994" y="255799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אובייקטים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6887727" y="1664526"/>
            <a:ext cx="10406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9511645" y="530311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פונקציות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112949" y="2599260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6958260" y="3533994"/>
            <a:ext cx="9701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2" y="365125"/>
            <a:ext cx="5018988" cy="1325563"/>
          </a:xfrm>
        </p:spPr>
        <p:txBody>
          <a:bodyPr/>
          <a:lstStyle/>
          <a:p>
            <a:r>
              <a:rPr lang="he-IL" dirty="0"/>
              <a:t>מאפייני התרחיש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17192-6918-ED07-1BF5-BF98C98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647"/>
            <a:ext cx="4325083" cy="25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מטרות</vt:lpstr>
      <vt:lpstr>רמות עבודה</vt:lpstr>
      <vt:lpstr>התוכנה - צפיין</vt:lpstr>
      <vt:lpstr>מאפייני התרחיש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8</cp:revision>
  <dcterms:created xsi:type="dcterms:W3CDTF">2022-08-26T10:30:27Z</dcterms:created>
  <dcterms:modified xsi:type="dcterms:W3CDTF">2023-10-09T07:22:17Z</dcterms:modified>
</cp:coreProperties>
</file>