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4BCBCF-8A2C-4F0E-B610-2007C3E1E412}" v="1" dt="2022-11-04T12:36:20.8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s Szeinuk" userId="0dc2a334bba03d87" providerId="LiveId" clId="{29E03DAE-5807-4347-9F30-3126F627BBC8}"/>
    <pc:docChg chg="custSel addSld modSld">
      <pc:chgData name="Marcos Szeinuk" userId="0dc2a334bba03d87" providerId="LiveId" clId="{29E03DAE-5807-4347-9F30-3126F627BBC8}" dt="2022-08-31T05:25:06.584" v="176" actId="1076"/>
      <pc:docMkLst>
        <pc:docMk/>
      </pc:docMkLst>
      <pc:sldChg chg="addSp delSp modSp new mod modClrScheme chgLayout">
        <pc:chgData name="Marcos Szeinuk" userId="0dc2a334bba03d87" providerId="LiveId" clId="{29E03DAE-5807-4347-9F30-3126F627BBC8}" dt="2022-08-31T05:25:06.584" v="176" actId="1076"/>
        <pc:sldMkLst>
          <pc:docMk/>
          <pc:sldMk cId="3196331479" sldId="256"/>
        </pc:sldMkLst>
        <pc:spChg chg="del">
          <ac:chgData name="Marcos Szeinuk" userId="0dc2a334bba03d87" providerId="LiveId" clId="{29E03DAE-5807-4347-9F30-3126F627BBC8}" dt="2022-08-26T10:30:33.858" v="1" actId="700"/>
          <ac:spMkLst>
            <pc:docMk/>
            <pc:sldMk cId="3196331479" sldId="256"/>
            <ac:spMk id="2" creationId="{25F96084-CA65-AFF0-78CF-A617669616A3}"/>
          </ac:spMkLst>
        </pc:spChg>
        <pc:spChg chg="add mod">
          <ac:chgData name="Marcos Szeinuk" userId="0dc2a334bba03d87" providerId="LiveId" clId="{29E03DAE-5807-4347-9F30-3126F627BBC8}" dt="2022-08-31T05:25:06.584" v="176" actId="1076"/>
          <ac:spMkLst>
            <pc:docMk/>
            <pc:sldMk cId="3196331479" sldId="256"/>
            <ac:spMk id="2" creationId="{3CA2402A-DD15-6F87-BD0E-BBCE8985905C}"/>
          </ac:spMkLst>
        </pc:spChg>
        <pc:spChg chg="add mod">
          <ac:chgData name="Marcos Szeinuk" userId="0dc2a334bba03d87" providerId="LiveId" clId="{29E03DAE-5807-4347-9F30-3126F627BBC8}" dt="2022-08-31T05:25:06.584" v="176" actId="1076"/>
          <ac:spMkLst>
            <pc:docMk/>
            <pc:sldMk cId="3196331479" sldId="256"/>
            <ac:spMk id="3" creationId="{22FF797A-6E35-D49C-6116-AB1C1196DDCE}"/>
          </ac:spMkLst>
        </pc:spChg>
        <pc:spChg chg="del">
          <ac:chgData name="Marcos Szeinuk" userId="0dc2a334bba03d87" providerId="LiveId" clId="{29E03DAE-5807-4347-9F30-3126F627BBC8}" dt="2022-08-26T10:30:33.858" v="1" actId="700"/>
          <ac:spMkLst>
            <pc:docMk/>
            <pc:sldMk cId="3196331479" sldId="256"/>
            <ac:spMk id="3" creationId="{A5F106D7-8C5A-623E-57C5-8C6AC86B74F7}"/>
          </ac:spMkLst>
        </pc:spChg>
        <pc:spChg chg="add mod">
          <ac:chgData name="Marcos Szeinuk" userId="0dc2a334bba03d87" providerId="LiveId" clId="{29E03DAE-5807-4347-9F30-3126F627BBC8}" dt="2022-08-31T05:25:06.584" v="176" actId="1076"/>
          <ac:spMkLst>
            <pc:docMk/>
            <pc:sldMk cId="3196331479" sldId="256"/>
            <ac:spMk id="4" creationId="{8D303243-0AFB-81AF-99E1-C3852A81033D}"/>
          </ac:spMkLst>
        </pc:spChg>
        <pc:spChg chg="add del mod">
          <ac:chgData name="Marcos Szeinuk" userId="0dc2a334bba03d87" providerId="LiveId" clId="{29E03DAE-5807-4347-9F30-3126F627BBC8}" dt="2022-08-26T10:32:51.493" v="57" actId="478"/>
          <ac:spMkLst>
            <pc:docMk/>
            <pc:sldMk cId="3196331479" sldId="256"/>
            <ac:spMk id="6" creationId="{0D7342E9-EEDF-5C08-1EC5-F32C7706D097}"/>
          </ac:spMkLst>
        </pc:spChg>
        <pc:spChg chg="add mod">
          <ac:chgData name="Marcos Szeinuk" userId="0dc2a334bba03d87" providerId="LiveId" clId="{29E03DAE-5807-4347-9F30-3126F627BBC8}" dt="2022-08-31T05:25:06.584" v="176" actId="1076"/>
          <ac:spMkLst>
            <pc:docMk/>
            <pc:sldMk cId="3196331479" sldId="256"/>
            <ac:spMk id="8" creationId="{FFE5CE66-1613-DE63-5B97-92657175585B}"/>
          </ac:spMkLst>
        </pc:spChg>
        <pc:spChg chg="add mod">
          <ac:chgData name="Marcos Szeinuk" userId="0dc2a334bba03d87" providerId="LiveId" clId="{29E03DAE-5807-4347-9F30-3126F627BBC8}" dt="2022-08-31T05:25:06.584" v="176" actId="1076"/>
          <ac:spMkLst>
            <pc:docMk/>
            <pc:sldMk cId="3196331479" sldId="256"/>
            <ac:spMk id="12" creationId="{CDE55C5B-597D-77AA-5A8A-6A2B288A3F0C}"/>
          </ac:spMkLst>
        </pc:spChg>
        <pc:spChg chg="add mod">
          <ac:chgData name="Marcos Szeinuk" userId="0dc2a334bba03d87" providerId="LiveId" clId="{29E03DAE-5807-4347-9F30-3126F627BBC8}" dt="2022-08-31T05:25:06.584" v="176" actId="1076"/>
          <ac:spMkLst>
            <pc:docMk/>
            <pc:sldMk cId="3196331479" sldId="256"/>
            <ac:spMk id="13" creationId="{31E8A279-9338-696C-2D91-0CC351177053}"/>
          </ac:spMkLst>
        </pc:spChg>
        <pc:spChg chg="add mod">
          <ac:chgData name="Marcos Szeinuk" userId="0dc2a334bba03d87" providerId="LiveId" clId="{29E03DAE-5807-4347-9F30-3126F627BBC8}" dt="2022-08-31T05:25:06.584" v="176" actId="1076"/>
          <ac:spMkLst>
            <pc:docMk/>
            <pc:sldMk cId="3196331479" sldId="256"/>
            <ac:spMk id="16" creationId="{1C48B4DF-1DBA-7A3A-2E2B-97A0D59A390A}"/>
          </ac:spMkLst>
        </pc:spChg>
        <pc:spChg chg="add mod">
          <ac:chgData name="Marcos Szeinuk" userId="0dc2a334bba03d87" providerId="LiveId" clId="{29E03DAE-5807-4347-9F30-3126F627BBC8}" dt="2022-08-31T05:25:06.584" v="176" actId="1076"/>
          <ac:spMkLst>
            <pc:docMk/>
            <pc:sldMk cId="3196331479" sldId="256"/>
            <ac:spMk id="18" creationId="{46EC78DF-DACA-0844-2D55-6A71FCCAFBF6}"/>
          </ac:spMkLst>
        </pc:spChg>
        <pc:picChg chg="add del mod">
          <ac:chgData name="Marcos Szeinuk" userId="0dc2a334bba03d87" providerId="LiveId" clId="{29E03DAE-5807-4347-9F30-3126F627BBC8}" dt="2022-08-31T05:22:44.208" v="88" actId="478"/>
          <ac:picMkLst>
            <pc:docMk/>
            <pc:sldMk cId="3196331479" sldId="256"/>
            <ac:picMk id="5" creationId="{BAA2570A-F26F-5204-14AA-83590B77A149}"/>
          </ac:picMkLst>
        </pc:picChg>
        <pc:picChg chg="add mod">
          <ac:chgData name="Marcos Szeinuk" userId="0dc2a334bba03d87" providerId="LiveId" clId="{29E03DAE-5807-4347-9F30-3126F627BBC8}" dt="2022-08-31T05:25:06.584" v="176" actId="1076"/>
          <ac:picMkLst>
            <pc:docMk/>
            <pc:sldMk cId="3196331479" sldId="256"/>
            <ac:picMk id="7" creationId="{0BB6C21B-8A83-E569-6CB9-CB974747690B}"/>
          </ac:picMkLst>
        </pc:picChg>
        <pc:picChg chg="add del mod">
          <ac:chgData name="Marcos Szeinuk" userId="0dc2a334bba03d87" providerId="LiveId" clId="{29E03DAE-5807-4347-9F30-3126F627BBC8}" dt="2022-08-31T05:22:44.208" v="88" actId="478"/>
          <ac:picMkLst>
            <pc:docMk/>
            <pc:sldMk cId="3196331479" sldId="256"/>
            <ac:picMk id="9" creationId="{A575E81A-2A94-5836-60D8-F676AA5CAC78}"/>
          </ac:picMkLst>
        </pc:picChg>
        <pc:picChg chg="add mod">
          <ac:chgData name="Marcos Szeinuk" userId="0dc2a334bba03d87" providerId="LiveId" clId="{29E03DAE-5807-4347-9F30-3126F627BBC8}" dt="2022-08-31T05:25:06.584" v="176" actId="1076"/>
          <ac:picMkLst>
            <pc:docMk/>
            <pc:sldMk cId="3196331479" sldId="256"/>
            <ac:picMk id="11" creationId="{2F0EB857-79F4-6D5C-7709-1A7DE823BAE5}"/>
          </ac:picMkLst>
        </pc:picChg>
        <pc:cxnChg chg="add mod">
          <ac:chgData name="Marcos Szeinuk" userId="0dc2a334bba03d87" providerId="LiveId" clId="{29E03DAE-5807-4347-9F30-3126F627BBC8}" dt="2022-08-31T05:25:06.584" v="176" actId="1076"/>
          <ac:cxnSpMkLst>
            <pc:docMk/>
            <pc:sldMk cId="3196331479" sldId="256"/>
            <ac:cxnSpMk id="15" creationId="{26D85C46-EADE-37D2-3013-FAAA706BA996}"/>
          </ac:cxnSpMkLst>
        </pc:cxnChg>
        <pc:cxnChg chg="add mod">
          <ac:chgData name="Marcos Szeinuk" userId="0dc2a334bba03d87" providerId="LiveId" clId="{29E03DAE-5807-4347-9F30-3126F627BBC8}" dt="2022-08-31T05:25:06.584" v="176" actId="1076"/>
          <ac:cxnSpMkLst>
            <pc:docMk/>
            <pc:sldMk cId="3196331479" sldId="256"/>
            <ac:cxnSpMk id="17" creationId="{E6529C7D-5F63-449E-001A-3AECFD3A7AB2}"/>
          </ac:cxnSpMkLst>
        </pc:cxnChg>
      </pc:sldChg>
      <pc:sldChg chg="new">
        <pc:chgData name="Marcos Szeinuk" userId="0dc2a334bba03d87" providerId="LiveId" clId="{29E03DAE-5807-4347-9F30-3126F627BBC8}" dt="2022-08-31T05:22:09.143" v="81" actId="680"/>
        <pc:sldMkLst>
          <pc:docMk/>
          <pc:sldMk cId="3169381269" sldId="257"/>
        </pc:sldMkLst>
      </pc:sldChg>
    </pc:docChg>
  </pc:docChgLst>
  <pc:docChgLst>
    <pc:chgData name="Marcos Szeinuk" userId="0dc2a334bba03d87" providerId="LiveId" clId="{BD4BCBCF-8A2C-4F0E-B610-2007C3E1E412}"/>
    <pc:docChg chg="custSel modSld sldOrd">
      <pc:chgData name="Marcos Szeinuk" userId="0dc2a334bba03d87" providerId="LiveId" clId="{BD4BCBCF-8A2C-4F0E-B610-2007C3E1E412}" dt="2022-11-04T12:52:55.936" v="35" actId="1076"/>
      <pc:docMkLst>
        <pc:docMk/>
      </pc:docMkLst>
      <pc:sldChg chg="addSp modSp mod ord">
        <pc:chgData name="Marcos Szeinuk" userId="0dc2a334bba03d87" providerId="LiveId" clId="{BD4BCBCF-8A2C-4F0E-B610-2007C3E1E412}" dt="2022-11-04T12:52:55.936" v="35" actId="1076"/>
        <pc:sldMkLst>
          <pc:docMk/>
          <pc:sldMk cId="3169381269" sldId="257"/>
        </pc:sldMkLst>
        <pc:spChg chg="add mod">
          <ac:chgData name="Marcos Szeinuk" userId="0dc2a334bba03d87" providerId="LiveId" clId="{BD4BCBCF-8A2C-4F0E-B610-2007C3E1E412}" dt="2022-11-04T12:36:28.876" v="29" actId="20577"/>
          <ac:spMkLst>
            <pc:docMk/>
            <pc:sldMk cId="3169381269" sldId="257"/>
            <ac:spMk id="2" creationId="{BD974E58-B546-3B3B-CC35-84C380AF9619}"/>
          </ac:spMkLst>
        </pc:spChg>
        <pc:picChg chg="add mod">
          <ac:chgData name="Marcos Szeinuk" userId="0dc2a334bba03d87" providerId="LiveId" clId="{BD4BCBCF-8A2C-4F0E-B610-2007C3E1E412}" dt="2022-11-04T12:52:55.936" v="35" actId="1076"/>
          <ac:picMkLst>
            <pc:docMk/>
            <pc:sldMk cId="3169381269" sldId="257"/>
            <ac:picMk id="4" creationId="{BA8BE494-8D9E-209B-322C-51260186BE9C}"/>
          </ac:picMkLst>
        </pc:picChg>
        <pc:picChg chg="add mod">
          <ac:chgData name="Marcos Szeinuk" userId="0dc2a334bba03d87" providerId="LiveId" clId="{BD4BCBCF-8A2C-4F0E-B610-2007C3E1E412}" dt="2022-11-04T12:52:54.607" v="34" actId="1076"/>
          <ac:picMkLst>
            <pc:docMk/>
            <pc:sldMk cId="3169381269" sldId="257"/>
            <ac:picMk id="6" creationId="{1D06C109-BC4A-AA6D-69BD-DB042B64C3B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73BEA-F383-E0D7-F17C-F64FF32DB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B135B-3E81-DCB0-44F5-B5513FCB5C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A1147-2081-7238-19CD-93FF0E3EA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11A94-8D93-BC06-DD87-1B7156212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67D05-8231-A7B5-179B-60FA301EC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26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C84E2-1867-A9CC-8F70-7C9836B51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66339-1C8E-FC4D-E9E1-DBC7791C5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428D8-4DB7-BDF9-EEC6-F5587C9E3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D34A6-0FFC-8C10-C3B8-313EE6F78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6F972-0D94-7231-A2BD-3B4C3809D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12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8E0185-1172-E4BA-4FCF-5C721A04F7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E5CD5C-4C64-6C2B-853B-FBE8A8FF9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AA9B1-9925-5AC2-AC26-0DC1313CD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9D692-B3F2-7345-4BAB-AFBD9417B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767AA-C9CD-FC4C-196C-B815B1EEA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22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98BC1-74BA-B22B-35DB-51D6335A4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2D415-9C7C-33AA-7AFA-0BEA157C1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648EB-F917-7A74-38D1-858AEF13E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E9519-A416-54BA-0118-CF25AE981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8C334-17E3-C1AB-22D2-48B91C63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87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A3D5C-104A-6F0F-75B1-1C1FA51E8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CAA02-D8A0-D356-8E4F-2F5D8EDA7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774A6-F8F1-368B-DFF2-DA7D574DE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5A327-166A-F079-36E8-A72EE40C6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2925A-03D1-8B8F-D3DD-3046990F3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56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28310-EB41-85B0-5E89-D4287F095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DA32A-B250-5199-2CF3-B5FCA648DC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90B466-9056-0EF6-5FD5-19383C072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EA89B-E677-45E5-8384-7D8A4573F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A2999-2D38-86C4-5E88-8F94104FA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3683D-8095-AA89-2CC8-0940B7C05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368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49359-00F0-7F5A-B147-431962302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E435A-A162-21A7-AE00-F0876CE64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EE381-B7B5-05FC-D382-E567275EE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BD192B-F3F4-3A6D-DEF7-BF6533CDB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C3E0A0-C474-8802-2B97-E9080E6D80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A64141-77B7-1460-812E-656429C73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7AEE7F-DB17-A0D2-03D0-3F72F6B88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23EBC9-3218-80F2-3245-9DDADD0A1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70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3576E-7362-7E30-0A53-72E028D77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D0AB84-7EBB-8E31-A0A4-32C9C1233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5846CC-1A8A-F8B5-579B-88034C6EE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08764F-DFB6-C74F-2EF8-00701F50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08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1F2C18-A41D-EF5E-8C15-433840F1F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C33306-61AF-1EE2-12B4-FACAC571F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E3C3BB-18B4-C5C1-617B-CBF4E915D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79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610B7-8E1E-0DC7-4982-28DCDF6D8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AE5DB-58D8-3050-964D-17C72887A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391543-871F-E8D3-FD17-7A3EFFE3B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681B93-C564-BE13-5C55-14E112716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6D52DC-7700-EA21-2AC8-2871230C2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1D2B5-0E16-CEBF-0A0C-75228C970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59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5B49F-0F60-8A37-0A25-C52F6B20B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2FCB52-5F3E-EA98-8AD7-A9B1A53822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7DE5E-A392-100E-C422-DD75A588B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24432F-39C1-4D0E-09BB-B6E996741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5E1BA-3531-9060-C156-BC0855069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D811B8-2032-C8A5-6443-FB299189A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72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A5BF27-A3CD-2B4B-E8CE-32EC253F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D169C-92B1-0BA8-6308-818DE3F66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4A025-B62B-05E8-8379-1F0DA93B4C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A433A-98FD-4747-B80D-DDFF7158CD96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C67E3-29BB-2EF1-EEB3-EBD7B6FA48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D785E-2322-32E8-37BF-CBCABD5A65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55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974E58-B546-3B3B-CC35-84C380AF9619}"/>
              </a:ext>
            </a:extLst>
          </p:cNvPr>
          <p:cNvSpPr txBox="1"/>
          <p:nvPr/>
        </p:nvSpPr>
        <p:spPr>
          <a:xfrm>
            <a:off x="9407951" y="999241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שכבות </a:t>
            </a:r>
            <a:r>
              <a:rPr lang="he-IL" dirty="0" err="1"/>
              <a:t>אגרגציה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8BE494-8D9E-209B-322C-51260186B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908" y="1625742"/>
            <a:ext cx="2248214" cy="771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06C109-BC4A-AA6D-69BD-DB042B64C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7951" y="1523111"/>
            <a:ext cx="2010056" cy="8954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315141-1546-3D57-8810-67A29EBADD8D}"/>
              </a:ext>
            </a:extLst>
          </p:cNvPr>
          <p:cNvSpPr txBox="1"/>
          <p:nvPr/>
        </p:nvSpPr>
        <p:spPr>
          <a:xfrm>
            <a:off x="1820091" y="487680"/>
            <a:ext cx="1564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Radio org or </a:t>
            </a:r>
            <a:r>
              <a:rPr lang="en-US" dirty="0" err="1"/>
              <a:t>sz</a:t>
            </a:r>
            <a:endParaRPr lang="en-US" dirty="0"/>
          </a:p>
          <a:p>
            <a:r>
              <a:rPr lang="en-US" dirty="0"/>
              <a:t>+ menu list</a:t>
            </a:r>
          </a:p>
        </p:txBody>
      </p:sp>
    </p:spTree>
    <p:extLst>
      <p:ext uri="{BB962C8B-B14F-4D97-AF65-F5344CB8AC3E}">
        <p14:creationId xmlns:p14="http://schemas.microsoft.com/office/powerpoint/2010/main" val="3169381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BB6C21B-8A83-E569-6CB9-CB9747476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6379" y="1027520"/>
            <a:ext cx="3771215" cy="513420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" name="Arrow: Left 1">
            <a:extLst>
              <a:ext uri="{FF2B5EF4-FFF2-40B4-BE49-F238E27FC236}">
                <a16:creationId xmlns:a16="http://schemas.microsoft.com/office/drawing/2014/main" id="{3CA2402A-DD15-6F87-BD0E-BBCE8985905C}"/>
              </a:ext>
            </a:extLst>
          </p:cNvPr>
          <p:cNvSpPr/>
          <p:nvPr/>
        </p:nvSpPr>
        <p:spPr>
          <a:xfrm>
            <a:off x="4678839" y="3037787"/>
            <a:ext cx="493336" cy="76357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FF797A-6E35-D49C-6116-AB1C1196DDCE}"/>
              </a:ext>
            </a:extLst>
          </p:cNvPr>
          <p:cNvSpPr txBox="1"/>
          <p:nvPr/>
        </p:nvSpPr>
        <p:spPr>
          <a:xfrm>
            <a:off x="6454220" y="49275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ספריית התרחישים</a:t>
            </a:r>
            <a:endParaRPr lang="en-US" dirty="0"/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8D303243-0AFB-81AF-99E1-C3852A81033D}"/>
              </a:ext>
            </a:extLst>
          </p:cNvPr>
          <p:cNvSpPr/>
          <p:nvPr/>
        </p:nvSpPr>
        <p:spPr>
          <a:xfrm>
            <a:off x="9545130" y="3037787"/>
            <a:ext cx="493336" cy="76357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E5CE66-1613-DE63-5B97-92657175585B}"/>
              </a:ext>
            </a:extLst>
          </p:cNvPr>
          <p:cNvSpPr txBox="1"/>
          <p:nvPr/>
        </p:nvSpPr>
        <p:spPr>
          <a:xfrm>
            <a:off x="10396685" y="2957907"/>
            <a:ext cx="1405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מודלים ומקורות אחרים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F0EB857-79F4-6D5C-7709-1A7DE823B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473" y="566647"/>
            <a:ext cx="1846980" cy="570585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DE55C5B-597D-77AA-5A8A-6A2B288A3F0C}"/>
              </a:ext>
            </a:extLst>
          </p:cNvPr>
          <p:cNvSpPr/>
          <p:nvPr/>
        </p:nvSpPr>
        <p:spPr>
          <a:xfrm>
            <a:off x="2624531" y="2347273"/>
            <a:ext cx="1496554" cy="39252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E8A279-9338-696C-2D91-0CC351177053}"/>
              </a:ext>
            </a:extLst>
          </p:cNvPr>
          <p:cNvSpPr/>
          <p:nvPr/>
        </p:nvSpPr>
        <p:spPr>
          <a:xfrm>
            <a:off x="2624531" y="1272617"/>
            <a:ext cx="1496554" cy="3959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6D85C46-EADE-37D2-3013-FAAA706BA996}"/>
              </a:ext>
            </a:extLst>
          </p:cNvPr>
          <p:cNvCxnSpPr>
            <a:stCxn id="13" idx="1"/>
          </p:cNvCxnSpPr>
          <p:nvPr/>
        </p:nvCxnSpPr>
        <p:spPr>
          <a:xfrm flipH="1">
            <a:off x="2036190" y="1470581"/>
            <a:ext cx="5883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C48B4DF-1DBA-7A3A-2E2B-97A0D59A390A}"/>
              </a:ext>
            </a:extLst>
          </p:cNvPr>
          <p:cNvSpPr txBox="1"/>
          <p:nvPr/>
        </p:nvSpPr>
        <p:spPr>
          <a:xfrm>
            <a:off x="1231547" y="1147415"/>
            <a:ext cx="1036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שכבות מצרפיות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6529C7D-5F63-449E-001A-3AECFD3A7AB2}"/>
              </a:ext>
            </a:extLst>
          </p:cNvPr>
          <p:cNvCxnSpPr/>
          <p:nvPr/>
        </p:nvCxnSpPr>
        <p:spPr>
          <a:xfrm flipH="1">
            <a:off x="2036190" y="4298622"/>
            <a:ext cx="5883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6EC78DF-DACA-0844-2D55-6A71FCCAFBF6}"/>
              </a:ext>
            </a:extLst>
          </p:cNvPr>
          <p:cNvSpPr txBox="1"/>
          <p:nvPr/>
        </p:nvSpPr>
        <p:spPr>
          <a:xfrm>
            <a:off x="826531" y="4041444"/>
            <a:ext cx="1846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תחזיות </a:t>
            </a:r>
          </a:p>
          <a:p>
            <a:r>
              <a:rPr lang="he-IL" dirty="0"/>
              <a:t>כל תחזית עם שכבת אזורים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331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22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Marcos Szeinuk</dc:creator>
  <cp:lastModifiedBy>Marcos Szeinuk</cp:lastModifiedBy>
  <cp:revision>2</cp:revision>
  <dcterms:created xsi:type="dcterms:W3CDTF">2022-08-26T10:30:27Z</dcterms:created>
  <dcterms:modified xsi:type="dcterms:W3CDTF">2022-11-04T16:24:13Z</dcterms:modified>
</cp:coreProperties>
</file>