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33A-98FD-4747-B80D-DDFF7158CD9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4927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EB857-79F4-6D5C-7709-1A7DE823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3" y="566647"/>
            <a:ext cx="1846980" cy="5705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347273"/>
            <a:ext cx="1496554" cy="3925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2" y="797671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941922" y="3657600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66" y="304066"/>
            <a:ext cx="4325083" cy="2550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121" y="3142776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1029361" y="2721989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519555" y="2721989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</cp:revision>
  <dcterms:created xsi:type="dcterms:W3CDTF">2022-08-26T10:30:27Z</dcterms:created>
  <dcterms:modified xsi:type="dcterms:W3CDTF">2023-10-08T13:26:46Z</dcterms:modified>
</cp:coreProperties>
</file>