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3" r:id="rId6"/>
    <p:sldId id="262" r:id="rId7"/>
    <p:sldId id="266" r:id="rId8"/>
    <p:sldId id="267" r:id="rId9"/>
    <p:sldId id="260" r:id="rId10"/>
    <p:sldId id="265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9B3DC-A6B9-3F98-4AAE-D54111BC9D1A}"/>
              </a:ext>
            </a:extLst>
          </p:cNvPr>
          <p:cNvSpPr txBox="1"/>
          <p:nvPr/>
        </p:nvSpPr>
        <p:spPr>
          <a:xfrm>
            <a:off x="9804994" y="255799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אובייקטים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6956860" y="2692570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372888" y="5505251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225685" y="3463036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6992127" y="4567692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7341101" y="1755009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060721" y="1732572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4342738" y="2660051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4271451" y="3463036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4271451" y="4397770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043340" y="2226398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4807669" y="2226398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4271452" y="2844716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4271452" y="2844716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4271451" y="5527976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4271452" y="2844716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2086592" y="4384472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1621337" y="3425129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81432-3B86-18B8-E278-AA2A4ECB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920816"/>
            <a:ext cx="5382376" cy="3734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8B268-01BD-847F-D14A-88FEE6832426}"/>
              </a:ext>
            </a:extLst>
          </p:cNvPr>
          <p:cNvSpPr txBox="1"/>
          <p:nvPr/>
        </p:nvSpPr>
        <p:spPr>
          <a:xfrm>
            <a:off x="458406" y="528388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D6DC9-3BA5-8846-6259-3800AD82037F}"/>
              </a:ext>
            </a:extLst>
          </p:cNvPr>
          <p:cNvCxnSpPr>
            <a:stCxn id="4" idx="3"/>
          </p:cNvCxnSpPr>
          <p:nvPr/>
        </p:nvCxnSpPr>
        <p:spPr>
          <a:xfrm flipV="1">
            <a:off x="1701121" y="666887"/>
            <a:ext cx="712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948930-2717-B64A-C63E-A28258E0A570}"/>
              </a:ext>
            </a:extLst>
          </p:cNvPr>
          <p:cNvSpPr txBox="1"/>
          <p:nvPr/>
        </p:nvSpPr>
        <p:spPr>
          <a:xfrm>
            <a:off x="2526501" y="43605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מחזיר את קוד התרחיש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מאפייני התרחיש</vt:lpstr>
      <vt:lpstr>מטרות</vt:lpstr>
      <vt:lpstr>רמות עבודה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14</cp:revision>
  <dcterms:created xsi:type="dcterms:W3CDTF">2022-08-26T10:30:27Z</dcterms:created>
  <dcterms:modified xsi:type="dcterms:W3CDTF">2023-10-09T11:55:37Z</dcterms:modified>
</cp:coreProperties>
</file>