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4BEF-846C-4D38-828A-380645BD47E8}" v="10" dt="2022-11-04T13:42:1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B5F14BEF-846C-4D38-828A-380645BD47E8}"/>
    <pc:docChg chg="undo custSel addSld modSld">
      <pc:chgData name="Marcos Szeinuk" userId="0dc2a334bba03d87" providerId="LiveId" clId="{B5F14BEF-846C-4D38-828A-380645BD47E8}" dt="2022-11-04T13:42:23.725" v="255" actId="20577"/>
      <pc:docMkLst>
        <pc:docMk/>
      </pc:docMkLst>
      <pc:sldChg chg="addSp delSp modSp mod">
        <pc:chgData name="Marcos Szeinuk" userId="0dc2a334bba03d87" providerId="LiveId" clId="{B5F14BEF-846C-4D38-828A-380645BD47E8}" dt="2022-11-04T13:42:23.725" v="255" actId="20577"/>
        <pc:sldMkLst>
          <pc:docMk/>
          <pc:sldMk cId="738444118" sldId="259"/>
        </pc:sldMkLst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2" creationId="{DC8B7F5F-8293-273B-A95F-84B11BFDBB47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4" creationId="{1CBD5479-F865-927A-FE15-FC0F366D06D1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6" creationId="{5A6BE613-532C-4E2B-ABB7-E1CCE6D28165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7" creationId="{7A0C4762-B3B3-9CC5-96D2-5EA3437E60C9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8" creationId="{09D81DF3-FE8B-61C6-D388-5BF5C57700F9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9" creationId="{CB86D23D-2E53-D06E-A60A-862FD76CC173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10" creationId="{24259C12-F10B-6D47-DFA8-EE8A3625909F}"/>
          </ac:spMkLst>
        </pc:spChg>
        <pc:spChg chg="add mod">
          <ac:chgData name="Marcos Szeinuk" userId="0dc2a334bba03d87" providerId="LiveId" clId="{B5F14BEF-846C-4D38-828A-380645BD47E8}" dt="2022-11-04T13:39:50.718" v="242" actId="20577"/>
          <ac:spMkLst>
            <pc:docMk/>
            <pc:sldMk cId="738444118" sldId="259"/>
            <ac:spMk id="13" creationId="{944653CF-FF60-0F9A-3888-B7E17C307CF6}"/>
          </ac:spMkLst>
        </pc:spChg>
        <pc:spChg chg="add mod">
          <ac:chgData name="Marcos Szeinuk" userId="0dc2a334bba03d87" providerId="LiveId" clId="{B5F14BEF-846C-4D38-828A-380645BD47E8}" dt="2022-11-04T13:42:23.725" v="255" actId="20577"/>
          <ac:spMkLst>
            <pc:docMk/>
            <pc:sldMk cId="738444118" sldId="259"/>
            <ac:spMk id="16" creationId="{B2020469-40F8-B366-8FA4-C86186B67D2B}"/>
          </ac:spMkLst>
        </pc:spChg>
        <pc:picChg chg="mod">
          <ac:chgData name="Marcos Szeinuk" userId="0dc2a334bba03d87" providerId="LiveId" clId="{B5F14BEF-846C-4D38-828A-380645BD47E8}" dt="2022-11-04T13:04:43.702" v="47" actId="1076"/>
          <ac:picMkLst>
            <pc:docMk/>
            <pc:sldMk cId="738444118" sldId="259"/>
            <ac:picMk id="3" creationId="{B9ECE621-F2E7-38C1-7021-9A488CA84837}"/>
          </ac:picMkLst>
        </pc:picChg>
        <pc:picChg chg="mod">
          <ac:chgData name="Marcos Szeinuk" userId="0dc2a334bba03d87" providerId="LiveId" clId="{B5F14BEF-846C-4D38-828A-380645BD47E8}" dt="2022-11-04T13:04:47.638" v="50" actId="1076"/>
          <ac:picMkLst>
            <pc:docMk/>
            <pc:sldMk cId="738444118" sldId="259"/>
            <ac:picMk id="5" creationId="{6416D91E-7602-1FDA-82C9-8CFB907D5125}"/>
          </ac:picMkLst>
        </pc:picChg>
        <pc:picChg chg="add mod">
          <ac:chgData name="Marcos Szeinuk" userId="0dc2a334bba03d87" providerId="LiveId" clId="{B5F14BEF-846C-4D38-828A-380645BD47E8}" dt="2022-11-04T13:41:55.217" v="246" actId="14100"/>
          <ac:picMkLst>
            <pc:docMk/>
            <pc:sldMk cId="738444118" sldId="259"/>
            <ac:picMk id="12" creationId="{16BA3610-5F9A-6A63-AD7B-FAA27B3614D4}"/>
          </ac:picMkLst>
        </pc:picChg>
        <pc:picChg chg="add mod">
          <ac:chgData name="Marcos Szeinuk" userId="0dc2a334bba03d87" providerId="LiveId" clId="{B5F14BEF-846C-4D38-828A-380645BD47E8}" dt="2022-11-04T13:39:57.332" v="245" actId="1076"/>
          <ac:picMkLst>
            <pc:docMk/>
            <pc:sldMk cId="738444118" sldId="259"/>
            <ac:picMk id="15" creationId="{60459906-585B-1D1B-8F58-E071C1A28044}"/>
          </ac:picMkLst>
        </pc:picChg>
      </pc:sldChg>
      <pc:sldChg chg="addSp modSp new mod">
        <pc:chgData name="Marcos Szeinuk" userId="0dc2a334bba03d87" providerId="LiveId" clId="{B5F14BEF-846C-4D38-828A-380645BD47E8}" dt="2022-11-04T13:32:55.322" v="231" actId="1076"/>
        <pc:sldMkLst>
          <pc:docMk/>
          <pc:sldMk cId="2938905387" sldId="260"/>
        </pc:sldMkLst>
        <pc:spChg chg="add mod">
          <ac:chgData name="Marcos Szeinuk" userId="0dc2a334bba03d87" providerId="LiveId" clId="{B5F14BEF-846C-4D38-828A-380645BD47E8}" dt="2022-11-04T13:31:32.101" v="228" actId="1076"/>
          <ac:spMkLst>
            <pc:docMk/>
            <pc:sldMk cId="2938905387" sldId="260"/>
            <ac:spMk id="4" creationId="{86E435D3-E9BA-B708-04F2-5E5E5735EFE2}"/>
          </ac:spMkLst>
        </pc:spChg>
        <pc:picChg chg="add mod">
          <ac:chgData name="Marcos Szeinuk" userId="0dc2a334bba03d87" providerId="LiveId" clId="{B5F14BEF-846C-4D38-828A-380645BD47E8}" dt="2022-11-04T13:31:13.017" v="196" actId="1076"/>
          <ac:picMkLst>
            <pc:docMk/>
            <pc:sldMk cId="2938905387" sldId="260"/>
            <ac:picMk id="3" creationId="{8B19D4F8-B9E9-057F-5D34-B3BC31F57D7F}"/>
          </ac:picMkLst>
        </pc:picChg>
        <pc:picChg chg="add mod">
          <ac:chgData name="Marcos Szeinuk" userId="0dc2a334bba03d87" providerId="LiveId" clId="{B5F14BEF-846C-4D38-828A-380645BD47E8}" dt="2022-11-04T13:32:55.322" v="231" actId="1076"/>
          <ac:picMkLst>
            <pc:docMk/>
            <pc:sldMk cId="2938905387" sldId="260"/>
            <ac:picMk id="6" creationId="{B71A9256-C473-EE85-D955-8FE3C8387A6C}"/>
          </ac:picMkLst>
        </pc:picChg>
      </pc:sldChg>
    </pc:docChg>
  </pc:docChgLst>
  <pc:docChgLst>
    <pc:chgData name="Marcos Szeinuk" userId="0dc2a334bba03d87" providerId="LiveId" clId="{AB953854-0ECB-4E50-8FF8-665FCCEFD101}"/>
    <pc:docChg chg="custSel addSld modSld">
      <pc:chgData name="Marcos Szeinuk" userId="0dc2a334bba03d87" providerId="LiveId" clId="{AB953854-0ECB-4E50-8FF8-665FCCEFD101}" dt="2022-04-21T08:26:51.573" v="3" actId="1076"/>
      <pc:docMkLst>
        <pc:docMk/>
      </pc:docMkLst>
      <pc:sldChg chg="addSp delSp modSp new mod modClrScheme chgLayout">
        <pc:chgData name="Marcos Szeinuk" userId="0dc2a334bba03d87" providerId="LiveId" clId="{AB953854-0ECB-4E50-8FF8-665FCCEFD101}" dt="2022-04-21T08:26:51.573" v="3" actId="1076"/>
        <pc:sldMkLst>
          <pc:docMk/>
          <pc:sldMk cId="124297110" sldId="256"/>
        </pc:sldMkLst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2" creationId="{DFCC5F10-4AB6-4A8D-8FB3-03AC7F219BB7}"/>
          </ac:spMkLst>
        </pc:spChg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3" creationId="{21314B99-9A36-4203-93FB-A5C7244C439F}"/>
          </ac:spMkLst>
        </pc:spChg>
        <pc:picChg chg="add mod">
          <ac:chgData name="Marcos Szeinuk" userId="0dc2a334bba03d87" providerId="LiveId" clId="{AB953854-0ECB-4E50-8FF8-665FCCEFD101}" dt="2022-04-21T08:26:51.573" v="3" actId="1076"/>
          <ac:picMkLst>
            <pc:docMk/>
            <pc:sldMk cId="124297110" sldId="256"/>
            <ac:picMk id="5" creationId="{8D2505DF-ACDD-496F-849E-179A04470849}"/>
          </ac:picMkLst>
        </pc:picChg>
      </pc:sldChg>
    </pc:docChg>
  </pc:docChgLst>
  <pc:docChgLst>
    <pc:chgData name="Marcos Szeinuk" userId="0dc2a334bba03d87" providerId="LiveId" clId="{318EA205-4007-4992-BEAF-87D8807F689F}"/>
    <pc:docChg chg="custSel addSld modSld sldOrd">
      <pc:chgData name="Marcos Szeinuk" userId="0dc2a334bba03d87" providerId="LiveId" clId="{318EA205-4007-4992-BEAF-87D8807F689F}" dt="2022-08-27T11:13:16.925" v="114" actId="1076"/>
      <pc:docMkLst>
        <pc:docMk/>
      </pc:docMkLst>
      <pc:sldChg chg="modSp mod ord">
        <pc:chgData name="Marcos Szeinuk" userId="0dc2a334bba03d87" providerId="LiveId" clId="{318EA205-4007-4992-BEAF-87D8807F689F}" dt="2022-08-27T11:08:32.543" v="55"/>
        <pc:sldMkLst>
          <pc:docMk/>
          <pc:sldMk cId="124297110" sldId="256"/>
        </pc:sldMkLst>
        <pc:picChg chg="mod">
          <ac:chgData name="Marcos Szeinuk" userId="0dc2a334bba03d87" providerId="LiveId" clId="{318EA205-4007-4992-BEAF-87D8807F689F}" dt="2022-08-27T11:08:05.746" v="1" actId="1076"/>
          <ac:picMkLst>
            <pc:docMk/>
            <pc:sldMk cId="124297110" sldId="256"/>
            <ac:picMk id="5" creationId="{8D2505DF-ACDD-496F-849E-179A04470849}"/>
          </ac:picMkLst>
        </pc:picChg>
      </pc:sldChg>
      <pc:sldChg chg="addSp modSp new mod">
        <pc:chgData name="Marcos Szeinuk" userId="0dc2a334bba03d87" providerId="LiveId" clId="{318EA205-4007-4992-BEAF-87D8807F689F}" dt="2022-08-27T11:08:29.974" v="52" actId="1076"/>
        <pc:sldMkLst>
          <pc:docMk/>
          <pc:sldMk cId="603222566" sldId="257"/>
        </pc:sldMkLst>
        <pc:spChg chg="add mod">
          <ac:chgData name="Marcos Szeinuk" userId="0dc2a334bba03d87" providerId="LiveId" clId="{318EA205-4007-4992-BEAF-87D8807F689F}" dt="2022-08-27T11:08:29.974" v="52" actId="1076"/>
          <ac:spMkLst>
            <pc:docMk/>
            <pc:sldMk cId="603222566" sldId="257"/>
            <ac:spMk id="4" creationId="{5FF42100-9240-CF25-CA03-85CF6BBF9001}"/>
          </ac:spMkLst>
        </pc:spChg>
        <pc:picChg chg="add mod">
          <ac:chgData name="Marcos Szeinuk" userId="0dc2a334bba03d87" providerId="LiveId" clId="{318EA205-4007-4992-BEAF-87D8807F689F}" dt="2022-08-27T11:08:11.379" v="6" actId="1076"/>
          <ac:picMkLst>
            <pc:docMk/>
            <pc:sldMk cId="603222566" sldId="257"/>
            <ac:picMk id="3" creationId="{3EFC5FA2-EC8F-C6BC-0D23-094042AE8729}"/>
          </ac:picMkLst>
        </pc:picChg>
      </pc:sldChg>
      <pc:sldChg chg="addSp modSp new mod">
        <pc:chgData name="Marcos Szeinuk" userId="0dc2a334bba03d87" providerId="LiveId" clId="{318EA205-4007-4992-BEAF-87D8807F689F}" dt="2022-08-27T11:12:23.329" v="109" actId="1076"/>
        <pc:sldMkLst>
          <pc:docMk/>
          <pc:sldMk cId="620237036" sldId="258"/>
        </pc:sldMkLst>
        <pc:spChg chg="add mod">
          <ac:chgData name="Marcos Szeinuk" userId="0dc2a334bba03d87" providerId="LiveId" clId="{318EA205-4007-4992-BEAF-87D8807F689F}" dt="2022-08-27T11:11:59.746" v="100" actId="1076"/>
          <ac:spMkLst>
            <pc:docMk/>
            <pc:sldMk cId="620237036" sldId="258"/>
            <ac:spMk id="4" creationId="{7111F9D2-632A-182F-5748-2226668F4409}"/>
          </ac:spMkLst>
        </pc:spChg>
        <pc:picChg chg="add mod">
          <ac:chgData name="Marcos Szeinuk" userId="0dc2a334bba03d87" providerId="LiveId" clId="{318EA205-4007-4992-BEAF-87D8807F689F}" dt="2022-08-27T11:11:59.746" v="100" actId="1076"/>
          <ac:picMkLst>
            <pc:docMk/>
            <pc:sldMk cId="620237036" sldId="258"/>
            <ac:picMk id="3" creationId="{D273DECD-06DA-E0BD-E369-2A443AF0C461}"/>
          </ac:picMkLst>
        </pc:picChg>
        <pc:picChg chg="add mod">
          <ac:chgData name="Marcos Szeinuk" userId="0dc2a334bba03d87" providerId="LiveId" clId="{318EA205-4007-4992-BEAF-87D8807F689F}" dt="2022-08-27T11:12:03.107" v="103" actId="1076"/>
          <ac:picMkLst>
            <pc:docMk/>
            <pc:sldMk cId="620237036" sldId="258"/>
            <ac:picMk id="8" creationId="{98880395-572C-C476-CAA2-83B6B5CA44BC}"/>
          </ac:picMkLst>
        </pc:picChg>
        <pc:picChg chg="add mod">
          <ac:chgData name="Marcos Szeinuk" userId="0dc2a334bba03d87" providerId="LiveId" clId="{318EA205-4007-4992-BEAF-87D8807F689F}" dt="2022-08-27T11:12:23.329" v="109" actId="1076"/>
          <ac:picMkLst>
            <pc:docMk/>
            <pc:sldMk cId="620237036" sldId="258"/>
            <ac:picMk id="11" creationId="{6AE3A5B8-0CE4-5F9D-BEF8-7597769D4CD7}"/>
          </ac:picMkLst>
        </pc:picChg>
        <pc:cxnChg chg="add mod">
          <ac:chgData name="Marcos Szeinuk" userId="0dc2a334bba03d87" providerId="LiveId" clId="{318EA205-4007-4992-BEAF-87D8807F689F}" dt="2022-08-27T11:12:07.127" v="105" actId="13822"/>
          <ac:cxnSpMkLst>
            <pc:docMk/>
            <pc:sldMk cId="620237036" sldId="258"/>
            <ac:cxnSpMk id="6" creationId="{7FA386C1-468D-F221-13BB-3C8511A1EB41}"/>
          </ac:cxnSpMkLst>
        </pc:cxnChg>
        <pc:cxnChg chg="add mod">
          <ac:chgData name="Marcos Szeinuk" userId="0dc2a334bba03d87" providerId="LiveId" clId="{318EA205-4007-4992-BEAF-87D8807F689F}" dt="2022-08-27T11:12:09.986" v="106" actId="571"/>
          <ac:cxnSpMkLst>
            <pc:docMk/>
            <pc:sldMk cId="620237036" sldId="258"/>
            <ac:cxnSpMk id="9" creationId="{B8CEFD53-4842-6384-E53E-AAFB9F6A4E89}"/>
          </ac:cxnSpMkLst>
        </pc:cxnChg>
      </pc:sldChg>
      <pc:sldChg chg="addSp modSp new mod">
        <pc:chgData name="Marcos Szeinuk" userId="0dc2a334bba03d87" providerId="LiveId" clId="{318EA205-4007-4992-BEAF-87D8807F689F}" dt="2022-08-27T11:13:16.925" v="114" actId="1076"/>
        <pc:sldMkLst>
          <pc:docMk/>
          <pc:sldMk cId="738444118" sldId="259"/>
        </pc:sldMkLst>
        <pc:picChg chg="add mod">
          <ac:chgData name="Marcos Szeinuk" userId="0dc2a334bba03d87" providerId="LiveId" clId="{318EA205-4007-4992-BEAF-87D8807F689F}" dt="2022-08-27T11:12:56.805" v="112" actId="1076"/>
          <ac:picMkLst>
            <pc:docMk/>
            <pc:sldMk cId="738444118" sldId="259"/>
            <ac:picMk id="3" creationId="{B9ECE621-F2E7-38C1-7021-9A488CA84837}"/>
          </ac:picMkLst>
        </pc:picChg>
        <pc:picChg chg="add mod">
          <ac:chgData name="Marcos Szeinuk" userId="0dc2a334bba03d87" providerId="LiveId" clId="{318EA205-4007-4992-BEAF-87D8807F689F}" dt="2022-08-27T11:13:16.925" v="114" actId="1076"/>
          <ac:picMkLst>
            <pc:docMk/>
            <pc:sldMk cId="738444118" sldId="259"/>
            <ac:picMk id="5" creationId="{6416D91E-7602-1FDA-82C9-8CFB907D5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934-9CB8-4C47-9CA2-34A5CCD4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718C3-B584-461C-959C-1C5E470E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B264-159F-4D45-83B8-E496BAF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A11-40BB-4037-B35F-281E3F75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343-3C5B-4310-9CD6-14904D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F97-2BA7-4D87-A1AE-C3AEA2B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407C3-B4C8-4A1C-BF95-DF3144B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6D0E-00BF-4B2D-B1AD-0876C833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CE54-8F7E-4CE0-BC58-7FEDAF1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182-83B0-42C3-AE14-0AB59C9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525C-6651-47AA-A8C9-31543FDE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DC31-C056-4266-B9C7-BD37E50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C8D-9EB2-4E7B-ADA4-3542D2F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72F-2A53-4A88-BE75-5344CD4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AF71-6ECA-4C88-8CD7-34C8B4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54D-86D4-4ABD-8B3E-0ADF0F86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4F0-B846-4EA8-984B-A73BE45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DA5-FD80-47A2-BCF1-AE09CF36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B9B-F349-4C8A-8EF1-6778A5A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70C9-9FBE-4C53-B062-B17465F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F94-FFD6-4574-8EE7-5B6727F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5462-B101-4351-848C-64DB4EEE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519-F528-4DA6-AB00-00810A2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1F4-1780-480F-B7D1-76D8187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590-9B87-4289-AA7D-C325DF2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53-A7A8-4F32-AF99-EC596222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58B1-2F11-42EA-9396-E514C719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0FF8-81A5-43EC-907E-E08B1369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72A-BEA8-4F29-B39A-AFB0BF6F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913-CF7B-4775-BBB9-29D95E8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194B-6025-49FC-A6F4-53E104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9DA-1081-40B0-B414-6B4A2A4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DCF-4810-491E-A08E-68CCB1CB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956A-B571-4637-B375-9F33E94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61E-5DDD-4422-BDA4-EB6AC9AD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C9A-2988-481D-9200-4B9A1C9A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B8F53-556A-4B33-B648-7EE63E15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43F-B008-4A68-A217-AAAB361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ED97-6458-4589-BFFE-F52CEF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6B5-44AC-42B8-9606-63262F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75BF-4D50-4FC7-9664-584F8A8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C1434-FFBE-4167-AC11-2C67B70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5310-B544-49C0-B328-AE5244C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2DC2-CF80-4338-A2F4-F95291D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F8-A0E6-4718-85F0-849B1FA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27C9-D33A-41F8-8B1D-FBD2DB4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FBA-8DDE-4A87-9ECB-562AA6C9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EB0-5EEF-4714-853B-830C8C68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5F25-7647-40B1-A1A7-97A7F79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9983-8FE4-4ADB-A644-054DF35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02A2-E91A-4C84-9143-F01F182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FB0-6699-45AF-9E6C-DF18D31A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3FD-A852-4ADA-8014-09964E4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3A8F-68CE-4941-B835-859F4E42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AD84-6E23-47A1-BE7B-26E356A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BAFC-72B2-41BE-84B3-3540EF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F9D6-0EDF-43CD-8353-11C969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5E-F5A9-46DF-A604-D60991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E369-8CFA-44DC-9277-CE52C84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8B3-F891-4FD6-A490-E018EA81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D4C-1E4B-491D-A3AF-3B59E5F3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D751-C5EC-4122-AF8A-DE5A9D80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E39A-4254-431C-8461-29ECB68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DECD-06DA-E0BD-E369-2A443AF0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318439"/>
            <a:ext cx="1143160" cy="8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1F9D2-632A-182F-5748-2226668F4409}"/>
              </a:ext>
            </a:extLst>
          </p:cNvPr>
          <p:cNvSpPr txBox="1"/>
          <p:nvPr/>
        </p:nvSpPr>
        <p:spPr>
          <a:xfrm>
            <a:off x="2045617" y="242952"/>
            <a:ext cx="236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python debugger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run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386C1-468D-F221-13BB-3C8511A1EB41}"/>
              </a:ext>
            </a:extLst>
          </p:cNvPr>
          <p:cNvCxnSpPr/>
          <p:nvPr/>
        </p:nvCxnSpPr>
        <p:spPr>
          <a:xfrm flipH="1">
            <a:off x="1442300" y="9323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880395-572C-C476-CAA2-83B6B5CA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331" y="1509702"/>
            <a:ext cx="4792058" cy="502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EFD53-4842-6384-E53E-AAFB9F6A4E89}"/>
              </a:ext>
            </a:extLst>
          </p:cNvPr>
          <p:cNvCxnSpPr/>
          <p:nvPr/>
        </p:nvCxnSpPr>
        <p:spPr>
          <a:xfrm flipH="1">
            <a:off x="5461334" y="330777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3A5B8-0CE4-5F9D-BEF8-7597769D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61" y="417869"/>
            <a:ext cx="3877216" cy="6230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6F21B-5CB6-83AD-4CD0-BBB01EBC8622}"/>
              </a:ext>
            </a:extLst>
          </p:cNvPr>
          <p:cNvSpPr txBox="1"/>
          <p:nvPr/>
        </p:nvSpPr>
        <p:spPr>
          <a:xfrm>
            <a:off x="4614874" y="3034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C21F9-0A0E-7950-833A-0B93EE1D7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" y="2748687"/>
            <a:ext cx="120031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B00969-EDD5-0F51-E2EA-6A4B1AE754FF}"/>
              </a:ext>
            </a:extLst>
          </p:cNvPr>
          <p:cNvSpPr txBox="1"/>
          <p:nvPr/>
        </p:nvSpPr>
        <p:spPr>
          <a:xfrm>
            <a:off x="404234" y="2148523"/>
            <a:ext cx="20761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C:\Users\marsz\Documents\GitHub\ScenarioBank\dvlp\v1_create_keys</a:t>
            </a:r>
          </a:p>
        </p:txBody>
      </p:sp>
    </p:spTree>
    <p:extLst>
      <p:ext uri="{BB962C8B-B14F-4D97-AF65-F5344CB8AC3E}">
        <p14:creationId xmlns:p14="http://schemas.microsoft.com/office/powerpoint/2010/main" val="6202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E621-F2E7-38C1-7021-9A488CA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256732"/>
            <a:ext cx="3924848" cy="634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6D91E-7602-1FDA-82C9-8CFB907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36" y="218851"/>
            <a:ext cx="3924848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D5479-F865-927A-FE15-FC0F366D06D1}"/>
              </a:ext>
            </a:extLst>
          </p:cNvPr>
          <p:cNvSpPr txBox="1"/>
          <p:nvPr/>
        </p:nvSpPr>
        <p:spPr>
          <a:xfrm>
            <a:off x="8369046" y="21885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Set SZ -&gt;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D23D-2E53-D06E-A60A-862FD76CC173}"/>
              </a:ext>
            </a:extLst>
          </p:cNvPr>
          <p:cNvSpPr txBox="1"/>
          <p:nvPr/>
        </p:nvSpPr>
        <p:spPr>
          <a:xfrm>
            <a:off x="8369046" y="686818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9C12-F10B-6D47-DFA8-EE8A3625909F}"/>
              </a:ext>
            </a:extLst>
          </p:cNvPr>
          <p:cNvSpPr txBox="1"/>
          <p:nvPr/>
        </p:nvSpPr>
        <p:spPr>
          <a:xfrm>
            <a:off x="8362525" y="1154785"/>
            <a:ext cx="35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create empty key (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…)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A3610-5F9A-6A63-AD7B-FAA27B36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03" y="1598321"/>
            <a:ext cx="1953654" cy="120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653CF-FF60-0F9A-3888-B7E17C307CF6}"/>
              </a:ext>
            </a:extLst>
          </p:cNvPr>
          <p:cNvSpPr txBox="1"/>
          <p:nvPr/>
        </p:nvSpPr>
        <p:spPr>
          <a:xfrm>
            <a:off x="8362525" y="290933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save key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59906-585B-1D1B-8F58-E071C1A2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413" y="3579333"/>
            <a:ext cx="1409897" cy="120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20469-40F8-B366-8FA4-C86186B67D2B}"/>
              </a:ext>
            </a:extLst>
          </p:cNvPr>
          <p:cNvSpPr txBox="1"/>
          <p:nvPr/>
        </p:nvSpPr>
        <p:spPr>
          <a:xfrm>
            <a:off x="8362525" y="5163692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55F71-7779-EE75-80F5-E860AD36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51" y="0"/>
            <a:ext cx="1810003" cy="3743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6D4B1-4F40-335D-33A3-9B2DAA3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4" y="828674"/>
            <a:ext cx="2903201" cy="497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BAF3B-6260-89DC-CDF2-A38FDD2EF75B}"/>
              </a:ext>
            </a:extLst>
          </p:cNvPr>
          <p:cNvSpPr txBox="1"/>
          <p:nvPr/>
        </p:nvSpPr>
        <p:spPr>
          <a:xfrm>
            <a:off x="122521" y="1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38E7-7E9F-1350-7A4B-352B0E08EC2D}"/>
              </a:ext>
            </a:extLst>
          </p:cNvPr>
          <p:cNvSpPr txBox="1"/>
          <p:nvPr/>
        </p:nvSpPr>
        <p:spPr>
          <a:xfrm>
            <a:off x="273364" y="1135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44877-0957-E1D9-A117-1DFEC493EDEE}"/>
              </a:ext>
            </a:extLst>
          </p:cNvPr>
          <p:cNvSpPr txBox="1"/>
          <p:nvPr/>
        </p:nvSpPr>
        <p:spPr>
          <a:xfrm>
            <a:off x="2454146" y="187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F8AA3-0EE5-9793-CA2C-9176DAEB4618}"/>
              </a:ext>
            </a:extLst>
          </p:cNvPr>
          <p:cNvCxnSpPr>
            <a:cxnSpLocks/>
          </p:cNvCxnSpPr>
          <p:nvPr/>
        </p:nvCxnSpPr>
        <p:spPr>
          <a:xfrm flipV="1">
            <a:off x="2755832" y="1781666"/>
            <a:ext cx="977182" cy="27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E3D512-3A93-63E9-1FD7-5DC5C6E17500}"/>
              </a:ext>
            </a:extLst>
          </p:cNvPr>
          <p:cNvSpPr txBox="1"/>
          <p:nvPr/>
        </p:nvSpPr>
        <p:spPr>
          <a:xfrm>
            <a:off x="2454146" y="2243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6FC8D2-CC27-FFB1-AC59-47B7F067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51" y="2612762"/>
            <a:ext cx="8133694" cy="43633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AB2B6-BB10-94B3-FF3B-E8F938DB7C6C}"/>
              </a:ext>
            </a:extLst>
          </p:cNvPr>
          <p:cNvCxnSpPr>
            <a:cxnSpLocks/>
          </p:cNvCxnSpPr>
          <p:nvPr/>
        </p:nvCxnSpPr>
        <p:spPr>
          <a:xfrm>
            <a:off x="2607034" y="2462032"/>
            <a:ext cx="1505518" cy="134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21241-8581-B0F7-7962-FBF81D03F3D4}"/>
              </a:ext>
            </a:extLst>
          </p:cNvPr>
          <p:cNvCxnSpPr/>
          <p:nvPr/>
        </p:nvCxnSpPr>
        <p:spPr>
          <a:xfrm flipH="1" flipV="1">
            <a:off x="4515439" y="3102940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47B1DE-471C-246F-A2CB-B9CCA9CF898F}"/>
              </a:ext>
            </a:extLst>
          </p:cNvPr>
          <p:cNvCxnSpPr/>
          <p:nvPr/>
        </p:nvCxnSpPr>
        <p:spPr>
          <a:xfrm flipH="1" flipV="1">
            <a:off x="10096107" y="4794456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A7FEA-5A3D-1F1F-5B7A-D612CA39564D}"/>
              </a:ext>
            </a:extLst>
          </p:cNvPr>
          <p:cNvSpPr txBox="1"/>
          <p:nvPr/>
        </p:nvSpPr>
        <p:spPr>
          <a:xfrm>
            <a:off x="9728462" y="507722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somehow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2192F0-A757-2BBA-1B41-72EA7CA43D53}"/>
              </a:ext>
            </a:extLst>
          </p:cNvPr>
          <p:cNvCxnSpPr/>
          <p:nvPr/>
        </p:nvCxnSpPr>
        <p:spPr>
          <a:xfrm flipH="1">
            <a:off x="5017554" y="150829"/>
            <a:ext cx="45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D4361-A9B8-F7A8-1807-C91E9522225C}"/>
              </a:ext>
            </a:extLst>
          </p:cNvPr>
          <p:cNvCxnSpPr>
            <a:cxnSpLocks/>
          </p:cNvCxnSpPr>
          <p:nvPr/>
        </p:nvCxnSpPr>
        <p:spPr>
          <a:xfrm flipH="1" flipV="1">
            <a:off x="4627365" y="3027575"/>
            <a:ext cx="905002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6201CC-3883-A0FF-7FE7-FA0B4543C1BD}"/>
              </a:ext>
            </a:extLst>
          </p:cNvPr>
          <p:cNvSpPr txBox="1"/>
          <p:nvPr/>
        </p:nvSpPr>
        <p:spPr>
          <a:xfrm>
            <a:off x="5522446" y="3374515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2D78A-ACDC-F6E7-4FE3-D87F8B5661C3}"/>
              </a:ext>
            </a:extLst>
          </p:cNvPr>
          <p:cNvSpPr txBox="1"/>
          <p:nvPr/>
        </p:nvSpPr>
        <p:spPr>
          <a:xfrm>
            <a:off x="4634524" y="358842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5720C-863F-A899-319B-8DB7E759DC00}"/>
              </a:ext>
            </a:extLst>
          </p:cNvPr>
          <p:cNvSpPr txBox="1"/>
          <p:nvPr/>
        </p:nvSpPr>
        <p:spPr>
          <a:xfrm>
            <a:off x="2454146" y="2561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F754F-FB8F-C597-FEB9-0188621269F3}"/>
              </a:ext>
            </a:extLst>
          </p:cNvPr>
          <p:cNvSpPr txBox="1"/>
          <p:nvPr/>
        </p:nvSpPr>
        <p:spPr>
          <a:xfrm>
            <a:off x="2468067" y="289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998E0-0910-813F-E27E-F692A7075270}"/>
              </a:ext>
            </a:extLst>
          </p:cNvPr>
          <p:cNvSpPr txBox="1"/>
          <p:nvPr/>
        </p:nvSpPr>
        <p:spPr>
          <a:xfrm>
            <a:off x="424207" y="517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A70044-EA04-BD9A-8443-FED0AB70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51" y="4616528"/>
            <a:ext cx="2829919" cy="209064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A9F2EB-AC77-8EA3-DCF4-446E6AC4B66F}"/>
              </a:ext>
            </a:extLst>
          </p:cNvPr>
          <p:cNvCxnSpPr>
            <a:cxnSpLocks/>
          </p:cNvCxnSpPr>
          <p:nvPr/>
        </p:nvCxnSpPr>
        <p:spPr>
          <a:xfrm>
            <a:off x="2684886" y="3160178"/>
            <a:ext cx="932314" cy="21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D4F8-B9E9-057F-5D34-B3BC31F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" y="542885"/>
            <a:ext cx="2476846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435D3-E9BA-B708-04F2-5E5E5735EFE2}"/>
              </a:ext>
            </a:extLst>
          </p:cNvPr>
          <p:cNvSpPr txBox="1"/>
          <p:nvPr/>
        </p:nvSpPr>
        <p:spPr>
          <a:xfrm>
            <a:off x="1541184" y="17355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9256-C473-EE85-D955-8FE3C838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87" y="1377861"/>
            <a:ext cx="7126194" cy="2745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62B27-3370-915E-C1AF-E1135C8F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5" y="3621306"/>
            <a:ext cx="178142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505DF-ACDD-496F-849E-179A04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631596"/>
            <a:ext cx="5339792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5FA2-EC8F-C6BC-0D23-094042A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1" y="621678"/>
            <a:ext cx="6178354" cy="5283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2100-9240-CF25-CA03-85CF6BBF9001}"/>
              </a:ext>
            </a:extLst>
          </p:cNvPr>
          <p:cNvSpPr txBox="1"/>
          <p:nvPr/>
        </p:nvSpPr>
        <p:spPr>
          <a:xfrm>
            <a:off x="4724400" y="252346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 con un </a:t>
            </a:r>
            <a:r>
              <a:rPr lang="en-US" dirty="0" err="1"/>
              <a:t>qgis</a:t>
            </a:r>
            <a:r>
              <a:rPr lang="en-US" dirty="0"/>
              <a:t> script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6</cp:revision>
  <dcterms:created xsi:type="dcterms:W3CDTF">2022-04-21T08:26:46Z</dcterms:created>
  <dcterms:modified xsi:type="dcterms:W3CDTF">2023-09-22T14:25:40Z</dcterms:modified>
</cp:coreProperties>
</file>