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866B-261D-FD60-DCBA-50BD2C81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487E-3ECA-1AA9-4591-175C41DE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6CAF-8E9E-39D6-3270-DC414B2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5FB7-B2E4-B78A-4C4C-A701DAA4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E58-2A1E-25ED-36F6-FBCEC7ED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557-50CB-F5C3-272B-034BDF86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AE855-81AE-AA57-CD9C-C2D3680F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6DB5-4D3B-E344-13D9-30FF512E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A750-D3B2-BBE0-65E8-ED42284C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F865-0349-23F7-5B6D-5EB3D6A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75CE7-B539-D19A-4AAF-BE1022A2F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54186-7FCC-FE4A-E68E-A87D9F78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77765-93C6-41F8-1DE9-26CEED5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197A-AA15-D79D-E66C-9A06EFD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2A04-F063-96CA-1143-02D7570F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DCED-EB41-1C98-BC6B-4430158B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9EF3-0612-BC1C-E7DA-261BB70F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F72-847F-456A-6684-EB45AA44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667-FC42-1F44-6888-A1A1D5B3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3917-8BC3-37F3-971A-D53F463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6F27-C724-E248-39FA-6D767A4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FB4F-56A2-7408-7445-3FF571E0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19A2-C8EC-BC27-D8F2-486CAA72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67A3-E866-F555-DDD9-ECF00AF0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75A0-7084-F55C-CBCB-265B74CA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94BF-3FBB-CF67-1EF2-0677A02B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A6C7-C83E-D45E-3ACB-C1229CB5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C70A9-4D47-66B1-ABDA-0DBA085A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309D-0259-2A10-3AF4-47335484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E5F8-260E-CA6B-801B-71B00126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ACED-727B-0DEB-5A7B-98F9E15F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6CF5-A950-63A6-8019-857EFE2D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715B-59B2-7031-7C0E-674EA393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8005-89EF-A034-3C96-F9FC11BA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EB051-30DA-6FA2-BC77-16221DCA7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14CC6-427E-4234-1053-C6EFE585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14C0-E981-7C43-962D-06387D4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58275-9A1F-D565-5F64-132B00D4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933DE-40F9-340E-5B95-41A0FC17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635D-2424-160B-8FCB-1F59DBB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C6013-670E-3604-17CF-9B86ED42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FA580-4C95-2E90-2623-E11B876D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B924-3CAB-6896-2A7D-433943D0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D1455-EECB-C530-CA78-EA482750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2003E-4412-5CD5-F812-3AE5ECB8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DF26-8C03-CE47-70EE-4F0868F7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8878-98DA-45EF-5987-32320C99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8938-9B12-3B5E-601E-5B9A60A4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EF44-3B9D-BEDC-BA36-9E546060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00B8-AFB5-1271-D261-396515B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5359-8A84-6472-384A-3194FD7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3C7F-B74A-ED71-5567-8DFE69B5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3807-A85C-E56F-A10B-75E79ED3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0CC54-F425-0C23-2559-FEDC20B8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AB42-DA11-8372-AB05-25376915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9EDA-194C-EDD7-9123-A58C8848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3F412-1AB6-ACE2-24D5-5FACACD5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C61B-D0F3-8663-18E4-0BA7E2DA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3673-894A-F635-640D-E10E676A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EB97-1A9A-E97C-EC76-84A4B617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B6BF-23AF-F7DE-B814-67D31F927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F434-724C-4248-9AEF-D8796B0567B2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3566-0645-3D14-4E10-025263020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09C0-7605-0D5B-19DB-5C09861E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2888-66C5-4B01-BFEB-546EBB9D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2C3B3-D1AF-D539-4C57-7B04DA5F9C62}"/>
              </a:ext>
            </a:extLst>
          </p:cNvPr>
          <p:cNvSpPr txBox="1"/>
          <p:nvPr/>
        </p:nvSpPr>
        <p:spPr>
          <a:xfrm>
            <a:off x="8278625" y="934918"/>
            <a:ext cx="3327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C:\Users\marsz\OneDrive\job\16\Models\Workgroups\Forecasts\System\Scn_lib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BF7EF30-128C-A621-EE3F-5C7C43DFC032}"/>
              </a:ext>
            </a:extLst>
          </p:cNvPr>
          <p:cNvSpPr/>
          <p:nvPr/>
        </p:nvSpPr>
        <p:spPr>
          <a:xfrm>
            <a:off x="3749046" y="2910525"/>
            <a:ext cx="537328" cy="54675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F102B-FB58-6894-8213-B6AE59D0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25" y="1780945"/>
            <a:ext cx="1743318" cy="3296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6CBCC-D8BF-2608-F679-66755FC8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45" y="1523349"/>
            <a:ext cx="1400370" cy="29817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1B32E-1298-916F-FBF4-9FF81161F343}"/>
              </a:ext>
            </a:extLst>
          </p:cNvPr>
          <p:cNvCxnSpPr>
            <a:cxnSpLocks/>
          </p:cNvCxnSpPr>
          <p:nvPr/>
        </p:nvCxnSpPr>
        <p:spPr>
          <a:xfrm flipH="1">
            <a:off x="9407951" y="2582944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B63-C91A-035C-ED48-C7DD245B4296}"/>
              </a:ext>
            </a:extLst>
          </p:cNvPr>
          <p:cNvSpPr txBox="1"/>
          <p:nvPr/>
        </p:nvSpPr>
        <p:spPr>
          <a:xfrm>
            <a:off x="4387228" y="845758"/>
            <a:ext cx="3327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C:\Users\marsz\OneDrive\job\16\Models\Workgroups\Forecasts\System\Scn_lib\Jeru_v09\data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44C68D-14E7-1C02-6E8E-3B403A662B07}"/>
              </a:ext>
            </a:extLst>
          </p:cNvPr>
          <p:cNvSpPr/>
          <p:nvPr/>
        </p:nvSpPr>
        <p:spPr>
          <a:xfrm>
            <a:off x="7598004" y="2997723"/>
            <a:ext cx="537328" cy="54675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98E372-85EE-E352-C073-80581FA8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90" y="3014220"/>
            <a:ext cx="1171739" cy="323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0DF171-ED6A-71F3-97DD-A9902C2A1CD0}"/>
              </a:ext>
            </a:extLst>
          </p:cNvPr>
          <p:cNvSpPr txBox="1"/>
          <p:nvPr/>
        </p:nvSpPr>
        <p:spPr>
          <a:xfrm>
            <a:off x="5477280" y="3429000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x (</a:t>
            </a:r>
            <a:r>
              <a:rPr lang="en-US" dirty="0" err="1"/>
              <a:t>xpt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2AB5C-E20D-DD16-654F-F6A8FE0C26BD}"/>
              </a:ext>
            </a:extLst>
          </p:cNvPr>
          <p:cNvCxnSpPr>
            <a:cxnSpLocks/>
          </p:cNvCxnSpPr>
          <p:nvPr/>
        </p:nvCxnSpPr>
        <p:spPr>
          <a:xfrm flipH="1">
            <a:off x="2854667" y="462027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B1BA2D-A420-C1C2-909D-09D981B47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584" y="4477380"/>
            <a:ext cx="1095528" cy="2857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8F543D-8112-7B69-3BB1-57632F23E119}"/>
              </a:ext>
            </a:extLst>
          </p:cNvPr>
          <p:cNvSpPr txBox="1"/>
          <p:nvPr/>
        </p:nvSpPr>
        <p:spPr>
          <a:xfrm>
            <a:off x="5357246" y="3888295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Export to 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336F3-9CD2-441D-612E-40974177113C}"/>
              </a:ext>
            </a:extLst>
          </p:cNvPr>
          <p:cNvSpPr txBox="1"/>
          <p:nvPr/>
        </p:nvSpPr>
        <p:spPr>
          <a:xfrm>
            <a:off x="4580479" y="5045565"/>
            <a:ext cx="31344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C:\Users\marsz\OneDrive\job\16\Models\Workgroups\Forecasts\System\dvlp\xpjson.rsc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AB752-DA61-D49F-A9F8-D6D78263F40D}"/>
              </a:ext>
            </a:extLst>
          </p:cNvPr>
          <p:cNvSpPr txBox="1"/>
          <p:nvPr/>
        </p:nvSpPr>
        <p:spPr>
          <a:xfrm>
            <a:off x="5231888" y="5765099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FC1C6B-EFF2-1730-4EF0-AE907985030C}"/>
              </a:ext>
            </a:extLst>
          </p:cNvPr>
          <p:cNvSpPr txBox="1"/>
          <p:nvPr/>
        </p:nvSpPr>
        <p:spPr>
          <a:xfrm>
            <a:off x="5900661" y="5476452"/>
            <a:ext cx="4940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3B940-08CA-3D8A-A5E1-F885F8CD5251}"/>
              </a:ext>
            </a:extLst>
          </p:cNvPr>
          <p:cNvSpPr txBox="1"/>
          <p:nvPr/>
        </p:nvSpPr>
        <p:spPr>
          <a:xfrm>
            <a:off x="11163696" y="635366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22.9.23</a:t>
            </a:r>
          </a:p>
        </p:txBody>
      </p:sp>
    </p:spTree>
    <p:extLst>
      <p:ext uri="{BB962C8B-B14F-4D97-AF65-F5344CB8AC3E}">
        <p14:creationId xmlns:p14="http://schemas.microsoft.com/office/powerpoint/2010/main" val="29939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</cp:revision>
  <dcterms:created xsi:type="dcterms:W3CDTF">2023-09-22T12:55:23Z</dcterms:created>
  <dcterms:modified xsi:type="dcterms:W3CDTF">2023-09-22T13:46:48Z</dcterms:modified>
</cp:coreProperties>
</file>