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30C6-26A6-216F-F02D-1CB8DA0F3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59AC7-3477-BC0A-8536-773F06AF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2DE2-24A9-AC21-214B-38E3301E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5E2D-F457-F995-7FD2-214E0071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2C7A-7F0C-F255-75AC-4220CB33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50B8-7C2C-C73D-0E06-4E2B581A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AB76-090A-A27A-3C50-A07D8F81C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6CF1-1990-FC0B-FA36-441C2B8E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F93D-8051-1577-80FE-825AB177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4D39-8DF4-08A9-8F09-0AC9A364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E75B6-FCDE-7853-EA98-8D530E9BA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ACE27-7E76-FB88-BC80-D390E142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1A42-3200-A22B-58C1-4062778D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F36C-8C66-09A6-E389-0EB9F18A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D079-5572-3F98-1A30-EA7C7A5B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7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D0CA-1608-913E-ACD3-66BDAF52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E2B6-3CBE-2F8D-A3B7-F57C3E66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6DA9-0900-8915-F82D-CAE43825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C839-1F54-B169-AA08-8B575313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3FBC-6FC3-1FDC-F4BF-20D45E61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F275-B9A3-3AFA-E0B4-75810DDA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56B41-C2D0-0C2A-2CB7-9BA75CDE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CF40-D2EB-D7E9-9442-771EC692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A7E0-9BC7-27E0-3E7E-2DB86D6A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3FE9-D5BC-425E-1F76-495B0C14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4544-2FF7-3AB6-00F6-ED558376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CF99-DA50-26F8-FC2A-766312DAE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54B86-0CB6-8D90-9206-35324AB2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9C05-A386-3B23-D675-A6E96AF5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04B17-D920-879B-B751-5609B946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4839-64C7-3047-D84B-73278857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4B6C-1C8B-280D-5C96-43C8FD14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32CB2-F70E-3280-CECA-390099B2D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B91D-4D2E-A09C-5E4E-E881AFB48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89E3-0AAA-EA28-297F-BEE659B75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00ED-4ACC-A16A-0435-42A6FC4E1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0D7B3-B838-42C3-1242-16DAFCE5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B389C-D2E7-416F-F6E3-34077F8D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BCA32-2084-F75A-7820-FE6D8DAC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79A0-1860-BA8A-308D-9CB89E3E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37888-587A-EA88-4E01-3439563A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0971F-547B-BB9D-8D56-A3740E80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3B3D-E405-E90F-1214-1515367B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36A70-7E12-C9A9-605A-0F249C80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34768-5476-6F95-7734-5C87E641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BAF2B-D073-C1C0-F8F1-18554405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5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FA74-11E5-1DD5-6AC6-8DBDA131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ADB0-CC27-51CF-ADEA-8B427B90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F6956-7723-B0AF-1E01-88765C0A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E05DB-85E6-ACBC-F6F3-F2DB624E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FFF97-C7DB-22F3-6D08-A93B4FDD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19714-CD4C-6F67-DDAE-512B4D4F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0E5D-B32D-7474-E177-BBFA3BF8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11796-E060-8D0C-4A6B-7B5F387F7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079D-28A7-C757-E8D6-2A461DF3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912F7-0C52-A70D-1E71-CE75A0A3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A117-A627-85FD-7D25-181F61FA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3D613-AEC6-B07F-1DAD-2F0BA02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6EA04-009E-F025-F432-42A04AF4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4ABC5-69E4-BBCF-C9DA-2EA3FCCE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E461-2BCA-F279-E2AC-85AEC8218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C909-4905-4C4C-BE05-A9F0D65F7AC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1D56-52B5-1101-7D69-960A08A2A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51F2-3040-F6D5-E16F-FA28BEF40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B2A17-B03C-ECD6-D979-4C3650EE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55"/>
            <a:ext cx="12192000" cy="664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BA39C-A691-1F17-5133-7A271B668125}"/>
              </a:ext>
            </a:extLst>
          </p:cNvPr>
          <p:cNvSpPr txBox="1"/>
          <p:nvPr/>
        </p:nvSpPr>
        <p:spPr>
          <a:xfrm>
            <a:off x="5260258" y="51127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v02</a:t>
            </a:r>
          </a:p>
        </p:txBody>
      </p:sp>
    </p:spTree>
    <p:extLst>
      <p:ext uri="{BB962C8B-B14F-4D97-AF65-F5344CB8AC3E}">
        <p14:creationId xmlns:p14="http://schemas.microsoft.com/office/powerpoint/2010/main" val="71886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33348-6392-DAF2-A28E-23B7024F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1290339"/>
            <a:ext cx="428684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0AF281-7046-6272-3E3A-C3BDE0FF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13" y="996808"/>
            <a:ext cx="5820587" cy="36200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093D89-6521-2CA8-4958-92D5CD08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3" y="1361559"/>
            <a:ext cx="6192114" cy="38867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DEDB23-2542-1434-C53D-9B9D4DDCB019}"/>
              </a:ext>
            </a:extLst>
          </p:cNvPr>
          <p:cNvCxnSpPr>
            <a:cxnSpLocks/>
          </p:cNvCxnSpPr>
          <p:nvPr/>
        </p:nvCxnSpPr>
        <p:spPr>
          <a:xfrm>
            <a:off x="1790577" y="2422484"/>
            <a:ext cx="79641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C37AB8-61D9-D0BB-CB63-AD9C86C81BD1}"/>
              </a:ext>
            </a:extLst>
          </p:cNvPr>
          <p:cNvCxnSpPr/>
          <p:nvPr/>
        </p:nvCxnSpPr>
        <p:spPr>
          <a:xfrm>
            <a:off x="7675181" y="3059123"/>
            <a:ext cx="22712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32315E-378E-CDDB-823E-5A9171BEC9F6}"/>
              </a:ext>
            </a:extLst>
          </p:cNvPr>
          <p:cNvCxnSpPr/>
          <p:nvPr/>
        </p:nvCxnSpPr>
        <p:spPr>
          <a:xfrm>
            <a:off x="1790577" y="2855104"/>
            <a:ext cx="2271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38D979-1A16-FD87-557E-9A0802F4FFF2}"/>
              </a:ext>
            </a:extLst>
          </p:cNvPr>
          <p:cNvCxnSpPr/>
          <p:nvPr/>
        </p:nvCxnSpPr>
        <p:spPr>
          <a:xfrm>
            <a:off x="238183" y="2756782"/>
            <a:ext cx="352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925869-F9FC-7111-99F1-3FCA4FCD2F02}"/>
              </a:ext>
            </a:extLst>
          </p:cNvPr>
          <p:cNvCxnSpPr/>
          <p:nvPr/>
        </p:nvCxnSpPr>
        <p:spPr>
          <a:xfrm>
            <a:off x="6253868" y="2756782"/>
            <a:ext cx="352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1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2</cp:revision>
  <dcterms:created xsi:type="dcterms:W3CDTF">2023-09-22T12:25:11Z</dcterms:created>
  <dcterms:modified xsi:type="dcterms:W3CDTF">2023-09-22T12:53:57Z</dcterms:modified>
</cp:coreProperties>
</file>