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2" r:id="rId6"/>
    <p:sldId id="264" r:id="rId7"/>
    <p:sldId id="260" r:id="rId8"/>
    <p:sldId id="265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BCBCF-8A2C-4F0E-B610-2007C3E1E412}" v="1" dt="2022-11-04T12:36:20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Szeinuk" userId="0dc2a334bba03d87" providerId="LiveId" clId="{29E03DAE-5807-4347-9F30-3126F627BBC8}"/>
    <pc:docChg chg="custSel addSld modSld">
      <pc:chgData name="Marcos Szeinuk" userId="0dc2a334bba03d87" providerId="LiveId" clId="{29E03DAE-5807-4347-9F30-3126F627BBC8}" dt="2022-08-31T05:25:06.584" v="176" actId="1076"/>
      <pc:docMkLst>
        <pc:docMk/>
      </pc:docMkLst>
      <pc:sldChg chg="addSp delSp modSp new mod modClrScheme chgLayout">
        <pc:chgData name="Marcos Szeinuk" userId="0dc2a334bba03d87" providerId="LiveId" clId="{29E03DAE-5807-4347-9F30-3126F627BBC8}" dt="2022-08-31T05:25:06.584" v="176" actId="1076"/>
        <pc:sldMkLst>
          <pc:docMk/>
          <pc:sldMk cId="3196331479" sldId="256"/>
        </pc:sldMkLst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2" creationId="{25F96084-CA65-AFF0-78CF-A617669616A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2" creationId="{3CA2402A-DD15-6F87-BD0E-BBCE8985905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3" creationId="{22FF797A-6E35-D49C-6116-AB1C1196DDCE}"/>
          </ac:spMkLst>
        </pc:spChg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3" creationId="{A5F106D7-8C5A-623E-57C5-8C6AC86B74F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4" creationId="{8D303243-0AFB-81AF-99E1-C3852A81033D}"/>
          </ac:spMkLst>
        </pc:spChg>
        <pc:spChg chg="add del mod">
          <ac:chgData name="Marcos Szeinuk" userId="0dc2a334bba03d87" providerId="LiveId" clId="{29E03DAE-5807-4347-9F30-3126F627BBC8}" dt="2022-08-26T10:32:51.493" v="57" actId="478"/>
          <ac:spMkLst>
            <pc:docMk/>
            <pc:sldMk cId="3196331479" sldId="256"/>
            <ac:spMk id="6" creationId="{0D7342E9-EEDF-5C08-1EC5-F32C7706D09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8" creationId="{FFE5CE66-1613-DE63-5B97-92657175585B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2" creationId="{CDE55C5B-597D-77AA-5A8A-6A2B288A3F0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3" creationId="{31E8A279-9338-696C-2D91-0CC35117705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6" creationId="{1C48B4DF-1DBA-7A3A-2E2B-97A0D59A390A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8" creationId="{46EC78DF-DACA-0844-2D55-6A71FCCAFBF6}"/>
          </ac:spMkLst>
        </pc:sp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5" creationId="{BAA2570A-F26F-5204-14AA-83590B77A149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7" creationId="{0BB6C21B-8A83-E569-6CB9-CB974747690B}"/>
          </ac:picMkLst>
        </pc:pic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9" creationId="{A575E81A-2A94-5836-60D8-F676AA5CAC78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11" creationId="{2F0EB857-79F4-6D5C-7709-1A7DE823BAE5}"/>
          </ac:picMkLst>
        </pc:pic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5" creationId="{26D85C46-EADE-37D2-3013-FAAA706BA996}"/>
          </ac:cxnSpMkLst>
        </pc:cxn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7" creationId="{E6529C7D-5F63-449E-001A-3AECFD3A7AB2}"/>
          </ac:cxnSpMkLst>
        </pc:cxnChg>
      </pc:sldChg>
      <pc:sldChg chg="new">
        <pc:chgData name="Marcos Szeinuk" userId="0dc2a334bba03d87" providerId="LiveId" clId="{29E03DAE-5807-4347-9F30-3126F627BBC8}" dt="2022-08-31T05:22:09.143" v="81" actId="680"/>
        <pc:sldMkLst>
          <pc:docMk/>
          <pc:sldMk cId="3169381269" sldId="257"/>
        </pc:sldMkLst>
      </pc:sldChg>
    </pc:docChg>
  </pc:docChgLst>
  <pc:docChgLst>
    <pc:chgData name="Marcos Szeinuk" userId="0dc2a334bba03d87" providerId="LiveId" clId="{BD4BCBCF-8A2C-4F0E-B610-2007C3E1E412}"/>
    <pc:docChg chg="custSel modSld sldOrd">
      <pc:chgData name="Marcos Szeinuk" userId="0dc2a334bba03d87" providerId="LiveId" clId="{BD4BCBCF-8A2C-4F0E-B610-2007C3E1E412}" dt="2022-11-04T12:52:55.936" v="35" actId="1076"/>
      <pc:docMkLst>
        <pc:docMk/>
      </pc:docMkLst>
      <pc:sldChg chg="addSp modSp mod ord">
        <pc:chgData name="Marcos Szeinuk" userId="0dc2a334bba03d87" providerId="LiveId" clId="{BD4BCBCF-8A2C-4F0E-B610-2007C3E1E412}" dt="2022-11-04T12:52:55.936" v="35" actId="1076"/>
        <pc:sldMkLst>
          <pc:docMk/>
          <pc:sldMk cId="3169381269" sldId="257"/>
        </pc:sldMkLst>
        <pc:spChg chg="add mod">
          <ac:chgData name="Marcos Szeinuk" userId="0dc2a334bba03d87" providerId="LiveId" clId="{BD4BCBCF-8A2C-4F0E-B610-2007C3E1E412}" dt="2022-11-04T12:36:28.876" v="29" actId="20577"/>
          <ac:spMkLst>
            <pc:docMk/>
            <pc:sldMk cId="3169381269" sldId="257"/>
            <ac:spMk id="2" creationId="{BD974E58-B546-3B3B-CC35-84C380AF9619}"/>
          </ac:spMkLst>
        </pc:spChg>
        <pc:picChg chg="add mod">
          <ac:chgData name="Marcos Szeinuk" userId="0dc2a334bba03d87" providerId="LiveId" clId="{BD4BCBCF-8A2C-4F0E-B610-2007C3E1E412}" dt="2022-11-04T12:52:55.936" v="35" actId="1076"/>
          <ac:picMkLst>
            <pc:docMk/>
            <pc:sldMk cId="3169381269" sldId="257"/>
            <ac:picMk id="4" creationId="{BA8BE494-8D9E-209B-322C-51260186BE9C}"/>
          </ac:picMkLst>
        </pc:picChg>
        <pc:picChg chg="add mod">
          <ac:chgData name="Marcos Szeinuk" userId="0dc2a334bba03d87" providerId="LiveId" clId="{BD4BCBCF-8A2C-4F0E-B610-2007C3E1E412}" dt="2022-11-04T12:52:54.607" v="34" actId="1076"/>
          <ac:picMkLst>
            <pc:docMk/>
            <pc:sldMk cId="3169381269" sldId="257"/>
            <ac:picMk id="6" creationId="{1D06C109-BC4A-AA6D-69BD-DB042B64C3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BEA-F383-E0D7-F17C-F64FF32DB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B135B-3E81-DCB0-44F5-B5513FCB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1147-2081-7238-19CD-93FF0E3E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1A94-8D93-BC06-DD87-1B715621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7D05-8231-A7B5-179B-60FA301E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84E2-1867-A9CC-8F70-7C9836B5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66339-1C8E-FC4D-E9E1-DBC7791C5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28D8-4DB7-BDF9-EEC6-F5587C9E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34A6-0FFC-8C10-C3B8-313EE6F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F972-0D94-7231-A2BD-3B4C3809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E0185-1172-E4BA-4FCF-5C721A04F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5CD5C-4C64-6C2B-853B-FBE8A8FF9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A9B1-9925-5AC2-AC26-0DC1313C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D692-B3F2-7345-4BAB-AFBD9417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67AA-C9CD-FC4C-196C-B815B1EE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8BC1-74BA-B22B-35DB-51D6335A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D415-9C7C-33AA-7AFA-0BEA157C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48EB-F917-7A74-38D1-858AEF13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9519-A416-54BA-0118-CF25AE98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C334-17E3-C1AB-22D2-48B91C63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8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3D5C-104A-6F0F-75B1-1C1FA51E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CAA02-D8A0-D356-8E4F-2F5D8EDA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74A6-F8F1-368B-DFF2-DA7D574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327-166A-F079-36E8-A72EE40C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925A-03D1-8B8F-D3DD-3046990F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8310-EB41-85B0-5E89-D4287F09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A32A-B250-5199-2CF3-B5FCA648D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B466-9056-0EF6-5FD5-19383C07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EA89B-E677-45E5-8384-7D8A457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A2999-2D38-86C4-5E88-8F94104F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3683D-8095-AA89-2CC8-0940B7C0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9359-00F0-7F5A-B147-43196230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E435A-A162-21A7-AE00-F0876CE64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EE381-B7B5-05FC-D382-E567275EE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D192B-F3F4-3A6D-DEF7-BF6533CDB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E0A0-C474-8802-2B97-E9080E6D8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64141-77B7-1460-812E-656429C7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AEE7F-DB17-A0D2-03D0-3F72F6B8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3EBC9-3218-80F2-3245-9DDADD0A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7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576E-7362-7E30-0A53-72E028D7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0AB84-7EBB-8E31-A0A4-32C9C123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846CC-1A8A-F8B5-579B-88034C6E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8764F-DFB6-C74F-2EF8-00701F50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F2C18-A41D-EF5E-8C15-433840F1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33306-61AF-1EE2-12B4-FACAC571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3C3BB-18B4-C5C1-617B-CBF4E915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10B7-8E1E-0DC7-4982-28DCDF6D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E5DB-58D8-3050-964D-17C72887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91543-871F-E8D3-FD17-7A3EFFE3B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1B93-C564-BE13-5C55-14E11271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D52DC-7700-EA21-2AC8-2871230C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D2B5-0E16-CEBF-0A0C-75228C97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B49F-0F60-8A37-0A25-C52F6B20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FCB52-5F3E-EA98-8AD7-A9B1A5382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7DE5E-A392-100E-C422-DD75A588B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4432F-39C1-4D0E-09BB-B6E99674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E1BA-3531-9060-C156-BC085506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811B8-2032-C8A5-6443-FB299189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7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5BF27-A3CD-2B4B-E8CE-32EC253F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169C-92B1-0BA8-6308-818DE3F6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A025-B62B-05E8-8379-1F0DA93B4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5A433A-98FD-4747-B80D-DDFF7158CD96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67E3-29BB-2EF1-EEB3-EBD7B6FA4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785E-2322-32E8-37BF-CBCABD5A6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39A1C7D-00D7-43F3-AF90-F96C93563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3FBF54-BAA0-A60F-2B10-E2B36316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511" y="1263189"/>
            <a:ext cx="1552792" cy="4858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6C21B-8A83-E569-6CB9-CB974747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79" y="1027520"/>
            <a:ext cx="3771215" cy="51342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3CA2402A-DD15-6F87-BD0E-BBCE8985905C}"/>
              </a:ext>
            </a:extLst>
          </p:cNvPr>
          <p:cNvSpPr/>
          <p:nvPr/>
        </p:nvSpPr>
        <p:spPr>
          <a:xfrm>
            <a:off x="4678839" y="3037787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F797A-6E35-D49C-6116-AB1C1196DDCE}"/>
              </a:ext>
            </a:extLst>
          </p:cNvPr>
          <p:cNvSpPr txBox="1"/>
          <p:nvPr/>
        </p:nvSpPr>
        <p:spPr>
          <a:xfrm>
            <a:off x="6454220" y="658188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ספריית התרחישים</a:t>
            </a:r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8D303243-0AFB-81AF-99E1-C3852A81033D}"/>
              </a:ext>
            </a:extLst>
          </p:cNvPr>
          <p:cNvSpPr/>
          <p:nvPr/>
        </p:nvSpPr>
        <p:spPr>
          <a:xfrm>
            <a:off x="9545130" y="3037787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5CE66-1613-DE63-5B97-92657175585B}"/>
              </a:ext>
            </a:extLst>
          </p:cNvPr>
          <p:cNvSpPr txBox="1"/>
          <p:nvPr/>
        </p:nvSpPr>
        <p:spPr>
          <a:xfrm>
            <a:off x="10396685" y="2957907"/>
            <a:ext cx="1405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מודלים ומקורות אחרים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55C5B-597D-77AA-5A8A-6A2B288A3F0C}"/>
              </a:ext>
            </a:extLst>
          </p:cNvPr>
          <p:cNvSpPr/>
          <p:nvPr/>
        </p:nvSpPr>
        <p:spPr>
          <a:xfrm>
            <a:off x="2624531" y="2403787"/>
            <a:ext cx="1496554" cy="3915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E8A279-9338-696C-2D91-0CC351177053}"/>
              </a:ext>
            </a:extLst>
          </p:cNvPr>
          <p:cNvSpPr/>
          <p:nvPr/>
        </p:nvSpPr>
        <p:spPr>
          <a:xfrm>
            <a:off x="2624531" y="1272617"/>
            <a:ext cx="1496554" cy="395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D85C46-EADE-37D2-3013-FAAA706BA996}"/>
              </a:ext>
            </a:extLst>
          </p:cNvPr>
          <p:cNvCxnSpPr>
            <a:stCxn id="13" idx="1"/>
          </p:cNvCxnSpPr>
          <p:nvPr/>
        </p:nvCxnSpPr>
        <p:spPr>
          <a:xfrm flipH="1">
            <a:off x="2036190" y="1470581"/>
            <a:ext cx="58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48B4DF-1DBA-7A3A-2E2B-97A0D59A390A}"/>
              </a:ext>
            </a:extLst>
          </p:cNvPr>
          <p:cNvSpPr txBox="1"/>
          <p:nvPr/>
        </p:nvSpPr>
        <p:spPr>
          <a:xfrm>
            <a:off x="1231547" y="1147415"/>
            <a:ext cx="103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שכבות מצרפיות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529C7D-5F63-449E-001A-3AECFD3A7AB2}"/>
              </a:ext>
            </a:extLst>
          </p:cNvPr>
          <p:cNvCxnSpPr/>
          <p:nvPr/>
        </p:nvCxnSpPr>
        <p:spPr>
          <a:xfrm flipH="1">
            <a:off x="2036190" y="4298622"/>
            <a:ext cx="58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C78DF-DACA-0844-2D55-6A71FCCAFBF6}"/>
              </a:ext>
            </a:extLst>
          </p:cNvPr>
          <p:cNvSpPr txBox="1"/>
          <p:nvPr/>
        </p:nvSpPr>
        <p:spPr>
          <a:xfrm>
            <a:off x="826531" y="4041444"/>
            <a:ext cx="184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תחזיות </a:t>
            </a:r>
          </a:p>
          <a:p>
            <a:r>
              <a:rPr lang="he-IL" dirty="0"/>
              <a:t>כל תחזית עם שכבת אזורים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A68C29-DF88-9031-EBCE-3D1AC63B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279" y="977399"/>
            <a:ext cx="1276528" cy="2857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9E3953-E3F3-BFBA-6638-0F4D7DE75F4E}"/>
              </a:ext>
            </a:extLst>
          </p:cNvPr>
          <p:cNvCxnSpPr>
            <a:cxnSpLocks/>
          </p:cNvCxnSpPr>
          <p:nvPr/>
        </p:nvCxnSpPr>
        <p:spPr>
          <a:xfrm flipH="1">
            <a:off x="3676807" y="3223966"/>
            <a:ext cx="683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5E8377-244B-AE28-F791-9F1FA3486AAD}"/>
              </a:ext>
            </a:extLst>
          </p:cNvPr>
          <p:cNvCxnSpPr/>
          <p:nvPr/>
        </p:nvCxnSpPr>
        <p:spPr>
          <a:xfrm flipH="1">
            <a:off x="3810354" y="3506771"/>
            <a:ext cx="54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4383F6-8C0A-8134-4BED-DD40BEF4D9D9}"/>
              </a:ext>
            </a:extLst>
          </p:cNvPr>
          <p:cNvSpPr txBox="1"/>
          <p:nvPr/>
        </p:nvSpPr>
        <p:spPr>
          <a:xfrm>
            <a:off x="957878" y="6207083"/>
            <a:ext cx="498405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rtl="1"/>
            <a:r>
              <a:rPr lang="he-IL" sz="1400" dirty="0"/>
              <a:t>"אובייקט": קבוצת תרחישים ממקור מסוים (מודל) שהוכנה בזמן </a:t>
            </a:r>
            <a:r>
              <a:rPr lang="he-IL" sz="1400" dirty="0" err="1"/>
              <a:t>מסויים</a:t>
            </a:r>
            <a:endParaRPr lang="he-IL" sz="1400" dirty="0"/>
          </a:p>
          <a:p>
            <a:pPr algn="ctr" rtl="1"/>
            <a:r>
              <a:rPr lang="he-IL" sz="1400" dirty="0"/>
              <a:t>לכל מקור יש קוד מזהה</a:t>
            </a:r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8F1E4E-EB35-D3D4-7D63-D74DEB80BD01}"/>
              </a:ext>
            </a:extLst>
          </p:cNvPr>
          <p:cNvCxnSpPr>
            <a:cxnSpLocks/>
          </p:cNvCxnSpPr>
          <p:nvPr/>
        </p:nvCxnSpPr>
        <p:spPr>
          <a:xfrm flipH="1" flipV="1">
            <a:off x="3810354" y="5957740"/>
            <a:ext cx="415949" cy="24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82CF75E-0AF0-9BC4-6B07-8A235DF4C6D3}"/>
              </a:ext>
            </a:extLst>
          </p:cNvPr>
          <p:cNvSpPr/>
          <p:nvPr/>
        </p:nvSpPr>
        <p:spPr>
          <a:xfrm>
            <a:off x="2950590" y="5806911"/>
            <a:ext cx="754546" cy="3241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31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5F4F9-E51A-AC38-0ED3-8D5361BEC2C2}"/>
              </a:ext>
            </a:extLst>
          </p:cNvPr>
          <p:cNvSpPr txBox="1"/>
          <p:nvPr/>
        </p:nvSpPr>
        <p:spPr>
          <a:xfrm>
            <a:off x="605673" y="1323621"/>
            <a:ext cx="2260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basemap$mapview@map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37A9E-2D58-9FE4-EB93-003041DFE73F}"/>
              </a:ext>
            </a:extLst>
          </p:cNvPr>
          <p:cNvSpPr txBox="1"/>
          <p:nvPr/>
        </p:nvSpPr>
        <p:spPr>
          <a:xfrm>
            <a:off x="605673" y="794034"/>
            <a:ext cx="3136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Display map manually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76156-9918-AC96-165F-C2BF1A2D8A59}"/>
              </a:ext>
            </a:extLst>
          </p:cNvPr>
          <p:cNvSpPr txBox="1"/>
          <p:nvPr/>
        </p:nvSpPr>
        <p:spPr>
          <a:xfrm>
            <a:off x="4197286" y="810074"/>
            <a:ext cx="4522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something with the selected data (pop emp)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F5B80-830D-CF3A-8A30-70283268CD89}"/>
              </a:ext>
            </a:extLst>
          </p:cNvPr>
          <p:cNvSpPr txBox="1"/>
          <p:nvPr/>
        </p:nvSpPr>
        <p:spPr>
          <a:xfrm>
            <a:off x="4272700" y="1241525"/>
            <a:ext cx="25240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currentscn$tazdata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967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4B9A4-4A7C-A17E-605A-5EC0976E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85" y="1391560"/>
            <a:ext cx="1333686" cy="38486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CCF385-E6A9-E115-9DD4-77981493F458}"/>
              </a:ext>
            </a:extLst>
          </p:cNvPr>
          <p:cNvCxnSpPr/>
          <p:nvPr/>
        </p:nvCxnSpPr>
        <p:spPr>
          <a:xfrm>
            <a:off x="1640265" y="4251489"/>
            <a:ext cx="64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2FEB588-0B84-67DF-5E9D-ECCA1226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898" y="1131401"/>
            <a:ext cx="4108267" cy="2422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0B0D2C-A85C-EEEA-01FB-244884000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464" y="3736665"/>
            <a:ext cx="9157256" cy="30070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C2846D-2DE6-FD2F-4481-A25365E032EF}"/>
              </a:ext>
            </a:extLst>
          </p:cNvPr>
          <p:cNvCxnSpPr/>
          <p:nvPr/>
        </p:nvCxnSpPr>
        <p:spPr>
          <a:xfrm>
            <a:off x="10727704" y="3315878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2F50E9-7365-2718-4815-FB32AF7EF5BC}"/>
              </a:ext>
            </a:extLst>
          </p:cNvPr>
          <p:cNvCxnSpPr/>
          <p:nvPr/>
        </p:nvCxnSpPr>
        <p:spPr>
          <a:xfrm>
            <a:off x="11217898" y="3315878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F332F-9FCF-C005-8FD2-8F88E6FAD5C7}"/>
              </a:ext>
            </a:extLst>
          </p:cNvPr>
          <p:cNvCxnSpPr>
            <a:cxnSpLocks/>
          </p:cNvCxnSpPr>
          <p:nvPr/>
        </p:nvCxnSpPr>
        <p:spPr>
          <a:xfrm>
            <a:off x="6740165" y="933254"/>
            <a:ext cx="2026763" cy="36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8E8ABE-0734-1656-A256-D1AE5F0D06BD}"/>
              </a:ext>
            </a:extLst>
          </p:cNvPr>
          <p:cNvSpPr txBox="1"/>
          <p:nvPr/>
        </p:nvSpPr>
        <p:spPr>
          <a:xfrm>
            <a:off x="9030880" y="1117383"/>
            <a:ext cx="20454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2. </a:t>
            </a:r>
            <a:r>
              <a:rPr lang="en-US" dirty="0" err="1"/>
              <a:t>Geojson</a:t>
            </a:r>
            <a:r>
              <a:rPr lang="en-US" dirty="0"/>
              <a:t> of zones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63E60-0B0F-59E4-A129-688407161867}"/>
              </a:ext>
            </a:extLst>
          </p:cNvPr>
          <p:cNvSpPr txBox="1"/>
          <p:nvPr/>
        </p:nvSpPr>
        <p:spPr>
          <a:xfrm>
            <a:off x="2885826" y="653230"/>
            <a:ext cx="34387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1. קובץ הגדרת תרחיש בפורמט 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0E0A2-46BA-9D31-18E1-3FBFD8497356}"/>
              </a:ext>
            </a:extLst>
          </p:cNvPr>
          <p:cNvSpPr txBox="1"/>
          <p:nvPr/>
        </p:nvSpPr>
        <p:spPr>
          <a:xfrm>
            <a:off x="7314246" y="2670500"/>
            <a:ext cx="42496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3. קובץ </a:t>
            </a:r>
            <a:r>
              <a:rPr lang="en-US" dirty="0"/>
              <a:t>csv</a:t>
            </a:r>
            <a:r>
              <a:rPr lang="he-IL" dirty="0"/>
              <a:t> עם כל הנתונים של מקור הנתונים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0EE0EC-4C8A-AC2B-75D5-45B0D43E54B4}"/>
              </a:ext>
            </a:extLst>
          </p:cNvPr>
          <p:cNvSpPr txBox="1"/>
          <p:nvPr/>
        </p:nvSpPr>
        <p:spPr>
          <a:xfrm>
            <a:off x="2885826" y="101138"/>
            <a:ext cx="642034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"אובייקט": קבוצת תרחישים ממקור </a:t>
            </a:r>
            <a:r>
              <a:rPr lang="he-IL" dirty="0" err="1"/>
              <a:t>מסויים</a:t>
            </a:r>
            <a:r>
              <a:rPr lang="he-IL" dirty="0"/>
              <a:t> (מודל) שהוכנה בזמן </a:t>
            </a:r>
            <a:r>
              <a:rPr lang="he-IL" dirty="0" err="1"/>
              <a:t>מסויים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4344A6-C093-5EFC-B931-7946868666A4}"/>
              </a:ext>
            </a:extLst>
          </p:cNvPr>
          <p:cNvCxnSpPr/>
          <p:nvPr/>
        </p:nvCxnSpPr>
        <p:spPr>
          <a:xfrm flipV="1">
            <a:off x="1282045" y="5552388"/>
            <a:ext cx="0" cy="30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6A8122-7CB7-70E2-EFAD-E2274441F66B}"/>
              </a:ext>
            </a:extLst>
          </p:cNvPr>
          <p:cNvCxnSpPr>
            <a:cxnSpLocks/>
          </p:cNvCxnSpPr>
          <p:nvPr/>
        </p:nvCxnSpPr>
        <p:spPr>
          <a:xfrm>
            <a:off x="10053628" y="1675614"/>
            <a:ext cx="0" cy="76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0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2050-AA37-7C2C-63B9-1E39138B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711E-D350-CE78-3481-A2A673FA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יכול צפייה בתחזיות (במספרים, גרפים ובמפות) על ידי קהל מודליסטים, משתמשי המודלים, מתכננים, מקבלי החלטות וכו'</a:t>
            </a:r>
          </a:p>
          <a:p>
            <a:pPr lvl="1"/>
            <a:r>
              <a:rPr lang="he-IL" dirty="0"/>
              <a:t>באמצעות כלי אינטרנטי אינטראקטיבי</a:t>
            </a:r>
          </a:p>
          <a:p>
            <a:r>
              <a:rPr lang="he-IL" dirty="0"/>
              <a:t>לאפשר ניתוח והבנה של התפתחות התחזיות</a:t>
            </a:r>
          </a:p>
          <a:p>
            <a:pPr lvl="1"/>
            <a:r>
              <a:rPr lang="he-IL" dirty="0"/>
              <a:t>השוואה בין גרסאות</a:t>
            </a:r>
          </a:p>
          <a:p>
            <a:pPr lvl="1"/>
            <a:r>
              <a:rPr lang="he-IL" dirty="0"/>
              <a:t>ניתוח מגמות העתיד</a:t>
            </a:r>
          </a:p>
          <a:p>
            <a:pPr lvl="1"/>
            <a:r>
              <a:rPr lang="he-IL" dirty="0"/>
              <a:t>התאמה של תחזיות ברמות שונות</a:t>
            </a:r>
          </a:p>
          <a:p>
            <a:pPr lvl="1"/>
            <a:r>
              <a:rPr lang="he-IL" dirty="0"/>
              <a:t>השוואה בין תחזיות ממקורות שונים</a:t>
            </a:r>
          </a:p>
          <a:p>
            <a:pPr lvl="1"/>
            <a:r>
              <a:rPr lang="he-IL" dirty="0"/>
              <a:t>הבנה של משתנים שונים בתחזיות </a:t>
            </a:r>
          </a:p>
          <a:p>
            <a:r>
              <a:rPr lang="he-IL" dirty="0"/>
              <a:t>לאפשר התאמה ליחידות גאוגרפיות ברות השוואה</a:t>
            </a:r>
          </a:p>
          <a:p>
            <a:r>
              <a:rPr lang="he-IL" dirty="0"/>
              <a:t>לעשות בקרה על תחזיות חדשות</a:t>
            </a:r>
          </a:p>
          <a:p>
            <a:pPr lvl="1"/>
            <a:r>
              <a:rPr lang="he-IL" dirty="0"/>
              <a:t>השוואה לגרסה קודמת</a:t>
            </a:r>
          </a:p>
          <a:p>
            <a:pPr lvl="1"/>
            <a:r>
              <a:rPr lang="he-IL" dirty="0"/>
              <a:t>בחינה כללית</a:t>
            </a:r>
          </a:p>
          <a:p>
            <a:r>
              <a:rPr lang="he-IL" dirty="0"/>
              <a:t>הורדת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3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F182-35D0-871D-BBD8-02C47325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רמות עבודה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D812E-B7EE-E428-52E7-1F22C3C40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530" y="1681163"/>
            <a:ext cx="2999851" cy="823912"/>
          </a:xfrm>
        </p:spPr>
        <p:txBody>
          <a:bodyPr anchor="ctr"/>
          <a:lstStyle/>
          <a:p>
            <a:pPr algn="ctr"/>
            <a:r>
              <a:rPr lang="he-IL" dirty="0"/>
              <a:t>השוואת תחזיות מאותו מקור (אותו מודל)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F036A-9DD1-E0B3-C482-ED857280E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530" y="2505075"/>
            <a:ext cx="2999851" cy="3684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C3A33F-3A51-0B42-F85C-CE13560F9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21831" y="1681163"/>
            <a:ext cx="2833557" cy="823912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he-IL" dirty="0"/>
              <a:t>תחזית בודדת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168C4F-4225-3288-BE01-5EA5C6454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521831" y="2505075"/>
            <a:ext cx="2833557" cy="3684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4D71058-8101-8349-8774-5C339B8EE1E3}"/>
              </a:ext>
            </a:extLst>
          </p:cNvPr>
          <p:cNvSpPr txBox="1">
            <a:spLocks/>
          </p:cNvSpPr>
          <p:nvPr/>
        </p:nvSpPr>
        <p:spPr>
          <a:xfrm>
            <a:off x="1065229" y="1681163"/>
            <a:ext cx="2999851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he-IL" dirty="0"/>
              <a:t>השוואת תחזיות ממקורות שונים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1BFAFD3-6C7B-E1DF-9AF7-B48C96DD5418}"/>
              </a:ext>
            </a:extLst>
          </p:cNvPr>
          <p:cNvSpPr txBox="1">
            <a:spLocks/>
          </p:cNvSpPr>
          <p:nvPr/>
        </p:nvSpPr>
        <p:spPr>
          <a:xfrm>
            <a:off x="1065229" y="2505075"/>
            <a:ext cx="2999851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DFC4-BF8B-39B2-DAFA-B2D3D810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התוכנה - </a:t>
            </a:r>
            <a:r>
              <a:rPr lang="he-IL" dirty="0" err="1"/>
              <a:t>צפיין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9B3DC-A6B9-3F98-4AAE-D54111BC9D1A}"/>
              </a:ext>
            </a:extLst>
          </p:cNvPr>
          <p:cNvSpPr txBox="1"/>
          <p:nvPr/>
        </p:nvSpPr>
        <p:spPr>
          <a:xfrm>
            <a:off x="9804994" y="255799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אובייקטים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36E49-39B2-A910-3EAF-7AF93C39BADE}"/>
              </a:ext>
            </a:extLst>
          </p:cNvPr>
          <p:cNvSpPr txBox="1"/>
          <p:nvPr/>
        </p:nvSpPr>
        <p:spPr>
          <a:xfrm>
            <a:off x="6887727" y="1664526"/>
            <a:ext cx="10406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אפליקציה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5E503-D1C2-B672-3A4E-963982A2A733}"/>
              </a:ext>
            </a:extLst>
          </p:cNvPr>
          <p:cNvSpPr txBox="1"/>
          <p:nvPr/>
        </p:nvSpPr>
        <p:spPr>
          <a:xfrm>
            <a:off x="9511645" y="5303116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ספריית פונקציות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3147-9C58-B448-FD6F-995CCC94DC8A}"/>
              </a:ext>
            </a:extLst>
          </p:cNvPr>
          <p:cNvSpPr txBox="1"/>
          <p:nvPr/>
        </p:nvSpPr>
        <p:spPr>
          <a:xfrm>
            <a:off x="7112949" y="2599260"/>
            <a:ext cx="5902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מפה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28A90-7518-9722-6FA8-7F6C58F217AA}"/>
              </a:ext>
            </a:extLst>
          </p:cNvPr>
          <p:cNvSpPr txBox="1"/>
          <p:nvPr/>
        </p:nvSpPr>
        <p:spPr>
          <a:xfrm>
            <a:off x="6958260" y="3533994"/>
            <a:ext cx="9701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"תרחיש"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5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53B2B7-E0E5-F135-BBCF-30A10F3D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812" y="365125"/>
            <a:ext cx="5018988" cy="1325563"/>
          </a:xfrm>
        </p:spPr>
        <p:txBody>
          <a:bodyPr/>
          <a:lstStyle/>
          <a:p>
            <a:r>
              <a:rPr lang="he-IL" dirty="0"/>
              <a:t>מאפייני התרחיש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1440-5D19-4C42-0100-611A0263A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460" y="1825625"/>
            <a:ext cx="5424340" cy="4351338"/>
          </a:xfrm>
        </p:spPr>
        <p:txBody>
          <a:bodyPr/>
          <a:lstStyle/>
          <a:p>
            <a:r>
              <a:rPr lang="he-IL" dirty="0"/>
              <a:t>מוגדרים ב </a:t>
            </a:r>
            <a:r>
              <a:rPr lang="en-US" dirty="0" err="1"/>
              <a:t>json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17192-6918-ED07-1BF5-BF98C983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78647"/>
            <a:ext cx="4325083" cy="255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1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712C-7E19-335B-A73B-9C1CD4DE8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D2C7A-01FD-EA1F-928E-8E9C06E53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סיום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2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600E18-4F23-97B9-58E9-1DA5D2F22051}"/>
              </a:ext>
            </a:extLst>
          </p:cNvPr>
          <p:cNvSpPr/>
          <p:nvPr/>
        </p:nvSpPr>
        <p:spPr>
          <a:xfrm>
            <a:off x="5104794" y="1800520"/>
            <a:ext cx="1348033" cy="9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92DD80-8E77-42DA-63D7-6A8FA50ECD50}"/>
              </a:ext>
            </a:extLst>
          </p:cNvPr>
          <p:cNvSpPr/>
          <p:nvPr/>
        </p:nvSpPr>
        <p:spPr>
          <a:xfrm>
            <a:off x="2375852" y="4255359"/>
            <a:ext cx="1348033" cy="9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ido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8C2C93D-A96A-8EFB-5B92-399895A7C1F1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3667688" y="2144235"/>
            <a:ext cx="1493305" cy="2728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A228ABB-7DC1-2AAD-EA10-2F0AD7B6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34" y="891068"/>
            <a:ext cx="2695951" cy="4286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236B2D-C888-C3AA-D6F9-9A7ED5DDC76D}"/>
              </a:ext>
            </a:extLst>
          </p:cNvPr>
          <p:cNvCxnSpPr>
            <a:stCxn id="9" idx="2"/>
            <a:endCxn id="2" idx="0"/>
          </p:cNvCxnSpPr>
          <p:nvPr/>
        </p:nvCxnSpPr>
        <p:spPr>
          <a:xfrm>
            <a:off x="5778810" y="1319753"/>
            <a:ext cx="1" cy="48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56BE52-BFB0-ADB3-5044-CCFEFA14F0C3}"/>
              </a:ext>
            </a:extLst>
          </p:cNvPr>
          <p:cNvSpPr txBox="1"/>
          <p:nvPr/>
        </p:nvSpPr>
        <p:spPr>
          <a:xfrm>
            <a:off x="6825006" y="208332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Dvlp</a:t>
            </a:r>
            <a:r>
              <a:rPr lang="en-US" dirty="0"/>
              <a:t>\v0.3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CB543-845A-6808-B056-599C5DF3918D}"/>
              </a:ext>
            </a:extLst>
          </p:cNvPr>
          <p:cNvSpPr txBox="1"/>
          <p:nvPr/>
        </p:nvSpPr>
        <p:spPr>
          <a:xfrm>
            <a:off x="3868357" y="455145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Dvlp</a:t>
            </a:r>
            <a:r>
              <a:rPr lang="en-US" dirty="0"/>
              <a:t>\v0.3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6BB33B-BA19-AD19-9814-0481C09C7549}"/>
              </a:ext>
            </a:extLst>
          </p:cNvPr>
          <p:cNvCxnSpPr/>
          <p:nvPr/>
        </p:nvCxnSpPr>
        <p:spPr>
          <a:xfrm flipH="1">
            <a:off x="3723885" y="2153182"/>
            <a:ext cx="1112599" cy="114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06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74E58-B546-3B3B-CC35-84C380AF9619}"/>
              </a:ext>
            </a:extLst>
          </p:cNvPr>
          <p:cNvSpPr txBox="1"/>
          <p:nvPr/>
        </p:nvSpPr>
        <p:spPr>
          <a:xfrm>
            <a:off x="9539926" y="268121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שכבות </a:t>
            </a:r>
            <a:r>
              <a:rPr lang="he-IL" dirty="0" err="1"/>
              <a:t>אגרגציה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BE494-8D9E-209B-322C-51260186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883" y="894622"/>
            <a:ext cx="2248214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6C109-BC4A-AA6D-69BD-DB042B64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926" y="791991"/>
            <a:ext cx="2010056" cy="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315141-1546-3D57-8810-67A29EBADD8D}"/>
              </a:ext>
            </a:extLst>
          </p:cNvPr>
          <p:cNvSpPr txBox="1"/>
          <p:nvPr/>
        </p:nvSpPr>
        <p:spPr>
          <a:xfrm>
            <a:off x="820850" y="468826"/>
            <a:ext cx="1564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 org or </a:t>
            </a:r>
            <a:r>
              <a:rPr lang="en-US" dirty="0" err="1"/>
              <a:t>sz</a:t>
            </a:r>
            <a:endParaRPr lang="en-US" dirty="0"/>
          </a:p>
          <a:p>
            <a:r>
              <a:rPr lang="en-US" dirty="0"/>
              <a:t>+ menu list</a:t>
            </a:r>
          </a:p>
        </p:txBody>
      </p:sp>
    </p:spTree>
    <p:extLst>
      <p:ext uri="{BB962C8B-B14F-4D97-AF65-F5344CB8AC3E}">
        <p14:creationId xmlns:p14="http://schemas.microsoft.com/office/powerpoint/2010/main" val="316938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210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מטרות</vt:lpstr>
      <vt:lpstr>רמות עבודה</vt:lpstr>
      <vt:lpstr>התוכנה - צפיין</vt:lpstr>
      <vt:lpstr>מאפייני התרחיש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9</cp:revision>
  <dcterms:created xsi:type="dcterms:W3CDTF">2022-08-26T10:30:27Z</dcterms:created>
  <dcterms:modified xsi:type="dcterms:W3CDTF">2023-10-09T10:43:00Z</dcterms:modified>
</cp:coreProperties>
</file>