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64" r:id="rId5"/>
    <p:sldId id="261" r:id="rId6"/>
    <p:sldId id="263" r:id="rId7"/>
    <p:sldId id="277" r:id="rId8"/>
    <p:sldId id="276" r:id="rId9"/>
    <p:sldId id="262" r:id="rId10"/>
    <p:sldId id="269" r:id="rId11"/>
    <p:sldId id="270" r:id="rId12"/>
    <p:sldId id="273" r:id="rId13"/>
    <p:sldId id="275" r:id="rId14"/>
    <p:sldId id="274" r:id="rId15"/>
    <p:sldId id="260" r:id="rId16"/>
    <p:sldId id="266" r:id="rId17"/>
    <p:sldId id="271" r:id="rId18"/>
    <p:sldId id="272" r:id="rId19"/>
    <p:sldId id="265" r:id="rId20"/>
    <p:sldId id="257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BCBCF-8A2C-4F0E-B610-2007C3E1E412}" v="1" dt="2022-11-04T12:36:20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Szeinuk" userId="0dc2a334bba03d87" providerId="LiveId" clId="{29E03DAE-5807-4347-9F30-3126F627BBC8}"/>
    <pc:docChg chg="custSel addSld modSld">
      <pc:chgData name="Marcos Szeinuk" userId="0dc2a334bba03d87" providerId="LiveId" clId="{29E03DAE-5807-4347-9F30-3126F627BBC8}" dt="2022-08-31T05:25:06.584" v="176" actId="1076"/>
      <pc:docMkLst>
        <pc:docMk/>
      </pc:docMkLst>
      <pc:sldChg chg="addSp delSp modSp new mod modClrScheme chgLayout">
        <pc:chgData name="Marcos Szeinuk" userId="0dc2a334bba03d87" providerId="LiveId" clId="{29E03DAE-5807-4347-9F30-3126F627BBC8}" dt="2022-08-31T05:25:06.584" v="176" actId="1076"/>
        <pc:sldMkLst>
          <pc:docMk/>
          <pc:sldMk cId="3196331479" sldId="256"/>
        </pc:sldMkLst>
        <pc:spChg chg="del">
          <ac:chgData name="Marcos Szeinuk" userId="0dc2a334bba03d87" providerId="LiveId" clId="{29E03DAE-5807-4347-9F30-3126F627BBC8}" dt="2022-08-26T10:30:33.858" v="1" actId="700"/>
          <ac:spMkLst>
            <pc:docMk/>
            <pc:sldMk cId="3196331479" sldId="256"/>
            <ac:spMk id="2" creationId="{25F96084-CA65-AFF0-78CF-A617669616A3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2" creationId="{3CA2402A-DD15-6F87-BD0E-BBCE8985905C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3" creationId="{22FF797A-6E35-D49C-6116-AB1C1196DDCE}"/>
          </ac:spMkLst>
        </pc:spChg>
        <pc:spChg chg="del">
          <ac:chgData name="Marcos Szeinuk" userId="0dc2a334bba03d87" providerId="LiveId" clId="{29E03DAE-5807-4347-9F30-3126F627BBC8}" dt="2022-08-26T10:30:33.858" v="1" actId="700"/>
          <ac:spMkLst>
            <pc:docMk/>
            <pc:sldMk cId="3196331479" sldId="256"/>
            <ac:spMk id="3" creationId="{A5F106D7-8C5A-623E-57C5-8C6AC86B74F7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4" creationId="{8D303243-0AFB-81AF-99E1-C3852A81033D}"/>
          </ac:spMkLst>
        </pc:spChg>
        <pc:spChg chg="add del mod">
          <ac:chgData name="Marcos Szeinuk" userId="0dc2a334bba03d87" providerId="LiveId" clId="{29E03DAE-5807-4347-9F30-3126F627BBC8}" dt="2022-08-26T10:32:51.493" v="57" actId="478"/>
          <ac:spMkLst>
            <pc:docMk/>
            <pc:sldMk cId="3196331479" sldId="256"/>
            <ac:spMk id="6" creationId="{0D7342E9-EEDF-5C08-1EC5-F32C7706D097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8" creationId="{FFE5CE66-1613-DE63-5B97-92657175585B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2" creationId="{CDE55C5B-597D-77AA-5A8A-6A2B288A3F0C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3" creationId="{31E8A279-9338-696C-2D91-0CC351177053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6" creationId="{1C48B4DF-1DBA-7A3A-2E2B-97A0D59A390A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8" creationId="{46EC78DF-DACA-0844-2D55-6A71FCCAFBF6}"/>
          </ac:spMkLst>
        </pc:spChg>
        <pc:picChg chg="add del mod">
          <ac:chgData name="Marcos Szeinuk" userId="0dc2a334bba03d87" providerId="LiveId" clId="{29E03DAE-5807-4347-9F30-3126F627BBC8}" dt="2022-08-31T05:22:44.208" v="88" actId="478"/>
          <ac:picMkLst>
            <pc:docMk/>
            <pc:sldMk cId="3196331479" sldId="256"/>
            <ac:picMk id="5" creationId="{BAA2570A-F26F-5204-14AA-83590B77A149}"/>
          </ac:picMkLst>
        </pc:picChg>
        <pc:picChg chg="add mod">
          <ac:chgData name="Marcos Szeinuk" userId="0dc2a334bba03d87" providerId="LiveId" clId="{29E03DAE-5807-4347-9F30-3126F627BBC8}" dt="2022-08-31T05:25:06.584" v="176" actId="1076"/>
          <ac:picMkLst>
            <pc:docMk/>
            <pc:sldMk cId="3196331479" sldId="256"/>
            <ac:picMk id="7" creationId="{0BB6C21B-8A83-E569-6CB9-CB974747690B}"/>
          </ac:picMkLst>
        </pc:picChg>
        <pc:picChg chg="add del mod">
          <ac:chgData name="Marcos Szeinuk" userId="0dc2a334bba03d87" providerId="LiveId" clId="{29E03DAE-5807-4347-9F30-3126F627BBC8}" dt="2022-08-31T05:22:44.208" v="88" actId="478"/>
          <ac:picMkLst>
            <pc:docMk/>
            <pc:sldMk cId="3196331479" sldId="256"/>
            <ac:picMk id="9" creationId="{A575E81A-2A94-5836-60D8-F676AA5CAC78}"/>
          </ac:picMkLst>
        </pc:picChg>
        <pc:picChg chg="add mod">
          <ac:chgData name="Marcos Szeinuk" userId="0dc2a334bba03d87" providerId="LiveId" clId="{29E03DAE-5807-4347-9F30-3126F627BBC8}" dt="2022-08-31T05:25:06.584" v="176" actId="1076"/>
          <ac:picMkLst>
            <pc:docMk/>
            <pc:sldMk cId="3196331479" sldId="256"/>
            <ac:picMk id="11" creationId="{2F0EB857-79F4-6D5C-7709-1A7DE823BAE5}"/>
          </ac:picMkLst>
        </pc:picChg>
        <pc:cxnChg chg="add mod">
          <ac:chgData name="Marcos Szeinuk" userId="0dc2a334bba03d87" providerId="LiveId" clId="{29E03DAE-5807-4347-9F30-3126F627BBC8}" dt="2022-08-31T05:25:06.584" v="176" actId="1076"/>
          <ac:cxnSpMkLst>
            <pc:docMk/>
            <pc:sldMk cId="3196331479" sldId="256"/>
            <ac:cxnSpMk id="15" creationId="{26D85C46-EADE-37D2-3013-FAAA706BA996}"/>
          </ac:cxnSpMkLst>
        </pc:cxnChg>
        <pc:cxnChg chg="add mod">
          <ac:chgData name="Marcos Szeinuk" userId="0dc2a334bba03d87" providerId="LiveId" clId="{29E03DAE-5807-4347-9F30-3126F627BBC8}" dt="2022-08-31T05:25:06.584" v="176" actId="1076"/>
          <ac:cxnSpMkLst>
            <pc:docMk/>
            <pc:sldMk cId="3196331479" sldId="256"/>
            <ac:cxnSpMk id="17" creationId="{E6529C7D-5F63-449E-001A-3AECFD3A7AB2}"/>
          </ac:cxnSpMkLst>
        </pc:cxnChg>
      </pc:sldChg>
      <pc:sldChg chg="new">
        <pc:chgData name="Marcos Szeinuk" userId="0dc2a334bba03d87" providerId="LiveId" clId="{29E03DAE-5807-4347-9F30-3126F627BBC8}" dt="2022-08-31T05:22:09.143" v="81" actId="680"/>
        <pc:sldMkLst>
          <pc:docMk/>
          <pc:sldMk cId="3169381269" sldId="257"/>
        </pc:sldMkLst>
      </pc:sldChg>
    </pc:docChg>
  </pc:docChgLst>
  <pc:docChgLst>
    <pc:chgData name="Marcos Szeinuk" userId="0dc2a334bba03d87" providerId="LiveId" clId="{BD4BCBCF-8A2C-4F0E-B610-2007C3E1E412}"/>
    <pc:docChg chg="custSel modSld sldOrd">
      <pc:chgData name="Marcos Szeinuk" userId="0dc2a334bba03d87" providerId="LiveId" clId="{BD4BCBCF-8A2C-4F0E-B610-2007C3E1E412}" dt="2022-11-04T12:52:55.936" v="35" actId="1076"/>
      <pc:docMkLst>
        <pc:docMk/>
      </pc:docMkLst>
      <pc:sldChg chg="addSp modSp mod ord">
        <pc:chgData name="Marcos Szeinuk" userId="0dc2a334bba03d87" providerId="LiveId" clId="{BD4BCBCF-8A2C-4F0E-B610-2007C3E1E412}" dt="2022-11-04T12:52:55.936" v="35" actId="1076"/>
        <pc:sldMkLst>
          <pc:docMk/>
          <pc:sldMk cId="3169381269" sldId="257"/>
        </pc:sldMkLst>
        <pc:spChg chg="add mod">
          <ac:chgData name="Marcos Szeinuk" userId="0dc2a334bba03d87" providerId="LiveId" clId="{BD4BCBCF-8A2C-4F0E-B610-2007C3E1E412}" dt="2022-11-04T12:36:28.876" v="29" actId="20577"/>
          <ac:spMkLst>
            <pc:docMk/>
            <pc:sldMk cId="3169381269" sldId="257"/>
            <ac:spMk id="2" creationId="{BD974E58-B546-3B3B-CC35-84C380AF9619}"/>
          </ac:spMkLst>
        </pc:spChg>
        <pc:picChg chg="add mod">
          <ac:chgData name="Marcos Szeinuk" userId="0dc2a334bba03d87" providerId="LiveId" clId="{BD4BCBCF-8A2C-4F0E-B610-2007C3E1E412}" dt="2022-11-04T12:52:55.936" v="35" actId="1076"/>
          <ac:picMkLst>
            <pc:docMk/>
            <pc:sldMk cId="3169381269" sldId="257"/>
            <ac:picMk id="4" creationId="{BA8BE494-8D9E-209B-322C-51260186BE9C}"/>
          </ac:picMkLst>
        </pc:picChg>
        <pc:picChg chg="add mod">
          <ac:chgData name="Marcos Szeinuk" userId="0dc2a334bba03d87" providerId="LiveId" clId="{BD4BCBCF-8A2C-4F0E-B610-2007C3E1E412}" dt="2022-11-04T12:52:54.607" v="34" actId="1076"/>
          <ac:picMkLst>
            <pc:docMk/>
            <pc:sldMk cId="3169381269" sldId="257"/>
            <ac:picMk id="6" creationId="{1D06C109-BC4A-AA6D-69BD-DB042B64C3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3BEA-F383-E0D7-F17C-F64FF32DB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B135B-3E81-DCB0-44F5-B5513FCB5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A1147-2081-7238-19CD-93FF0E3E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11A94-8D93-BC06-DD87-1B715621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67D05-8231-A7B5-179B-60FA301E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84E2-1867-A9CC-8F70-7C9836B5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66339-1C8E-FC4D-E9E1-DBC7791C5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428D8-4DB7-BDF9-EEC6-F5587C9E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D34A6-0FFC-8C10-C3B8-313EE6F7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6F972-0D94-7231-A2BD-3B4C3809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1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E0185-1172-E4BA-4FCF-5C721A04F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5CD5C-4C64-6C2B-853B-FBE8A8FF9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AA9B1-9925-5AC2-AC26-0DC1313C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D692-B3F2-7345-4BAB-AFBD9417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767AA-C9CD-FC4C-196C-B815B1EE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8BC1-74BA-B22B-35DB-51D6335A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D415-9C7C-33AA-7AFA-0BEA157C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48EB-F917-7A74-38D1-858AEF13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E9519-A416-54BA-0118-CF25AE98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C334-17E3-C1AB-22D2-48B91C63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8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3D5C-104A-6F0F-75B1-1C1FA51E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CAA02-D8A0-D356-8E4F-2F5D8EDA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774A6-F8F1-368B-DFF2-DA7D574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A327-166A-F079-36E8-A72EE40C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2925A-03D1-8B8F-D3DD-3046990F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8310-EB41-85B0-5E89-D4287F09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A32A-B250-5199-2CF3-B5FCA648D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B466-9056-0EF6-5FD5-19383C072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EA89B-E677-45E5-8384-7D8A4573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A2999-2D38-86C4-5E88-8F94104F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3683D-8095-AA89-2CC8-0940B7C0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9359-00F0-7F5A-B147-43196230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E435A-A162-21A7-AE00-F0876CE64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EE381-B7B5-05FC-D382-E567275EE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D192B-F3F4-3A6D-DEF7-BF6533CDB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3E0A0-C474-8802-2B97-E9080E6D8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64141-77B7-1460-812E-656429C7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AEE7F-DB17-A0D2-03D0-3F72F6B8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3EBC9-3218-80F2-3245-9DDADD0A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7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576E-7362-7E30-0A53-72E028D7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0AB84-7EBB-8E31-A0A4-32C9C123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846CC-1A8A-F8B5-579B-88034C6E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8764F-DFB6-C74F-2EF8-00701F50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0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F2C18-A41D-EF5E-8C15-433840F1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33306-61AF-1EE2-12B4-FACAC571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3C3BB-18B4-C5C1-617B-CBF4E915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10B7-8E1E-0DC7-4982-28DCDF6D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E5DB-58D8-3050-964D-17C72887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91543-871F-E8D3-FD17-7A3EFFE3B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81B93-C564-BE13-5C55-14E11271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D52DC-7700-EA21-2AC8-2871230C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1D2B5-0E16-CEBF-0A0C-75228C97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B49F-0F60-8A37-0A25-C52F6B20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FCB52-5F3E-EA98-8AD7-A9B1A5382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7DE5E-A392-100E-C422-DD75A588B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4432F-39C1-4D0E-09BB-B6E99674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5E1BA-3531-9060-C156-BC085506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811B8-2032-C8A5-6443-FB299189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7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5BF27-A3CD-2B4B-E8CE-32EC253F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D169C-92B1-0BA8-6308-818DE3F66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A025-B62B-05E8-8379-1F0DA93B4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95A433A-98FD-4747-B80D-DDFF7158CD96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C67E3-29BB-2EF1-EEB3-EBD7B6FA4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D785E-2322-32E8-37BF-CBCABD5A6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39A1C7D-00D7-43F3-AF90-F96C93563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B3FBF54-BAA0-A60F-2B10-E2B363162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767" y="989812"/>
            <a:ext cx="1552792" cy="4858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B6C21B-8A83-E569-6CB9-CB9747476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635" y="754143"/>
            <a:ext cx="3771215" cy="51342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3CA2402A-DD15-6F87-BD0E-BBCE8985905C}"/>
              </a:ext>
            </a:extLst>
          </p:cNvPr>
          <p:cNvSpPr/>
          <p:nvPr/>
        </p:nvSpPr>
        <p:spPr>
          <a:xfrm>
            <a:off x="4839095" y="2764410"/>
            <a:ext cx="493336" cy="763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F797A-6E35-D49C-6116-AB1C1196DDCE}"/>
              </a:ext>
            </a:extLst>
          </p:cNvPr>
          <p:cNvSpPr txBox="1"/>
          <p:nvPr/>
        </p:nvSpPr>
        <p:spPr>
          <a:xfrm>
            <a:off x="6564520" y="174434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highlight>
                  <a:srgbClr val="FFFF00"/>
                </a:highlight>
              </a:rPr>
              <a:t>ספריית התרחישים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8D303243-0AFB-81AF-99E1-C3852A81033D}"/>
              </a:ext>
            </a:extLst>
          </p:cNvPr>
          <p:cNvSpPr/>
          <p:nvPr/>
        </p:nvSpPr>
        <p:spPr>
          <a:xfrm>
            <a:off x="9705386" y="2764410"/>
            <a:ext cx="493336" cy="763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5CE66-1613-DE63-5B97-92657175585B}"/>
              </a:ext>
            </a:extLst>
          </p:cNvPr>
          <p:cNvSpPr txBox="1"/>
          <p:nvPr/>
        </p:nvSpPr>
        <p:spPr>
          <a:xfrm>
            <a:off x="10556941" y="2684530"/>
            <a:ext cx="1405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מודלים ומקורות אחרים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E55C5B-597D-77AA-5A8A-6A2B288A3F0C}"/>
              </a:ext>
            </a:extLst>
          </p:cNvPr>
          <p:cNvSpPr/>
          <p:nvPr/>
        </p:nvSpPr>
        <p:spPr>
          <a:xfrm>
            <a:off x="2784787" y="2130410"/>
            <a:ext cx="1496554" cy="3915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E8A279-9338-696C-2D91-0CC351177053}"/>
              </a:ext>
            </a:extLst>
          </p:cNvPr>
          <p:cNvSpPr/>
          <p:nvPr/>
        </p:nvSpPr>
        <p:spPr>
          <a:xfrm>
            <a:off x="2777272" y="1607190"/>
            <a:ext cx="1496554" cy="211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D85C46-EADE-37D2-3013-FAAA706BA996}"/>
              </a:ext>
            </a:extLst>
          </p:cNvPr>
          <p:cNvCxnSpPr>
            <a:cxnSpLocks/>
            <a:stCxn id="13" idx="1"/>
            <a:endCxn id="16" idx="3"/>
          </p:cNvCxnSpPr>
          <p:nvPr/>
        </p:nvCxnSpPr>
        <p:spPr>
          <a:xfrm flipH="1">
            <a:off x="2266655" y="1712773"/>
            <a:ext cx="510617" cy="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48B4DF-1DBA-7A3A-2E2B-97A0D59A390A}"/>
              </a:ext>
            </a:extLst>
          </p:cNvPr>
          <p:cNvSpPr txBox="1"/>
          <p:nvPr/>
        </p:nvSpPr>
        <p:spPr>
          <a:xfrm>
            <a:off x="1229707" y="1432120"/>
            <a:ext cx="1036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/>
              <a:t>שכבות מצרפיות</a:t>
            </a:r>
            <a:endParaRPr lang="en-US" sz="1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529C7D-5F63-449E-001A-3AECFD3A7AB2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2196446" y="4025245"/>
            <a:ext cx="588341" cy="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EC78DF-DACA-0844-2D55-6A71FCCAFBF6}"/>
              </a:ext>
            </a:extLst>
          </p:cNvPr>
          <p:cNvSpPr txBox="1"/>
          <p:nvPr/>
        </p:nvSpPr>
        <p:spPr>
          <a:xfrm>
            <a:off x="946382" y="3616560"/>
            <a:ext cx="1250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/>
              <a:t>תחזיות </a:t>
            </a:r>
          </a:p>
          <a:p>
            <a:pPr algn="r" rtl="1"/>
            <a:r>
              <a:rPr lang="he-IL" sz="1600" dirty="0"/>
              <a:t>כל תחזית עם שכבת אזורים</a:t>
            </a:r>
            <a:endParaRPr lang="en-US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AA68C29-DF88-9031-EBCE-3D1AC63B4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535" y="704022"/>
            <a:ext cx="1276528" cy="28579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9E3953-E3F3-BFBA-6638-0F4D7DE75F4E}"/>
              </a:ext>
            </a:extLst>
          </p:cNvPr>
          <p:cNvCxnSpPr>
            <a:cxnSpLocks/>
          </p:cNvCxnSpPr>
          <p:nvPr/>
        </p:nvCxnSpPr>
        <p:spPr>
          <a:xfrm flipH="1">
            <a:off x="3837063" y="2950589"/>
            <a:ext cx="683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5E8377-244B-AE28-F791-9F1FA3486AAD}"/>
              </a:ext>
            </a:extLst>
          </p:cNvPr>
          <p:cNvCxnSpPr/>
          <p:nvPr/>
        </p:nvCxnSpPr>
        <p:spPr>
          <a:xfrm flipH="1">
            <a:off x="3970610" y="3233394"/>
            <a:ext cx="549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4383F6-8C0A-8134-4BED-DD40BEF4D9D9}"/>
              </a:ext>
            </a:extLst>
          </p:cNvPr>
          <p:cNvSpPr txBox="1"/>
          <p:nvPr/>
        </p:nvSpPr>
        <p:spPr>
          <a:xfrm>
            <a:off x="1585227" y="6256925"/>
            <a:ext cx="404987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אובייקט "</a:t>
            </a:r>
            <a:r>
              <a:rPr lang="he-IL" sz="1400" dirty="0" err="1"/>
              <a:t>תחתיזת</a:t>
            </a:r>
            <a:r>
              <a:rPr lang="he-IL" sz="1400" dirty="0"/>
              <a:t>": קבוצת תרחישים ממקור מסוים (מודל) שהוכנה בזמן </a:t>
            </a:r>
            <a:r>
              <a:rPr lang="he-IL" sz="1400" dirty="0" err="1"/>
              <a:t>מסויים</a:t>
            </a:r>
            <a:r>
              <a:rPr lang="he-IL" sz="1400" dirty="0"/>
              <a:t>, לכל תחזית יש קוד מזהה</a:t>
            </a:r>
            <a:endParaRPr lang="en-US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8F1E4E-EB35-D3D4-7D63-D74DEB80BD01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3610163" y="5848240"/>
            <a:ext cx="360447" cy="41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82CF75E-0AF0-9BC4-6B07-8A235DF4C6D3}"/>
              </a:ext>
            </a:extLst>
          </p:cNvPr>
          <p:cNvSpPr/>
          <p:nvPr/>
        </p:nvSpPr>
        <p:spPr>
          <a:xfrm>
            <a:off x="3110846" y="5533534"/>
            <a:ext cx="754546" cy="3241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F1E9B4-5023-DD03-256E-2192C566F367}"/>
              </a:ext>
            </a:extLst>
          </p:cNvPr>
          <p:cNvSpPr txBox="1"/>
          <p:nvPr/>
        </p:nvSpPr>
        <p:spPr>
          <a:xfrm>
            <a:off x="2781941" y="174434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highlight>
                  <a:srgbClr val="FFFF00"/>
                </a:highlight>
              </a:rPr>
              <a:t>מערכת צפייה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96331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5AFE8-C5FE-2980-41CF-10AAE6078007}"/>
              </a:ext>
            </a:extLst>
          </p:cNvPr>
          <p:cNvSpPr txBox="1"/>
          <p:nvPr/>
        </p:nvSpPr>
        <p:spPr>
          <a:xfrm>
            <a:off x="5220069" y="2454840"/>
            <a:ext cx="15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Frcast</a:t>
            </a:r>
            <a:r>
              <a:rPr lang="en-US" dirty="0">
                <a:highlight>
                  <a:srgbClr val="FFFF00"/>
                </a:highlight>
              </a:rPr>
              <a:t> object()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FE6E7-E1D0-7A06-5420-61753E16D4AE}"/>
              </a:ext>
            </a:extLst>
          </p:cNvPr>
          <p:cNvSpPr txBox="1"/>
          <p:nvPr/>
        </p:nvSpPr>
        <p:spPr>
          <a:xfrm>
            <a:off x="1936446" y="378694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עיבודים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185A0-D2DE-585B-9DDC-0AE31CB66CF0}"/>
              </a:ext>
            </a:extLst>
          </p:cNvPr>
          <p:cNvSpPr txBox="1"/>
          <p:nvPr/>
        </p:nvSpPr>
        <p:spPr>
          <a:xfrm>
            <a:off x="8456637" y="660822"/>
            <a:ext cx="359394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ui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F8CF09-449B-4BC8-E9FA-4F37343CA84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636334" y="1030154"/>
            <a:ext cx="0" cy="58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E2286A-8738-4F7F-255D-0E314FF719CC}"/>
              </a:ext>
            </a:extLst>
          </p:cNvPr>
          <p:cNvSpPr txBox="1"/>
          <p:nvPr/>
        </p:nvSpPr>
        <p:spPr>
          <a:xfrm>
            <a:off x="8122122" y="1904215"/>
            <a:ext cx="13501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מה אני רוצה: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>
                <a:highlight>
                  <a:srgbClr val="FFFF00"/>
                </a:highlight>
              </a:rPr>
              <a:t>איזה תחזית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איזה תרחיש</a:t>
            </a:r>
          </a:p>
          <a:p>
            <a:pPr algn="r" rtl="1"/>
            <a:r>
              <a:rPr lang="he-IL" dirty="0"/>
              <a:t>איזה שנה</a:t>
            </a:r>
          </a:p>
          <a:p>
            <a:pPr algn="r" rtl="1"/>
            <a:r>
              <a:rPr lang="he-IL" dirty="0"/>
              <a:t>איזה משתנה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214583-C982-F59E-88E6-3E75788AB806}"/>
              </a:ext>
            </a:extLst>
          </p:cNvPr>
          <p:cNvCxnSpPr/>
          <p:nvPr/>
        </p:nvCxnSpPr>
        <p:spPr>
          <a:xfrm flipH="1">
            <a:off x="6740165" y="2639506"/>
            <a:ext cx="138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AFBBDB9B-4A30-C987-CD91-6056CC3D1102}"/>
              </a:ext>
            </a:extLst>
          </p:cNvPr>
          <p:cNvSpPr/>
          <p:nvPr/>
        </p:nvSpPr>
        <p:spPr>
          <a:xfrm>
            <a:off x="7598004" y="3424856"/>
            <a:ext cx="377072" cy="10935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7964F0-EDD3-7A3A-0CF2-2A9D291F45F3}"/>
              </a:ext>
            </a:extLst>
          </p:cNvPr>
          <p:cNvCxnSpPr>
            <a:cxnSpLocks/>
          </p:cNvCxnSpPr>
          <p:nvPr/>
        </p:nvCxnSpPr>
        <p:spPr>
          <a:xfrm flipH="1">
            <a:off x="2960016" y="3971610"/>
            <a:ext cx="4238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18F8274-CE72-D9D3-4D6A-B4CAD506CDAC}"/>
              </a:ext>
            </a:extLst>
          </p:cNvPr>
          <p:cNvCxnSpPr>
            <a:stCxn id="2" idx="1"/>
            <a:endCxn id="3" idx="0"/>
          </p:cNvCxnSpPr>
          <p:nvPr/>
        </p:nvCxnSpPr>
        <p:spPr>
          <a:xfrm rot="10800000" flipV="1">
            <a:off x="2366213" y="2639506"/>
            <a:ext cx="2853857" cy="11474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EFB18F-80DF-5DC1-D73D-2207CEBAF17F}"/>
              </a:ext>
            </a:extLst>
          </p:cNvPr>
          <p:cNvSpPr txBox="1"/>
          <p:nvPr/>
        </p:nvSpPr>
        <p:spPr>
          <a:xfrm>
            <a:off x="153715" y="4749716"/>
            <a:ext cx="52845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simplemap</a:t>
            </a:r>
            <a:r>
              <a:rPr lang="en-US" dirty="0"/>
              <a:t>(</a:t>
            </a:r>
            <a:r>
              <a:rPr lang="en-US" dirty="0" err="1"/>
              <a:t>acfrsst</a:t>
            </a:r>
            <a:r>
              <a:rPr lang="en-US" dirty="0"/>
              <a:t>, </a:t>
            </a:r>
            <a:r>
              <a:rPr lang="en-US" dirty="0" err="1"/>
              <a:t>aScn</a:t>
            </a:r>
            <a:r>
              <a:rPr lang="en-US" dirty="0"/>
              <a:t>, </a:t>
            </a:r>
            <a:r>
              <a:rPr lang="en-US" dirty="0" err="1"/>
              <a:t>aYr</a:t>
            </a:r>
            <a:r>
              <a:rPr lang="en-US" dirty="0"/>
              <a:t>, </a:t>
            </a:r>
            <a:r>
              <a:rPr lang="en-US" dirty="0" err="1"/>
              <a:t>aVr</a:t>
            </a:r>
            <a:r>
              <a:rPr lang="en-US" dirty="0"/>
              <a:t>, options=….)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C0F9A-DB80-0A2B-6DBE-773903990C42}"/>
              </a:ext>
            </a:extLst>
          </p:cNvPr>
          <p:cNvCxnSpPr>
            <a:stCxn id="3" idx="2"/>
          </p:cNvCxnSpPr>
          <p:nvPr/>
        </p:nvCxnSpPr>
        <p:spPr>
          <a:xfrm flipH="1">
            <a:off x="2366211" y="4156276"/>
            <a:ext cx="1" cy="36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8E729F-60F3-D29E-F9B3-7B1185E39014}"/>
              </a:ext>
            </a:extLst>
          </p:cNvPr>
          <p:cNvSpPr txBox="1"/>
          <p:nvPr/>
        </p:nvSpPr>
        <p:spPr>
          <a:xfrm>
            <a:off x="10068621" y="3012210"/>
            <a:ext cx="886781" cy="646331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או</a:t>
            </a:r>
          </a:p>
          <a:p>
            <a:r>
              <a:rPr lang="en-US" dirty="0"/>
              <a:t>manual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FFC01746-AEC6-FA01-3490-BDF6EF6BE6F2}"/>
              </a:ext>
            </a:extLst>
          </p:cNvPr>
          <p:cNvSpPr/>
          <p:nvPr/>
        </p:nvSpPr>
        <p:spPr>
          <a:xfrm>
            <a:off x="9841583" y="2526384"/>
            <a:ext cx="105665" cy="20738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2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5FEC2C-C82F-8F49-9DDE-9A0EE0D2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BACAE-3E41-944A-1C91-63BA57988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מקור יחיד, תחזית יחידה, תרחיש יחיד, שנה יחידה</a:t>
            </a:r>
          </a:p>
          <a:p>
            <a:r>
              <a:rPr lang="he-IL" dirty="0"/>
              <a:t>מקור יחיד, תחזית יחידה, תרחיש יחיד, בין השנים</a:t>
            </a:r>
          </a:p>
          <a:p>
            <a:r>
              <a:rPr lang="he-IL" dirty="0"/>
              <a:t>מקור יחיד, תחזית יחידה, בין תרחישים, (או שנה או בין השנים)</a:t>
            </a:r>
          </a:p>
          <a:p>
            <a:r>
              <a:rPr lang="he-IL" dirty="0"/>
              <a:t>מקור יחיד, בין תחזיות =&gt; צריך מכנה </a:t>
            </a:r>
            <a:r>
              <a:rPr lang="he-IL" dirty="0" err="1"/>
              <a:t>גיאו</a:t>
            </a:r>
            <a:r>
              <a:rPr lang="he-IL" dirty="0"/>
              <a:t> משותף</a:t>
            </a:r>
          </a:p>
          <a:p>
            <a:r>
              <a:rPr lang="he-IL" dirty="0"/>
              <a:t>...</a:t>
            </a:r>
          </a:p>
          <a:p>
            <a:r>
              <a:rPr lang="he-IL" dirty="0"/>
              <a:t>....</a:t>
            </a:r>
          </a:p>
          <a:p>
            <a:r>
              <a:rPr lang="he-IL" dirty="0"/>
              <a:t>בין מקורות =&gt;</a:t>
            </a:r>
            <a:r>
              <a:rPr lang="en-US" dirty="0"/>
              <a:t> </a:t>
            </a:r>
            <a:r>
              <a:rPr lang="he-IL" dirty="0"/>
              <a:t>צריך מכנה </a:t>
            </a:r>
            <a:r>
              <a:rPr lang="he-IL" dirty="0" err="1"/>
              <a:t>גיאו</a:t>
            </a:r>
            <a:r>
              <a:rPr lang="he-IL" dirty="0"/>
              <a:t> משותף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20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A1D1AA21-1B32-E767-FCF3-F05B63AD8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600" y="0"/>
            <a:ext cx="6953804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2091A9-9217-CF04-BDB1-8E007DEA8948}"/>
              </a:ext>
            </a:extLst>
          </p:cNvPr>
          <p:cNvSpPr/>
          <p:nvPr/>
        </p:nvSpPr>
        <p:spPr>
          <a:xfrm>
            <a:off x="7047612" y="5929220"/>
            <a:ext cx="1643137" cy="3848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בצע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4D45D-E808-DC03-6345-59C5EFAD1D9D}"/>
              </a:ext>
            </a:extLst>
          </p:cNvPr>
          <p:cNvSpPr txBox="1"/>
          <p:nvPr/>
        </p:nvSpPr>
        <p:spPr>
          <a:xfrm>
            <a:off x="4924537" y="922382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e-IL" dirty="0">
                <a:highlight>
                  <a:srgbClr val="00FFFF"/>
                </a:highlight>
              </a:rPr>
              <a:t>אפשרויות תצוגה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610E4-7546-973B-2238-F00FB996EEC9}"/>
              </a:ext>
            </a:extLst>
          </p:cNvPr>
          <p:cNvSpPr txBox="1"/>
          <p:nvPr/>
        </p:nvSpPr>
        <p:spPr>
          <a:xfrm>
            <a:off x="11303274" y="3757390"/>
            <a:ext cx="74571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900" b="1" dirty="0"/>
              <a:t>בחר שנה/ים</a:t>
            </a:r>
            <a:endParaRPr lang="en-US" sz="9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CAD155-1C22-8E0A-790E-A74D87754246}"/>
              </a:ext>
            </a:extLst>
          </p:cNvPr>
          <p:cNvSpPr txBox="1"/>
          <p:nvPr/>
        </p:nvSpPr>
        <p:spPr>
          <a:xfrm>
            <a:off x="7704620" y="1822918"/>
            <a:ext cx="1242715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>
                <a:highlight>
                  <a:srgbClr val="00FFFF"/>
                </a:highlight>
              </a:rPr>
              <a:t>cfg$scnsources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64EA5-8B60-B3DC-9091-30003D6F7523}"/>
              </a:ext>
            </a:extLst>
          </p:cNvPr>
          <p:cNvSpPr txBox="1"/>
          <p:nvPr/>
        </p:nvSpPr>
        <p:spPr>
          <a:xfrm>
            <a:off x="6694071" y="1822918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sz="1200" dirty="0" err="1">
                <a:highlight>
                  <a:srgbClr val="FFFF00"/>
                </a:highlight>
              </a:rPr>
              <a:t>input$selectSrc</a:t>
            </a:r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EFCDEF-E161-CE19-434D-7E22ADF20697}"/>
              </a:ext>
            </a:extLst>
          </p:cNvPr>
          <p:cNvSpPr txBox="1"/>
          <p:nvPr/>
        </p:nvSpPr>
        <p:spPr>
          <a:xfrm>
            <a:off x="9962852" y="1765264"/>
            <a:ext cx="1140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currentsrc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1A606-EEDD-78A5-6660-C72ED8BF4790}"/>
              </a:ext>
            </a:extLst>
          </p:cNvPr>
          <p:cNvSpPr txBox="1"/>
          <p:nvPr/>
        </p:nvSpPr>
        <p:spPr>
          <a:xfrm>
            <a:off x="7749427" y="2436469"/>
            <a:ext cx="1242715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00FFFF"/>
                </a:highlight>
              </a:defRPr>
            </a:lvl1pPr>
          </a:lstStyle>
          <a:p>
            <a:r>
              <a:rPr lang="en-US" dirty="0" err="1"/>
              <a:t>cfg$scnchoices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2E2C2-C6B0-8197-F3FC-4D2027A7C7D4}"/>
              </a:ext>
            </a:extLst>
          </p:cNvPr>
          <p:cNvSpPr txBox="1"/>
          <p:nvPr/>
        </p:nvSpPr>
        <p:spPr>
          <a:xfrm>
            <a:off x="6742300" y="2470933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input$selectFrcst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5BE5F1-66D5-3FA4-9D35-304F8A943487}"/>
              </a:ext>
            </a:extLst>
          </p:cNvPr>
          <p:cNvSpPr txBox="1"/>
          <p:nvPr/>
        </p:nvSpPr>
        <p:spPr>
          <a:xfrm>
            <a:off x="10026724" y="2315620"/>
            <a:ext cx="135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currentscn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07D2EB-99DC-B4EF-AE05-6D30093737F5}"/>
              </a:ext>
            </a:extLst>
          </p:cNvPr>
          <p:cNvCxnSpPr/>
          <p:nvPr/>
        </p:nvCxnSpPr>
        <p:spPr>
          <a:xfrm flipV="1">
            <a:off x="9511571" y="1961418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366EB7-71D6-73EE-6091-C9F9B77108D2}"/>
              </a:ext>
            </a:extLst>
          </p:cNvPr>
          <p:cNvCxnSpPr>
            <a:cxnSpLocks/>
          </p:cNvCxnSpPr>
          <p:nvPr/>
        </p:nvCxnSpPr>
        <p:spPr>
          <a:xfrm>
            <a:off x="1423321" y="608831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085C72-4809-E951-7E34-80DB898A83EA}"/>
              </a:ext>
            </a:extLst>
          </p:cNvPr>
          <p:cNvSpPr txBox="1"/>
          <p:nvPr/>
        </p:nvSpPr>
        <p:spPr>
          <a:xfrm>
            <a:off x="143009" y="0"/>
            <a:ext cx="1297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navbarPage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DF9B28-917C-7518-DF29-0E9D5927A029}"/>
              </a:ext>
            </a:extLst>
          </p:cNvPr>
          <p:cNvSpPr txBox="1"/>
          <p:nvPr/>
        </p:nvSpPr>
        <p:spPr>
          <a:xfrm>
            <a:off x="368506" y="424165"/>
            <a:ext cx="1072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tabpanel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6F04D3-7972-5B17-9135-E0B1035D97B7}"/>
              </a:ext>
            </a:extLst>
          </p:cNvPr>
          <p:cNvSpPr txBox="1"/>
          <p:nvPr/>
        </p:nvSpPr>
        <p:spPr>
          <a:xfrm>
            <a:off x="670164" y="961715"/>
            <a:ext cx="7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tabs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6523D3-9B2F-1494-88D6-D2D56BBCDE10}"/>
              </a:ext>
            </a:extLst>
          </p:cNvPr>
          <p:cNvCxnSpPr>
            <a:cxnSpLocks/>
          </p:cNvCxnSpPr>
          <p:nvPr/>
        </p:nvCxnSpPr>
        <p:spPr>
          <a:xfrm>
            <a:off x="1560725" y="1146381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B809878-6E66-A485-6118-FEF32951DFD5}"/>
              </a:ext>
            </a:extLst>
          </p:cNvPr>
          <p:cNvSpPr/>
          <p:nvPr/>
        </p:nvSpPr>
        <p:spPr>
          <a:xfrm>
            <a:off x="2223262" y="842290"/>
            <a:ext cx="4391817" cy="59204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654CDD-C6CE-17C2-73A5-53DD8797C53E}"/>
              </a:ext>
            </a:extLst>
          </p:cNvPr>
          <p:cNvSpPr txBox="1"/>
          <p:nvPr/>
        </p:nvSpPr>
        <p:spPr>
          <a:xfrm>
            <a:off x="3939868" y="614605"/>
            <a:ext cx="11279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mainPanel</a:t>
            </a:r>
            <a:endParaRPr lang="en-US" sz="14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0FA520-7F88-D343-795F-CADBF0CF5074}"/>
              </a:ext>
            </a:extLst>
          </p:cNvPr>
          <p:cNvSpPr/>
          <p:nvPr/>
        </p:nvSpPr>
        <p:spPr>
          <a:xfrm>
            <a:off x="6742300" y="865469"/>
            <a:ext cx="2172961" cy="59204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D00487-9392-767A-7711-60F880132D9B}"/>
              </a:ext>
            </a:extLst>
          </p:cNvPr>
          <p:cNvSpPr txBox="1"/>
          <p:nvPr/>
        </p:nvSpPr>
        <p:spPr>
          <a:xfrm>
            <a:off x="7006796" y="736347"/>
            <a:ext cx="11279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sidebar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1432A9-7502-E26B-990F-458491A4804C}"/>
              </a:ext>
            </a:extLst>
          </p:cNvPr>
          <p:cNvCxnSpPr/>
          <p:nvPr/>
        </p:nvCxnSpPr>
        <p:spPr>
          <a:xfrm flipV="1">
            <a:off x="9511571" y="2500286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3F8B912-0471-0590-8ACC-0D75266D96A4}"/>
              </a:ext>
            </a:extLst>
          </p:cNvPr>
          <p:cNvSpPr txBox="1"/>
          <p:nvPr/>
        </p:nvSpPr>
        <p:spPr>
          <a:xfrm>
            <a:off x="6727741" y="3106562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input$selectScn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6B1B2E-F41C-98C7-DA71-01B09C9A79BC}"/>
              </a:ext>
            </a:extLst>
          </p:cNvPr>
          <p:cNvSpPr txBox="1"/>
          <p:nvPr/>
        </p:nvSpPr>
        <p:spPr>
          <a:xfrm>
            <a:off x="6678152" y="3723010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input$selectYr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2368F2-78CB-354D-9265-B814418C7538}"/>
              </a:ext>
            </a:extLst>
          </p:cNvPr>
          <p:cNvSpPr txBox="1"/>
          <p:nvPr/>
        </p:nvSpPr>
        <p:spPr>
          <a:xfrm>
            <a:off x="6665419" y="4528451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input$selectVar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EEC573-B370-76AD-5F66-21CEDA106B75}"/>
              </a:ext>
            </a:extLst>
          </p:cNvPr>
          <p:cNvSpPr txBox="1"/>
          <p:nvPr/>
        </p:nvSpPr>
        <p:spPr>
          <a:xfrm>
            <a:off x="6710226" y="5164906"/>
            <a:ext cx="1424529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input$selectAnalysis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A8F474-ED39-C551-C028-F386530E9D5F}"/>
              </a:ext>
            </a:extLst>
          </p:cNvPr>
          <p:cNvSpPr txBox="1"/>
          <p:nvPr/>
        </p:nvSpPr>
        <p:spPr>
          <a:xfrm>
            <a:off x="11202863" y="4297619"/>
            <a:ext cx="89479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 b="1"/>
            </a:lvl1pPr>
          </a:lstStyle>
          <a:p>
            <a:r>
              <a:rPr lang="he-IL" sz="900" dirty="0"/>
              <a:t>בחר משתנה/ים</a:t>
            </a:r>
            <a:endParaRPr lang="en-US" sz="9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8B1005-8FF9-B521-BB3D-0B9CD548808E}"/>
              </a:ext>
            </a:extLst>
          </p:cNvPr>
          <p:cNvSpPr txBox="1"/>
          <p:nvPr/>
        </p:nvSpPr>
        <p:spPr>
          <a:xfrm>
            <a:off x="11228735" y="4560849"/>
            <a:ext cx="7825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אוכלוסייה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94C0DA-A02D-3432-5074-F43007F09685}"/>
              </a:ext>
            </a:extLst>
          </p:cNvPr>
          <p:cNvSpPr txBox="1"/>
          <p:nvPr/>
        </p:nvSpPr>
        <p:spPr>
          <a:xfrm>
            <a:off x="11358708" y="5139224"/>
            <a:ext cx="6303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ערכים</a:t>
            </a:r>
          </a:p>
          <a:p>
            <a:r>
              <a:rPr lang="he-IL" sz="1200" b="1" dirty="0"/>
              <a:t>צפיפות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A4679A-D184-CB6A-DC00-E1765F925A94}"/>
              </a:ext>
            </a:extLst>
          </p:cNvPr>
          <p:cNvCxnSpPr>
            <a:cxnSpLocks/>
          </p:cNvCxnSpPr>
          <p:nvPr/>
        </p:nvCxnSpPr>
        <p:spPr>
          <a:xfrm>
            <a:off x="1423321" y="176569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E80E211-2B71-949D-505E-BD4BBE70837D}"/>
              </a:ext>
            </a:extLst>
          </p:cNvPr>
          <p:cNvSpPr txBox="1"/>
          <p:nvPr/>
        </p:nvSpPr>
        <p:spPr>
          <a:xfrm>
            <a:off x="6572609" y="5374998"/>
            <a:ext cx="1424529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input$selectproc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85EBED-EC20-1C11-6EFD-0C854C905F4B}"/>
              </a:ext>
            </a:extLst>
          </p:cNvPr>
          <p:cNvSpPr txBox="1"/>
          <p:nvPr/>
        </p:nvSpPr>
        <p:spPr>
          <a:xfrm>
            <a:off x="7828780" y="3104020"/>
            <a:ext cx="1786750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00FFFF"/>
                </a:highlight>
              </a:defRPr>
            </a:lvl1pPr>
          </a:lstStyle>
          <a:p>
            <a:pPr algn="l"/>
            <a:r>
              <a:rPr lang="en-US" dirty="0" err="1"/>
              <a:t>currentFrcst$Frcst$scnlist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3B16F8-C3A3-E637-1610-8772DF3BB914}"/>
              </a:ext>
            </a:extLst>
          </p:cNvPr>
          <p:cNvSpPr txBox="1"/>
          <p:nvPr/>
        </p:nvSpPr>
        <p:spPr>
          <a:xfrm>
            <a:off x="3048000" y="32300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currentFrcst$Frcst$scenarios</a:t>
            </a:r>
            <a:r>
              <a:rPr lang="en-US" dirty="0"/>
              <a:t>[[</a:t>
            </a:r>
            <a:r>
              <a:rPr lang="en-US" dirty="0" err="1"/>
              <a:t>input$selectScn</a:t>
            </a:r>
            <a:r>
              <a:rPr lang="en-US" dirty="0"/>
              <a:t>]]$years</a:t>
            </a:r>
          </a:p>
        </p:txBody>
      </p:sp>
    </p:spTree>
    <p:extLst>
      <p:ext uri="{BB962C8B-B14F-4D97-AF65-F5344CB8AC3E}">
        <p14:creationId xmlns:p14="http://schemas.microsoft.com/office/powerpoint/2010/main" val="81658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D8B4D1-A060-14B0-E7FA-A927D361E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0" y="0"/>
            <a:ext cx="6551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7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A5B4CC-EA2B-4D7B-5CE4-6E97AFB89F6A}"/>
              </a:ext>
            </a:extLst>
          </p:cNvPr>
          <p:cNvSpPr txBox="1"/>
          <p:nvPr/>
        </p:nvSpPr>
        <p:spPr>
          <a:xfrm>
            <a:off x="435428" y="5628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forecastslist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756847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712C-7E19-335B-A73B-9C1CD4DE8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D2C7A-01FD-EA1F-928E-8E9C06E53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סיום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21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7DC50F-F545-6E11-D573-5841D30A3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24" y="0"/>
            <a:ext cx="8214750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6F276E-2FFA-DD11-6AF5-C9F44E153355}"/>
              </a:ext>
            </a:extLst>
          </p:cNvPr>
          <p:cNvCxnSpPr/>
          <p:nvPr/>
        </p:nvCxnSpPr>
        <p:spPr>
          <a:xfrm>
            <a:off x="949041" y="1187777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26E458C-BA1A-ADD6-C196-0CB022289032}"/>
              </a:ext>
            </a:extLst>
          </p:cNvPr>
          <p:cNvSpPr txBox="1"/>
          <p:nvPr/>
        </p:nvSpPr>
        <p:spPr>
          <a:xfrm>
            <a:off x="50237" y="333807"/>
            <a:ext cx="1297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navbarPage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C6071-CB65-F3F2-DE73-EE1ACF0BE292}"/>
              </a:ext>
            </a:extLst>
          </p:cNvPr>
          <p:cNvSpPr txBox="1"/>
          <p:nvPr/>
        </p:nvSpPr>
        <p:spPr>
          <a:xfrm>
            <a:off x="-15280" y="960092"/>
            <a:ext cx="1072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tabpanel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429F6-5E4E-88B8-98E1-EF5089E144F5}"/>
              </a:ext>
            </a:extLst>
          </p:cNvPr>
          <p:cNvSpPr txBox="1"/>
          <p:nvPr/>
        </p:nvSpPr>
        <p:spPr>
          <a:xfrm>
            <a:off x="50237" y="1559293"/>
            <a:ext cx="7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tabs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883794-BF04-2305-A86F-B0692B61B58C}"/>
              </a:ext>
            </a:extLst>
          </p:cNvPr>
          <p:cNvCxnSpPr/>
          <p:nvPr/>
        </p:nvCxnSpPr>
        <p:spPr>
          <a:xfrm>
            <a:off x="949041" y="1725104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AE04F9-CD3F-5E38-BF9A-3EC4EAF944C3}"/>
              </a:ext>
            </a:extLst>
          </p:cNvPr>
          <p:cNvSpPr txBox="1"/>
          <p:nvPr/>
        </p:nvSpPr>
        <p:spPr>
          <a:xfrm>
            <a:off x="1994556" y="8184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69D6BE-EF62-CDBF-FFB2-3E1161009FE8}"/>
              </a:ext>
            </a:extLst>
          </p:cNvPr>
          <p:cNvSpPr txBox="1"/>
          <p:nvPr/>
        </p:nvSpPr>
        <p:spPr>
          <a:xfrm>
            <a:off x="2578588" y="8184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ב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AA9F1E-B6BC-7072-3F8D-EA2096C03323}"/>
              </a:ext>
            </a:extLst>
          </p:cNvPr>
          <p:cNvSpPr txBox="1"/>
          <p:nvPr/>
        </p:nvSpPr>
        <p:spPr>
          <a:xfrm>
            <a:off x="3162620" y="81844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ג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3F89AB-5F8E-1775-D2C8-E8BC85DA2880}"/>
              </a:ext>
            </a:extLst>
          </p:cNvPr>
          <p:cNvCxnSpPr/>
          <p:nvPr/>
        </p:nvCxnSpPr>
        <p:spPr>
          <a:xfrm flipH="1">
            <a:off x="7849462" y="2130458"/>
            <a:ext cx="348792" cy="1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56CC2B-2B2F-CFBA-80C3-61016C7D50BB}"/>
              </a:ext>
            </a:extLst>
          </p:cNvPr>
          <p:cNvCxnSpPr/>
          <p:nvPr/>
        </p:nvCxnSpPr>
        <p:spPr>
          <a:xfrm flipH="1">
            <a:off x="7675066" y="2837468"/>
            <a:ext cx="348792" cy="1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21C865-24BC-8FB9-16DE-CD1648A2AE85}"/>
              </a:ext>
            </a:extLst>
          </p:cNvPr>
          <p:cNvSpPr txBox="1"/>
          <p:nvPr/>
        </p:nvSpPr>
        <p:spPr>
          <a:xfrm>
            <a:off x="10042491" y="267398"/>
            <a:ext cx="147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cfg$scenarios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2F7325-AA87-9DD0-F324-164CD1BCCAC8}"/>
              </a:ext>
            </a:extLst>
          </p:cNvPr>
          <p:cNvSpPr txBox="1"/>
          <p:nvPr/>
        </p:nvSpPr>
        <p:spPr>
          <a:xfrm>
            <a:off x="6722627" y="2446372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>
                <a:highlight>
                  <a:srgbClr val="00FFFF"/>
                </a:highlight>
              </a:rPr>
              <a:t>cfg$scnsources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6ADE46-6B66-B10D-63D1-86D6EF1523C0}"/>
              </a:ext>
            </a:extLst>
          </p:cNvPr>
          <p:cNvSpPr txBox="1"/>
          <p:nvPr/>
        </p:nvSpPr>
        <p:spPr>
          <a:xfrm>
            <a:off x="8382559" y="2428006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highlight>
                  <a:srgbClr val="FFFF00"/>
                </a:highlight>
              </a:rPr>
              <a:t>input$selectSrc</a:t>
            </a:r>
            <a:endParaRPr lang="en-US" sz="1200" dirty="0">
              <a:highlight>
                <a:srgbClr val="FFFF00"/>
              </a:highlight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BC1A83-E5DA-5AEB-9C82-CB5F3FCFDE9B}"/>
              </a:ext>
            </a:extLst>
          </p:cNvPr>
          <p:cNvCxnSpPr>
            <a:stCxn id="23" idx="3"/>
          </p:cNvCxnSpPr>
          <p:nvPr/>
        </p:nvCxnSpPr>
        <p:spPr>
          <a:xfrm flipV="1">
            <a:off x="9625274" y="2566505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6678043-B23B-82A4-2406-D77A39B2A0EB}"/>
              </a:ext>
            </a:extLst>
          </p:cNvPr>
          <p:cNvSpPr txBox="1"/>
          <p:nvPr/>
        </p:nvSpPr>
        <p:spPr>
          <a:xfrm>
            <a:off x="10297787" y="2335673"/>
            <a:ext cx="1140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currentsrc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23C78F-31CF-3ECC-E15F-51266B3C528A}"/>
              </a:ext>
            </a:extLst>
          </p:cNvPr>
          <p:cNvSpPr txBox="1"/>
          <p:nvPr/>
        </p:nvSpPr>
        <p:spPr>
          <a:xfrm>
            <a:off x="6661243" y="3120759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00FFFF"/>
                </a:highlight>
              </a:defRPr>
            </a:lvl1pPr>
          </a:lstStyle>
          <a:p>
            <a:r>
              <a:rPr lang="en-US" dirty="0" err="1"/>
              <a:t>cfg$scnchoices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72F484-F877-0F84-BBD8-8698156C55FF}"/>
              </a:ext>
            </a:extLst>
          </p:cNvPr>
          <p:cNvSpPr txBox="1"/>
          <p:nvPr/>
        </p:nvSpPr>
        <p:spPr>
          <a:xfrm>
            <a:off x="8314391" y="3118823"/>
            <a:ext cx="15624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input$selectScn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3B9F0C-EC95-7ACA-4D99-3C355B02896B}"/>
              </a:ext>
            </a:extLst>
          </p:cNvPr>
          <p:cNvSpPr txBox="1"/>
          <p:nvPr/>
        </p:nvSpPr>
        <p:spPr>
          <a:xfrm>
            <a:off x="10297787" y="3026490"/>
            <a:ext cx="135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currentscn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CFFC68-637D-4542-962C-55C5E32BBD0A}"/>
              </a:ext>
            </a:extLst>
          </p:cNvPr>
          <p:cNvCxnSpPr/>
          <p:nvPr/>
        </p:nvCxnSpPr>
        <p:spPr>
          <a:xfrm flipV="1">
            <a:off x="9658992" y="3257321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8236D96-ED4C-B796-3477-651071014F74}"/>
              </a:ext>
            </a:extLst>
          </p:cNvPr>
          <p:cNvSpPr txBox="1"/>
          <p:nvPr/>
        </p:nvSpPr>
        <p:spPr>
          <a:xfrm>
            <a:off x="10042491" y="683089"/>
            <a:ext cx="87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List(12)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BF8896-98BB-E67A-3956-D2160CA5AB10}"/>
              </a:ext>
            </a:extLst>
          </p:cNvPr>
          <p:cNvCxnSpPr>
            <a:endCxn id="37" idx="3"/>
          </p:cNvCxnSpPr>
          <p:nvPr/>
        </p:nvCxnSpPr>
        <p:spPr>
          <a:xfrm flipH="1">
            <a:off x="10917089" y="867755"/>
            <a:ext cx="17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C27A05-3844-C875-37FD-54A22BFBDD1A}"/>
              </a:ext>
            </a:extLst>
          </p:cNvPr>
          <p:cNvCxnSpPr/>
          <p:nvPr/>
        </p:nvCxnSpPr>
        <p:spPr>
          <a:xfrm flipH="1">
            <a:off x="8293429" y="3257321"/>
            <a:ext cx="17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7AD2ED2-71DE-4F86-E4C0-E9F527458BBF}"/>
              </a:ext>
            </a:extLst>
          </p:cNvPr>
          <p:cNvSpPr/>
          <p:nvPr/>
        </p:nvSpPr>
        <p:spPr>
          <a:xfrm>
            <a:off x="1587500" y="1372443"/>
            <a:ext cx="5135127" cy="5485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3E6C60-AA17-EB5C-1A99-4808F5B695C8}"/>
              </a:ext>
            </a:extLst>
          </p:cNvPr>
          <p:cNvSpPr txBox="1"/>
          <p:nvPr/>
        </p:nvSpPr>
        <p:spPr>
          <a:xfrm>
            <a:off x="3558340" y="1223797"/>
            <a:ext cx="11279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mainPanel</a:t>
            </a:r>
            <a:endParaRPr lang="en-US" sz="14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0A9917-5895-E22D-42A8-C806AC0960E7}"/>
              </a:ext>
            </a:extLst>
          </p:cNvPr>
          <p:cNvSpPr/>
          <p:nvPr/>
        </p:nvSpPr>
        <p:spPr>
          <a:xfrm>
            <a:off x="6725782" y="1395622"/>
            <a:ext cx="2642561" cy="5485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DC41DA-62C7-C598-5060-044F9B0AB895}"/>
              </a:ext>
            </a:extLst>
          </p:cNvPr>
          <p:cNvSpPr txBox="1"/>
          <p:nvPr/>
        </p:nvSpPr>
        <p:spPr>
          <a:xfrm>
            <a:off x="7459878" y="1266500"/>
            <a:ext cx="11279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sidebar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90E482-EE93-9FE9-3188-C88718B8CE4A}"/>
              </a:ext>
            </a:extLst>
          </p:cNvPr>
          <p:cNvSpPr txBox="1"/>
          <p:nvPr/>
        </p:nvSpPr>
        <p:spPr>
          <a:xfrm>
            <a:off x="8042951" y="3824759"/>
            <a:ext cx="117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רשימת תרחישים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6B882A-7E19-A119-4B50-CB86277EDAEA}"/>
              </a:ext>
            </a:extLst>
          </p:cNvPr>
          <p:cNvSpPr txBox="1"/>
          <p:nvPr/>
        </p:nvSpPr>
        <p:spPr>
          <a:xfrm>
            <a:off x="6825655" y="3824759"/>
            <a:ext cx="117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שנים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4D437B-669E-C7B1-0768-58A24641FB7A}"/>
              </a:ext>
            </a:extLst>
          </p:cNvPr>
          <p:cNvSpPr txBox="1"/>
          <p:nvPr/>
        </p:nvSpPr>
        <p:spPr>
          <a:xfrm>
            <a:off x="8131156" y="4531769"/>
            <a:ext cx="101822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המשך מגמות</a:t>
            </a:r>
          </a:p>
          <a:p>
            <a:r>
              <a:rPr lang="he-IL" sz="1200" dirty="0" err="1"/>
              <a:t>אטרטגיה</a:t>
            </a:r>
            <a:r>
              <a:rPr lang="he-IL" sz="1200" dirty="0"/>
              <a:t> דיור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F6B048-380A-2F72-6EBE-A91D1D72CD22}"/>
              </a:ext>
            </a:extLst>
          </p:cNvPr>
          <p:cNvSpPr txBox="1"/>
          <p:nvPr/>
        </p:nvSpPr>
        <p:spPr>
          <a:xfrm>
            <a:off x="7122115" y="4448508"/>
            <a:ext cx="52450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dirty="0"/>
              <a:t>2020</a:t>
            </a:r>
          </a:p>
          <a:p>
            <a:r>
              <a:rPr lang="he-IL" sz="1200" b="1" dirty="0"/>
              <a:t>2030</a:t>
            </a:r>
          </a:p>
          <a:p>
            <a:r>
              <a:rPr lang="he-IL" sz="1200" dirty="0"/>
              <a:t>2040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4D208C-AB2B-701E-E4B7-30261E432BB2}"/>
              </a:ext>
            </a:extLst>
          </p:cNvPr>
          <p:cNvSpPr txBox="1"/>
          <p:nvPr/>
        </p:nvSpPr>
        <p:spPr>
          <a:xfrm>
            <a:off x="7076133" y="5156713"/>
            <a:ext cx="20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רשימת משתנים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E99801-D2A3-53A2-7145-83CA3A445804}"/>
              </a:ext>
            </a:extLst>
          </p:cNvPr>
          <p:cNvSpPr txBox="1"/>
          <p:nvPr/>
        </p:nvSpPr>
        <p:spPr>
          <a:xfrm>
            <a:off x="7707220" y="5480668"/>
            <a:ext cx="7825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אוכלוסייה</a:t>
            </a:r>
            <a:endParaRPr lang="en-US" sz="12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DEF7A1-9676-DA28-B205-9C06D48A2090}"/>
              </a:ext>
            </a:extLst>
          </p:cNvPr>
          <p:cNvCxnSpPr/>
          <p:nvPr/>
        </p:nvCxnSpPr>
        <p:spPr>
          <a:xfrm>
            <a:off x="820878" y="4448508"/>
            <a:ext cx="3301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C81381-074E-5130-57EE-24EDF8BBA7AC}"/>
              </a:ext>
            </a:extLst>
          </p:cNvPr>
          <p:cNvCxnSpPr/>
          <p:nvPr/>
        </p:nvCxnSpPr>
        <p:spPr>
          <a:xfrm flipV="1">
            <a:off x="580571" y="333807"/>
            <a:ext cx="11190515" cy="608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842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ED6760-A76F-4D59-165F-552720F6C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617" y="0"/>
            <a:ext cx="702676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1C8CAD-3E5B-7FE3-3730-0B924357C33C}"/>
              </a:ext>
            </a:extLst>
          </p:cNvPr>
          <p:cNvSpPr txBox="1"/>
          <p:nvPr/>
        </p:nvSpPr>
        <p:spPr>
          <a:xfrm>
            <a:off x="7710478" y="4530483"/>
            <a:ext cx="1586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400" b="1" dirty="0"/>
              <a:t>בחר משתנה/ים</a:t>
            </a:r>
            <a:endParaRPr 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9D7C6-4FDF-C9CB-74AA-5A0B2C91DD4E}"/>
              </a:ext>
            </a:extLst>
          </p:cNvPr>
          <p:cNvSpPr txBox="1"/>
          <p:nvPr/>
        </p:nvSpPr>
        <p:spPr>
          <a:xfrm>
            <a:off x="8110149" y="4915059"/>
            <a:ext cx="7825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אוכלוסייה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6FF72-AD74-00AE-6254-B9C368539940}"/>
              </a:ext>
            </a:extLst>
          </p:cNvPr>
          <p:cNvSpPr txBox="1"/>
          <p:nvPr/>
        </p:nvSpPr>
        <p:spPr>
          <a:xfrm>
            <a:off x="7705634" y="5352183"/>
            <a:ext cx="159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400" b="1" dirty="0"/>
              <a:t>בחר סוג עיבוד</a:t>
            </a:r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BEE6E-4456-99CE-7B7F-0C1EC983DDC1}"/>
              </a:ext>
            </a:extLst>
          </p:cNvPr>
          <p:cNvSpPr txBox="1"/>
          <p:nvPr/>
        </p:nvSpPr>
        <p:spPr>
          <a:xfrm>
            <a:off x="8186292" y="5736759"/>
            <a:ext cx="6303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ערכים</a:t>
            </a:r>
          </a:p>
          <a:p>
            <a:r>
              <a:rPr lang="he-IL" sz="1200" b="1" dirty="0"/>
              <a:t>צפיפות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2091A9-9217-CF04-BDB1-8E007DEA8948}"/>
              </a:ext>
            </a:extLst>
          </p:cNvPr>
          <p:cNvSpPr/>
          <p:nvPr/>
        </p:nvSpPr>
        <p:spPr>
          <a:xfrm>
            <a:off x="7481813" y="6275223"/>
            <a:ext cx="2039259" cy="3848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בצע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86BC65-7942-627A-775B-1C4093395F54}"/>
              </a:ext>
            </a:extLst>
          </p:cNvPr>
          <p:cNvCxnSpPr/>
          <p:nvPr/>
        </p:nvCxnSpPr>
        <p:spPr>
          <a:xfrm>
            <a:off x="2582617" y="1244338"/>
            <a:ext cx="226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34D45D-E808-DC03-6345-59C5EFAD1D9D}"/>
              </a:ext>
            </a:extLst>
          </p:cNvPr>
          <p:cNvSpPr txBox="1"/>
          <p:nvPr/>
        </p:nvSpPr>
        <p:spPr>
          <a:xfrm>
            <a:off x="5128181" y="86546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highlight>
                  <a:srgbClr val="00FFFF"/>
                </a:highlight>
              </a:rPr>
              <a:t>אפשרויות תצוגה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610E4-7546-973B-2238-F00FB996EEC9}"/>
              </a:ext>
            </a:extLst>
          </p:cNvPr>
          <p:cNvSpPr txBox="1"/>
          <p:nvPr/>
        </p:nvSpPr>
        <p:spPr>
          <a:xfrm>
            <a:off x="11228735" y="3835122"/>
            <a:ext cx="848309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050" b="1" dirty="0"/>
              <a:t>בחר שנה/ים</a:t>
            </a:r>
            <a:endParaRPr lang="en-US" sz="105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4D5C842-3CB8-00CC-D648-8E2519FDC478}"/>
              </a:ext>
            </a:extLst>
          </p:cNvPr>
          <p:cNvCxnSpPr/>
          <p:nvPr/>
        </p:nvCxnSpPr>
        <p:spPr>
          <a:xfrm flipH="1">
            <a:off x="7675066" y="2837468"/>
            <a:ext cx="348792" cy="1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CAD155-1C22-8E0A-790E-A74D87754246}"/>
              </a:ext>
            </a:extLst>
          </p:cNvPr>
          <p:cNvSpPr txBox="1"/>
          <p:nvPr/>
        </p:nvSpPr>
        <p:spPr>
          <a:xfrm>
            <a:off x="6432351" y="2539872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>
                <a:highlight>
                  <a:srgbClr val="00FFFF"/>
                </a:highlight>
              </a:rPr>
              <a:t>cfg$scnsources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64EA5-8B60-B3DC-9091-30003D6F7523}"/>
              </a:ext>
            </a:extLst>
          </p:cNvPr>
          <p:cNvSpPr txBox="1"/>
          <p:nvPr/>
        </p:nvSpPr>
        <p:spPr>
          <a:xfrm>
            <a:off x="8382559" y="2428006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highlight>
                  <a:srgbClr val="FFFF00"/>
                </a:highlight>
              </a:rPr>
              <a:t>input$selectSrc</a:t>
            </a:r>
            <a:endParaRPr lang="en-US" sz="1200" dirty="0">
              <a:highlight>
                <a:srgbClr val="FFFF00"/>
              </a:highligh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93AC16-A016-D898-049F-6D4D5E724958}"/>
              </a:ext>
            </a:extLst>
          </p:cNvPr>
          <p:cNvCxnSpPr>
            <a:stCxn id="13" idx="3"/>
          </p:cNvCxnSpPr>
          <p:nvPr/>
        </p:nvCxnSpPr>
        <p:spPr>
          <a:xfrm flipV="1">
            <a:off x="9625274" y="2566505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EFCDEF-E161-CE19-434D-7E22ADF20697}"/>
              </a:ext>
            </a:extLst>
          </p:cNvPr>
          <p:cNvSpPr txBox="1"/>
          <p:nvPr/>
        </p:nvSpPr>
        <p:spPr>
          <a:xfrm>
            <a:off x="10149706" y="2381839"/>
            <a:ext cx="1140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currentsrc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1A606-EEDD-78A5-6660-C72ED8BF4790}"/>
              </a:ext>
            </a:extLst>
          </p:cNvPr>
          <p:cNvSpPr txBox="1"/>
          <p:nvPr/>
        </p:nvSpPr>
        <p:spPr>
          <a:xfrm>
            <a:off x="6318339" y="3251689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00FFFF"/>
                </a:highlight>
              </a:defRPr>
            </a:lvl1pPr>
          </a:lstStyle>
          <a:p>
            <a:r>
              <a:rPr lang="en-US" dirty="0" err="1"/>
              <a:t>cfg$scnchoices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2E2C2-C6B0-8197-F3FC-4D2027A7C7D4}"/>
              </a:ext>
            </a:extLst>
          </p:cNvPr>
          <p:cNvSpPr txBox="1"/>
          <p:nvPr/>
        </p:nvSpPr>
        <p:spPr>
          <a:xfrm>
            <a:off x="8478680" y="3252200"/>
            <a:ext cx="1288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input$selectScn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5BE5F1-66D5-3FA4-9D35-304F8A943487}"/>
              </a:ext>
            </a:extLst>
          </p:cNvPr>
          <p:cNvSpPr txBox="1"/>
          <p:nvPr/>
        </p:nvSpPr>
        <p:spPr>
          <a:xfrm>
            <a:off x="10251458" y="3164994"/>
            <a:ext cx="135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currentscn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07D2EB-99DC-B4EF-AE05-6D30093737F5}"/>
              </a:ext>
            </a:extLst>
          </p:cNvPr>
          <p:cNvCxnSpPr/>
          <p:nvPr/>
        </p:nvCxnSpPr>
        <p:spPr>
          <a:xfrm flipV="1">
            <a:off x="9742918" y="3364558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9CDCA3-BF9D-EBE2-73A0-E173EDF65005}"/>
              </a:ext>
            </a:extLst>
          </p:cNvPr>
          <p:cNvCxnSpPr/>
          <p:nvPr/>
        </p:nvCxnSpPr>
        <p:spPr>
          <a:xfrm flipH="1">
            <a:off x="8293429" y="3257321"/>
            <a:ext cx="17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8A4432-51DA-C6B0-053A-3AB2CD3BB882}"/>
              </a:ext>
            </a:extLst>
          </p:cNvPr>
          <p:cNvCxnSpPr/>
          <p:nvPr/>
        </p:nvCxnSpPr>
        <p:spPr>
          <a:xfrm flipV="1">
            <a:off x="580571" y="333807"/>
            <a:ext cx="11190515" cy="608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42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A6696-FACF-D837-1D47-8C099485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420"/>
            <a:ext cx="12192000" cy="601916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6913FF-84C7-7B7B-3AEA-0CCC3EF69784}"/>
              </a:ext>
            </a:extLst>
          </p:cNvPr>
          <p:cNvCxnSpPr/>
          <p:nvPr/>
        </p:nvCxnSpPr>
        <p:spPr>
          <a:xfrm flipV="1">
            <a:off x="301658" y="1885360"/>
            <a:ext cx="471340" cy="289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1AA5EA-23C5-2DA4-9654-ECD9F66C3977}"/>
              </a:ext>
            </a:extLst>
          </p:cNvPr>
          <p:cNvSpPr txBox="1"/>
          <p:nvPr/>
        </p:nvSpPr>
        <p:spPr>
          <a:xfrm>
            <a:off x="84841" y="4466617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highlight>
                  <a:srgbClr val="00FFFF"/>
                </a:highlight>
              </a:rPr>
              <a:t>אפשרויות תצוגה</a:t>
            </a:r>
            <a:endParaRPr 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28382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600E18-4F23-97B9-58E9-1DA5D2F22051}"/>
              </a:ext>
            </a:extLst>
          </p:cNvPr>
          <p:cNvSpPr/>
          <p:nvPr/>
        </p:nvSpPr>
        <p:spPr>
          <a:xfrm>
            <a:off x="5104794" y="1800520"/>
            <a:ext cx="1348033" cy="9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92DD80-8E77-42DA-63D7-6A8FA50ECD50}"/>
              </a:ext>
            </a:extLst>
          </p:cNvPr>
          <p:cNvSpPr/>
          <p:nvPr/>
        </p:nvSpPr>
        <p:spPr>
          <a:xfrm>
            <a:off x="2375852" y="4255359"/>
            <a:ext cx="1348033" cy="9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ido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8C2C93D-A96A-8EFB-5B92-399895A7C1F1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3667688" y="2144235"/>
            <a:ext cx="1493305" cy="2728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A228ABB-7DC1-2AAD-EA10-2F0AD7B6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834" y="891068"/>
            <a:ext cx="2695951" cy="42868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236B2D-C888-C3AA-D6F9-9A7ED5DDC76D}"/>
              </a:ext>
            </a:extLst>
          </p:cNvPr>
          <p:cNvCxnSpPr>
            <a:stCxn id="9" idx="2"/>
            <a:endCxn id="2" idx="0"/>
          </p:cNvCxnSpPr>
          <p:nvPr/>
        </p:nvCxnSpPr>
        <p:spPr>
          <a:xfrm>
            <a:off x="5778810" y="1319753"/>
            <a:ext cx="1" cy="48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56BE52-BFB0-ADB3-5044-CCFEFA14F0C3}"/>
              </a:ext>
            </a:extLst>
          </p:cNvPr>
          <p:cNvSpPr txBox="1"/>
          <p:nvPr/>
        </p:nvSpPr>
        <p:spPr>
          <a:xfrm>
            <a:off x="6825006" y="208332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Dvlp</a:t>
            </a:r>
            <a:r>
              <a:rPr lang="en-US" dirty="0"/>
              <a:t>\v0.3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CB543-845A-6808-B056-599C5DF3918D}"/>
              </a:ext>
            </a:extLst>
          </p:cNvPr>
          <p:cNvSpPr txBox="1"/>
          <p:nvPr/>
        </p:nvSpPr>
        <p:spPr>
          <a:xfrm>
            <a:off x="3868357" y="455145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Dvlp</a:t>
            </a:r>
            <a:r>
              <a:rPr lang="en-US" dirty="0"/>
              <a:t>\v0.3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6BB33B-BA19-AD19-9814-0481C09C7549}"/>
              </a:ext>
            </a:extLst>
          </p:cNvPr>
          <p:cNvCxnSpPr/>
          <p:nvPr/>
        </p:nvCxnSpPr>
        <p:spPr>
          <a:xfrm flipH="1">
            <a:off x="3723885" y="2153182"/>
            <a:ext cx="1112599" cy="114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A1C8AA-C5DD-7B7C-ECF4-E30EF903C987}"/>
              </a:ext>
            </a:extLst>
          </p:cNvPr>
          <p:cNvSpPr txBox="1"/>
          <p:nvPr/>
        </p:nvSpPr>
        <p:spPr>
          <a:xfrm>
            <a:off x="5495827" y="449489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שינויים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6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54F6D3-1276-4AC3-1688-3433038CAC93}"/>
              </a:ext>
            </a:extLst>
          </p:cNvPr>
          <p:cNvSpPr/>
          <p:nvPr/>
        </p:nvSpPr>
        <p:spPr>
          <a:xfrm>
            <a:off x="8050491" y="857838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מקור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04B26A-4C0E-4153-C09D-52222E2C49A0}"/>
              </a:ext>
            </a:extLst>
          </p:cNvPr>
          <p:cNvSpPr/>
          <p:nvPr/>
        </p:nvSpPr>
        <p:spPr>
          <a:xfrm>
            <a:off x="5654790" y="1839818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"תחזית"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211AAB-0F72-0C86-FD33-B61852C6FB7B}"/>
              </a:ext>
            </a:extLst>
          </p:cNvPr>
          <p:cNvSpPr/>
          <p:nvPr/>
        </p:nvSpPr>
        <p:spPr>
          <a:xfrm>
            <a:off x="2809187" y="1677970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תרחיש א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2CF771-7D67-5D53-91F9-C80340FE540B}"/>
              </a:ext>
            </a:extLst>
          </p:cNvPr>
          <p:cNvSpPr/>
          <p:nvPr/>
        </p:nvSpPr>
        <p:spPr>
          <a:xfrm>
            <a:off x="2809187" y="2799760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תרחיש ב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32C4AE-EBF9-194B-FDD8-B2B9233A63E6}"/>
              </a:ext>
            </a:extLst>
          </p:cNvPr>
          <p:cNvSpPr/>
          <p:nvPr/>
        </p:nvSpPr>
        <p:spPr>
          <a:xfrm>
            <a:off x="2809187" y="4388177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תרחיש </a:t>
            </a:r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B0990-926D-0C30-0599-1CFAA72045C2}"/>
              </a:ext>
            </a:extLst>
          </p:cNvPr>
          <p:cNvSpPr txBox="1"/>
          <p:nvPr/>
        </p:nvSpPr>
        <p:spPr>
          <a:xfrm>
            <a:off x="3421930" y="37368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2719C-560A-C3F4-4E83-93B897FCA8EC}"/>
              </a:ext>
            </a:extLst>
          </p:cNvPr>
          <p:cNvSpPr txBox="1"/>
          <p:nvPr/>
        </p:nvSpPr>
        <p:spPr>
          <a:xfrm>
            <a:off x="1744957" y="1493147"/>
            <a:ext cx="633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 1</a:t>
            </a:r>
          </a:p>
          <a:p>
            <a:r>
              <a:rPr lang="en-US" sz="1400" dirty="0"/>
              <a:t>Year 2</a:t>
            </a:r>
          </a:p>
          <a:p>
            <a:r>
              <a:rPr lang="en-US" sz="1400" dirty="0"/>
              <a:t>….</a:t>
            </a:r>
          </a:p>
          <a:p>
            <a:r>
              <a:rPr lang="en-US" sz="1400" dirty="0"/>
              <a:t>Year n</a:t>
            </a:r>
            <a:endParaRPr lang="he-IL" sz="1400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0FA6C65-6FA4-C496-C42D-2C37B887A546}"/>
              </a:ext>
            </a:extLst>
          </p:cNvPr>
          <p:cNvCxnSpPr>
            <a:stCxn id="2" idx="1"/>
            <a:endCxn id="3" idx="0"/>
          </p:cNvCxnSpPr>
          <p:nvPr/>
        </p:nvCxnSpPr>
        <p:spPr>
          <a:xfrm rot="10800000" flipV="1">
            <a:off x="6427789" y="1267904"/>
            <a:ext cx="1622703" cy="571914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02EE8FC-4C56-5795-3F43-14D5A130ADB2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rot="10800000">
            <a:off x="4355184" y="2088036"/>
            <a:ext cx="1299607" cy="1618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748D2A8-3C24-EB7C-B1C4-6FA22DBA3E5D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rot="10800000" flipV="1">
            <a:off x="4355184" y="2249884"/>
            <a:ext cx="1299607" cy="9599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CD7BD94-5F97-32B7-52AF-A8CF7E903F89}"/>
              </a:ext>
            </a:extLst>
          </p:cNvPr>
          <p:cNvCxnSpPr>
            <a:cxnSpLocks/>
            <a:stCxn id="3" idx="1"/>
            <a:endCxn id="6" idx="3"/>
          </p:cNvCxnSpPr>
          <p:nvPr/>
        </p:nvCxnSpPr>
        <p:spPr>
          <a:xfrm rot="10800000" flipV="1">
            <a:off x="4355184" y="2249883"/>
            <a:ext cx="1299607" cy="25483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C42C29D8-92DE-8A22-BEB1-4B9A535E3071}"/>
              </a:ext>
            </a:extLst>
          </p:cNvPr>
          <p:cNvSpPr/>
          <p:nvPr/>
        </p:nvSpPr>
        <p:spPr>
          <a:xfrm rot="16200000">
            <a:off x="3501989" y="4452900"/>
            <a:ext cx="275437" cy="24085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A22ACA0-301A-8E15-88CB-8B2BA4C97499}"/>
              </a:ext>
            </a:extLst>
          </p:cNvPr>
          <p:cNvSpPr/>
          <p:nvPr/>
        </p:nvSpPr>
        <p:spPr>
          <a:xfrm>
            <a:off x="2275607" y="1390453"/>
            <a:ext cx="319652" cy="1159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10C357-7193-85B4-0EA8-B935E5C5E376}"/>
              </a:ext>
            </a:extLst>
          </p:cNvPr>
          <p:cNvSpPr txBox="1"/>
          <p:nvPr/>
        </p:nvSpPr>
        <p:spPr>
          <a:xfrm>
            <a:off x="1670576" y="2743790"/>
            <a:ext cx="633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 1</a:t>
            </a:r>
          </a:p>
          <a:p>
            <a:r>
              <a:rPr lang="en-US" sz="1400" dirty="0"/>
              <a:t>Year 2</a:t>
            </a:r>
          </a:p>
          <a:p>
            <a:r>
              <a:rPr lang="en-US" sz="1400" dirty="0"/>
              <a:t>….</a:t>
            </a:r>
          </a:p>
          <a:p>
            <a:r>
              <a:rPr lang="en-US" sz="1400" dirty="0"/>
              <a:t>Year n</a:t>
            </a:r>
            <a:endParaRPr lang="he-IL" sz="1400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D9DC4E9-5986-B48E-6F16-8A73ABC03E9E}"/>
              </a:ext>
            </a:extLst>
          </p:cNvPr>
          <p:cNvSpPr/>
          <p:nvPr/>
        </p:nvSpPr>
        <p:spPr>
          <a:xfrm>
            <a:off x="2275607" y="2641096"/>
            <a:ext cx="319652" cy="1159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3B70DD-06D2-2B53-4E6E-C8D5A9679FBF}"/>
              </a:ext>
            </a:extLst>
          </p:cNvPr>
          <p:cNvSpPr txBox="1"/>
          <p:nvPr/>
        </p:nvSpPr>
        <p:spPr>
          <a:xfrm>
            <a:off x="1654568" y="4318411"/>
            <a:ext cx="633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 1</a:t>
            </a:r>
          </a:p>
          <a:p>
            <a:r>
              <a:rPr lang="en-US" sz="1400" dirty="0"/>
              <a:t>Year 2</a:t>
            </a:r>
          </a:p>
          <a:p>
            <a:r>
              <a:rPr lang="en-US" sz="1400" dirty="0"/>
              <a:t>….</a:t>
            </a:r>
          </a:p>
          <a:p>
            <a:r>
              <a:rPr lang="en-US" sz="1400" dirty="0"/>
              <a:t>Year n</a:t>
            </a:r>
            <a:endParaRPr lang="he-IL" sz="1400" dirty="0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77916526-4689-00A9-DFA9-285CECFDAD10}"/>
              </a:ext>
            </a:extLst>
          </p:cNvPr>
          <p:cNvSpPr/>
          <p:nvPr/>
        </p:nvSpPr>
        <p:spPr>
          <a:xfrm>
            <a:off x="2259599" y="4215717"/>
            <a:ext cx="319652" cy="1159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9CA9C5-0883-6332-5E77-BBC0EE0557B1}"/>
              </a:ext>
            </a:extLst>
          </p:cNvPr>
          <p:cNvSpPr txBox="1"/>
          <p:nvPr/>
        </p:nvSpPr>
        <p:spPr>
          <a:xfrm>
            <a:off x="2501627" y="5775788"/>
            <a:ext cx="2316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1600" dirty="0"/>
              <a:t>משתני התחזית</a:t>
            </a:r>
          </a:p>
          <a:p>
            <a:pPr algn="ctr" rtl="1"/>
            <a:r>
              <a:rPr lang="he-IL" sz="1600" dirty="0"/>
              <a:t>(אוכלוסייה, מועסקים, ....)</a:t>
            </a:r>
          </a:p>
          <a:p>
            <a:pPr algn="ctr" rtl="1"/>
            <a:r>
              <a:rPr lang="he-IL" sz="1600" dirty="0">
                <a:highlight>
                  <a:srgbClr val="00FFFF"/>
                </a:highlight>
              </a:rPr>
              <a:t>מבנה אחוד לכל התרחישים</a:t>
            </a:r>
            <a:endParaRPr lang="en-US" sz="1600" dirty="0">
              <a:highlight>
                <a:srgbClr val="00FFFF"/>
              </a:highlight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0C6AAD-E44C-C179-710C-972B52816CB5}"/>
              </a:ext>
            </a:extLst>
          </p:cNvPr>
          <p:cNvCxnSpPr/>
          <p:nvPr/>
        </p:nvCxnSpPr>
        <p:spPr>
          <a:xfrm>
            <a:off x="1300899" y="6098953"/>
            <a:ext cx="8484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560D8-43A4-CC04-80E9-4DC1013C91CA}"/>
              </a:ext>
            </a:extLst>
          </p:cNvPr>
          <p:cNvSpPr txBox="1"/>
          <p:nvPr/>
        </p:nvSpPr>
        <p:spPr>
          <a:xfrm>
            <a:off x="558961" y="591428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מילון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A7922B-40D7-B3A0-A7B6-4BDC0B09C8DB}"/>
              </a:ext>
            </a:extLst>
          </p:cNvPr>
          <p:cNvSpPr txBox="1"/>
          <p:nvPr/>
        </p:nvSpPr>
        <p:spPr>
          <a:xfrm>
            <a:off x="10586301" y="273380"/>
            <a:ext cx="118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מבנה בסיס הנתונים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2EF6D0-A36C-4C73-47A5-12BB9F35E3C3}"/>
              </a:ext>
            </a:extLst>
          </p:cNvPr>
          <p:cNvSpPr txBox="1"/>
          <p:nvPr/>
        </p:nvSpPr>
        <p:spPr>
          <a:xfrm>
            <a:off x="8411453" y="152766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Source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11187A-687F-7676-D334-C0F865D34470}"/>
              </a:ext>
            </a:extLst>
          </p:cNvPr>
          <p:cNvSpPr txBox="1"/>
          <p:nvPr/>
        </p:nvSpPr>
        <p:spPr>
          <a:xfrm>
            <a:off x="5941630" y="152766"/>
            <a:ext cx="9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Forecast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7FEB5E-CF43-2200-34CF-B1ABD99CEC79}"/>
              </a:ext>
            </a:extLst>
          </p:cNvPr>
          <p:cNvSpPr txBox="1"/>
          <p:nvPr/>
        </p:nvSpPr>
        <p:spPr>
          <a:xfrm>
            <a:off x="3153548" y="15276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Scenario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C0CA03-DC63-AB5B-79AB-EAF088C106E6}"/>
              </a:ext>
            </a:extLst>
          </p:cNvPr>
          <p:cNvSpPr txBox="1"/>
          <p:nvPr/>
        </p:nvSpPr>
        <p:spPr>
          <a:xfrm>
            <a:off x="3412934" y="42601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53EA51-63D4-F727-C1DD-5E2C3616BF8C}"/>
              </a:ext>
            </a:extLst>
          </p:cNvPr>
          <p:cNvSpPr txBox="1"/>
          <p:nvPr/>
        </p:nvSpPr>
        <p:spPr>
          <a:xfrm>
            <a:off x="6167451" y="426018"/>
            <a:ext cx="59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frcst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1B73C5-F943-C603-58BC-8E640A3C4BF9}"/>
              </a:ext>
            </a:extLst>
          </p:cNvPr>
          <p:cNvSpPr txBox="1"/>
          <p:nvPr/>
        </p:nvSpPr>
        <p:spPr>
          <a:xfrm>
            <a:off x="8526548" y="426018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74B3E5-1992-6D35-752B-69C92215C1E7}"/>
              </a:ext>
            </a:extLst>
          </p:cNvPr>
          <p:cNvCxnSpPr>
            <a:stCxn id="3" idx="2"/>
          </p:cNvCxnSpPr>
          <p:nvPr/>
        </p:nvCxnSpPr>
        <p:spPr>
          <a:xfrm>
            <a:off x="6427788" y="2659950"/>
            <a:ext cx="1" cy="549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1F877D-20AB-8E51-72FA-71CAAC2138B6}"/>
              </a:ext>
            </a:extLst>
          </p:cNvPr>
          <p:cNvSpPr txBox="1"/>
          <p:nvPr/>
        </p:nvSpPr>
        <p:spPr>
          <a:xfrm>
            <a:off x="5801655" y="3241130"/>
            <a:ext cx="12522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מפת אזורים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86B1CD-2141-CF31-7656-9A58D3311C46}"/>
              </a:ext>
            </a:extLst>
          </p:cNvPr>
          <p:cNvSpPr txBox="1"/>
          <p:nvPr/>
        </p:nvSpPr>
        <p:spPr>
          <a:xfrm>
            <a:off x="5344532" y="3685282"/>
            <a:ext cx="2239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1600" dirty="0">
                <a:highlight>
                  <a:srgbClr val="00FFFF"/>
                </a:highlight>
              </a:rPr>
              <a:t>שכבת אזורים היא אחודה</a:t>
            </a:r>
          </a:p>
          <a:p>
            <a:pPr algn="ctr" rtl="1"/>
            <a:r>
              <a:rPr lang="he-IL" sz="1600" dirty="0">
                <a:highlight>
                  <a:srgbClr val="00FFFF"/>
                </a:highlight>
              </a:rPr>
              <a:t>(לא משתנה בין תרחישים)</a:t>
            </a:r>
            <a:endParaRPr lang="en-US" sz="16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9524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74E58-B546-3B3B-CC35-84C380AF9619}"/>
              </a:ext>
            </a:extLst>
          </p:cNvPr>
          <p:cNvSpPr txBox="1"/>
          <p:nvPr/>
        </p:nvSpPr>
        <p:spPr>
          <a:xfrm>
            <a:off x="9539926" y="268121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שכבות </a:t>
            </a:r>
            <a:r>
              <a:rPr lang="he-IL" dirty="0" err="1"/>
              <a:t>אגרגציה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BE494-8D9E-209B-322C-51260186B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883" y="894622"/>
            <a:ext cx="2248214" cy="77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6C109-BC4A-AA6D-69BD-DB042B64C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926" y="791991"/>
            <a:ext cx="2010056" cy="895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315141-1546-3D57-8810-67A29EBADD8D}"/>
              </a:ext>
            </a:extLst>
          </p:cNvPr>
          <p:cNvSpPr txBox="1"/>
          <p:nvPr/>
        </p:nvSpPr>
        <p:spPr>
          <a:xfrm>
            <a:off x="820850" y="468826"/>
            <a:ext cx="1564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 org or </a:t>
            </a:r>
            <a:r>
              <a:rPr lang="en-US" dirty="0" err="1"/>
              <a:t>sz</a:t>
            </a:r>
            <a:endParaRPr lang="en-US" dirty="0"/>
          </a:p>
          <a:p>
            <a:r>
              <a:rPr lang="en-US" dirty="0"/>
              <a:t>+ menu list</a:t>
            </a:r>
          </a:p>
        </p:txBody>
      </p:sp>
    </p:spTree>
    <p:extLst>
      <p:ext uri="{BB962C8B-B14F-4D97-AF65-F5344CB8AC3E}">
        <p14:creationId xmlns:p14="http://schemas.microsoft.com/office/powerpoint/2010/main" val="3169381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D5F4F9-E51A-AC38-0ED3-8D5361BEC2C2}"/>
              </a:ext>
            </a:extLst>
          </p:cNvPr>
          <p:cNvSpPr txBox="1"/>
          <p:nvPr/>
        </p:nvSpPr>
        <p:spPr>
          <a:xfrm>
            <a:off x="605673" y="1323621"/>
            <a:ext cx="2260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basemap$mapview@map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37A9E-2D58-9FE4-EB93-003041DFE73F}"/>
              </a:ext>
            </a:extLst>
          </p:cNvPr>
          <p:cNvSpPr txBox="1"/>
          <p:nvPr/>
        </p:nvSpPr>
        <p:spPr>
          <a:xfrm>
            <a:off x="605673" y="794034"/>
            <a:ext cx="31367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Display map manually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76156-9918-AC96-165F-C2BF1A2D8A59}"/>
              </a:ext>
            </a:extLst>
          </p:cNvPr>
          <p:cNvSpPr txBox="1"/>
          <p:nvPr/>
        </p:nvSpPr>
        <p:spPr>
          <a:xfrm>
            <a:off x="4197286" y="810074"/>
            <a:ext cx="4522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 something with the selected data (pop emp)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F5B80-830D-CF3A-8A30-70283268CD89}"/>
              </a:ext>
            </a:extLst>
          </p:cNvPr>
          <p:cNvSpPr txBox="1"/>
          <p:nvPr/>
        </p:nvSpPr>
        <p:spPr>
          <a:xfrm>
            <a:off x="4272700" y="1241525"/>
            <a:ext cx="25240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currentscn$tazdata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967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34B9A4-4A7C-A17E-605A-5EC0976EA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85" y="1391560"/>
            <a:ext cx="1333686" cy="384863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CCF385-E6A9-E115-9DD4-77981493F458}"/>
              </a:ext>
            </a:extLst>
          </p:cNvPr>
          <p:cNvCxnSpPr/>
          <p:nvPr/>
        </p:nvCxnSpPr>
        <p:spPr>
          <a:xfrm>
            <a:off x="1640265" y="4251489"/>
            <a:ext cx="641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C0B0D2C-A85C-EEEA-01FB-244884000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4" y="3736665"/>
            <a:ext cx="9157256" cy="300706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C2846D-2DE6-FD2F-4481-A25365E032EF}"/>
              </a:ext>
            </a:extLst>
          </p:cNvPr>
          <p:cNvCxnSpPr/>
          <p:nvPr/>
        </p:nvCxnSpPr>
        <p:spPr>
          <a:xfrm>
            <a:off x="10727704" y="3315878"/>
            <a:ext cx="0" cy="2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2F50E9-7365-2718-4815-FB32AF7EF5BC}"/>
              </a:ext>
            </a:extLst>
          </p:cNvPr>
          <p:cNvCxnSpPr/>
          <p:nvPr/>
        </p:nvCxnSpPr>
        <p:spPr>
          <a:xfrm>
            <a:off x="11217898" y="3315878"/>
            <a:ext cx="0" cy="2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4F332F-9FCF-C005-8FD2-8F88E6FAD5C7}"/>
              </a:ext>
            </a:extLst>
          </p:cNvPr>
          <p:cNvCxnSpPr>
            <a:cxnSpLocks/>
          </p:cNvCxnSpPr>
          <p:nvPr/>
        </p:nvCxnSpPr>
        <p:spPr>
          <a:xfrm>
            <a:off x="7169381" y="681619"/>
            <a:ext cx="1753090" cy="57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8E8ABE-0734-1656-A256-D1AE5F0D06BD}"/>
              </a:ext>
            </a:extLst>
          </p:cNvPr>
          <p:cNvSpPr txBox="1"/>
          <p:nvPr/>
        </p:nvSpPr>
        <p:spPr>
          <a:xfrm>
            <a:off x="9030880" y="1117383"/>
            <a:ext cx="20454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r" rtl="1">
              <a:defRPr sz="1600"/>
            </a:lvl1pPr>
          </a:lstStyle>
          <a:p>
            <a:r>
              <a:rPr lang="he-IL" dirty="0"/>
              <a:t>2. </a:t>
            </a:r>
            <a:r>
              <a:rPr lang="en-US" dirty="0" err="1"/>
              <a:t>Geojson</a:t>
            </a:r>
            <a:r>
              <a:rPr lang="en-US" dirty="0"/>
              <a:t> of zones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0E0A2-46BA-9D31-18E1-3FBFD8497356}"/>
              </a:ext>
            </a:extLst>
          </p:cNvPr>
          <p:cNvSpPr txBox="1"/>
          <p:nvPr/>
        </p:nvSpPr>
        <p:spPr>
          <a:xfrm>
            <a:off x="7910746" y="2716667"/>
            <a:ext cx="380116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r" rtl="1">
              <a:defRPr sz="1600"/>
            </a:lvl1pPr>
          </a:lstStyle>
          <a:p>
            <a:r>
              <a:rPr lang="he-IL" dirty="0"/>
              <a:t>3. קובץ </a:t>
            </a:r>
            <a:r>
              <a:rPr lang="en-US" dirty="0"/>
              <a:t>csv</a:t>
            </a:r>
            <a:r>
              <a:rPr lang="he-IL" dirty="0"/>
              <a:t> עם כל הנתונים של מקור הנתונים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0EE0EC-4C8A-AC2B-75D5-45B0D43E54B4}"/>
              </a:ext>
            </a:extLst>
          </p:cNvPr>
          <p:cNvSpPr txBox="1"/>
          <p:nvPr/>
        </p:nvSpPr>
        <p:spPr>
          <a:xfrm>
            <a:off x="2286399" y="101138"/>
            <a:ext cx="76192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rtl="1"/>
            <a:r>
              <a:rPr lang="he-IL" dirty="0"/>
              <a:t>אובייקט "תחזית" (</a:t>
            </a:r>
            <a:r>
              <a:rPr lang="en-US" dirty="0" err="1"/>
              <a:t>frcst</a:t>
            </a:r>
            <a:r>
              <a:rPr lang="he-IL" dirty="0"/>
              <a:t>): קבוצת תרחישים ממקור </a:t>
            </a:r>
            <a:r>
              <a:rPr lang="he-IL" dirty="0" err="1"/>
              <a:t>מסויים</a:t>
            </a:r>
            <a:r>
              <a:rPr lang="he-IL" dirty="0"/>
              <a:t> (מודל) שהוכנה בזמן </a:t>
            </a:r>
            <a:r>
              <a:rPr lang="he-IL" dirty="0" err="1"/>
              <a:t>מסויים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4344A6-C093-5EFC-B931-7946868666A4}"/>
              </a:ext>
            </a:extLst>
          </p:cNvPr>
          <p:cNvCxnSpPr/>
          <p:nvPr/>
        </p:nvCxnSpPr>
        <p:spPr>
          <a:xfrm flipV="1">
            <a:off x="1282045" y="5552388"/>
            <a:ext cx="0" cy="30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6A8122-7CB7-70E2-EFAD-E2274441F66B}"/>
              </a:ext>
            </a:extLst>
          </p:cNvPr>
          <p:cNvCxnSpPr>
            <a:cxnSpLocks/>
          </p:cNvCxnSpPr>
          <p:nvPr/>
        </p:nvCxnSpPr>
        <p:spPr>
          <a:xfrm>
            <a:off x="10053628" y="1675614"/>
            <a:ext cx="0" cy="76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3E8A195-889B-C948-010D-237FD8BDE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588" y="735291"/>
            <a:ext cx="5030385" cy="28846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363E60-0B0F-59E4-A129-688407161867}"/>
              </a:ext>
            </a:extLst>
          </p:cNvPr>
          <p:cNvSpPr txBox="1"/>
          <p:nvPr/>
        </p:nvSpPr>
        <p:spPr>
          <a:xfrm>
            <a:off x="3979680" y="527731"/>
            <a:ext cx="308129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sz="1600" dirty="0"/>
              <a:t>1. קובץ הגדרת תרחיש בפורמט </a:t>
            </a:r>
            <a:r>
              <a:rPr lang="en-US" sz="1600" dirty="0" err="1"/>
              <a:t>json</a:t>
            </a:r>
            <a:endParaRPr lang="en-US" sz="1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F97187-1B24-9150-1CBB-3F06726A5C7F}"/>
              </a:ext>
            </a:extLst>
          </p:cNvPr>
          <p:cNvCxnSpPr/>
          <p:nvPr/>
        </p:nvCxnSpPr>
        <p:spPr>
          <a:xfrm>
            <a:off x="10284644" y="3315878"/>
            <a:ext cx="0" cy="2380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80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53B2B7-E0E5-F135-BBCF-30A10F3D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905" y="365125"/>
            <a:ext cx="7799895" cy="1325563"/>
          </a:xfrm>
        </p:spPr>
        <p:txBody>
          <a:bodyPr/>
          <a:lstStyle/>
          <a:p>
            <a:r>
              <a:rPr lang="he-IL" dirty="0"/>
              <a:t>מאפייני התחזית (</a:t>
            </a:r>
            <a:r>
              <a:rPr lang="en-US" dirty="0" err="1"/>
              <a:t>scenario.json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A1440-5D19-4C42-0100-611A0263A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460" y="1825625"/>
            <a:ext cx="5424340" cy="4351338"/>
          </a:xfrm>
        </p:spPr>
        <p:txBody>
          <a:bodyPr/>
          <a:lstStyle/>
          <a:p>
            <a:r>
              <a:rPr lang="he-IL" dirty="0"/>
              <a:t>מוגדרים ב </a:t>
            </a:r>
            <a:r>
              <a:rPr lang="en-US" dirty="0" err="1"/>
              <a:t>json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075C24-B36E-FCCC-D8CB-DBDBC52D3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469549" cy="428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1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2050-AA37-7C2C-63B9-1E39138B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מטרות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7711E-D350-CE78-3481-A2A673FAE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יכול צפייה בתחזיות (במספרים, גרפים ובמפות) על ידי קהל מודליסטים, משתמשי המודלים, מתכננים, מקבלי החלטות וכו'</a:t>
            </a:r>
          </a:p>
          <a:p>
            <a:pPr lvl="1"/>
            <a:r>
              <a:rPr lang="he-IL" dirty="0"/>
              <a:t>באמצעות כלי אינטרנטי אינטראקטיבי</a:t>
            </a:r>
          </a:p>
          <a:p>
            <a:r>
              <a:rPr lang="he-IL" dirty="0"/>
              <a:t>לאפשר ניתוח והבנה של התפתחות התחזיות</a:t>
            </a:r>
          </a:p>
          <a:p>
            <a:pPr lvl="1"/>
            <a:r>
              <a:rPr lang="he-IL" dirty="0"/>
              <a:t>השוואה בין גרסאות</a:t>
            </a:r>
          </a:p>
          <a:p>
            <a:pPr lvl="1"/>
            <a:r>
              <a:rPr lang="he-IL" dirty="0"/>
              <a:t>ניתוח מגמות העתיד</a:t>
            </a:r>
          </a:p>
          <a:p>
            <a:pPr lvl="1"/>
            <a:r>
              <a:rPr lang="he-IL" dirty="0"/>
              <a:t>התאמה של תחזיות ברמות שונות</a:t>
            </a:r>
          </a:p>
          <a:p>
            <a:pPr lvl="1"/>
            <a:r>
              <a:rPr lang="he-IL" dirty="0"/>
              <a:t>השוואה בין תחזיות ממקורות שונים</a:t>
            </a:r>
          </a:p>
          <a:p>
            <a:pPr lvl="1"/>
            <a:r>
              <a:rPr lang="he-IL" dirty="0"/>
              <a:t>הבנה של משתנים שונים בתחזיות </a:t>
            </a:r>
          </a:p>
          <a:p>
            <a:r>
              <a:rPr lang="he-IL" dirty="0"/>
              <a:t>לאפשר התאמה ליחידות גאוגרפיות ברות השוואה</a:t>
            </a:r>
          </a:p>
          <a:p>
            <a:r>
              <a:rPr lang="he-IL" dirty="0"/>
              <a:t>לעשות בקרה על תחזיות חדשות</a:t>
            </a:r>
          </a:p>
          <a:p>
            <a:pPr lvl="1"/>
            <a:r>
              <a:rPr lang="he-IL" dirty="0"/>
              <a:t>השוואה לגרסה קודמת</a:t>
            </a:r>
          </a:p>
          <a:p>
            <a:pPr lvl="1"/>
            <a:r>
              <a:rPr lang="he-IL" dirty="0"/>
              <a:t>בחינה כללית</a:t>
            </a:r>
          </a:p>
          <a:p>
            <a:r>
              <a:rPr lang="he-IL" dirty="0"/>
              <a:t>הורדת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3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F182-35D0-871D-BBD8-02C47325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רמות עבודה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D812E-B7EE-E428-52E7-1F22C3C40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530" y="1681163"/>
            <a:ext cx="2999851" cy="823912"/>
          </a:xfrm>
        </p:spPr>
        <p:txBody>
          <a:bodyPr anchor="ctr">
            <a:normAutofit fontScale="92500"/>
          </a:bodyPr>
          <a:lstStyle/>
          <a:p>
            <a:pPr algn="ctr"/>
            <a:r>
              <a:rPr lang="he-IL" dirty="0"/>
              <a:t>ב השוואת תחזיות מאותו מקור (אותו מודל)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F036A-9DD1-E0B3-C482-ED857280E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3530" y="2505075"/>
            <a:ext cx="2999851" cy="3684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C3A33F-3A51-0B42-F85C-CE13560F9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21831" y="1681163"/>
            <a:ext cx="2833557" cy="823912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 fontScale="92500"/>
          </a:bodyPr>
          <a:lstStyle/>
          <a:p>
            <a:pPr algn="ctr"/>
            <a:r>
              <a:rPr lang="he-IL" dirty="0"/>
              <a:t>א תחזית בודדת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168C4F-4225-3288-BE01-5EA5C6454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521831" y="2505075"/>
            <a:ext cx="2833557" cy="3684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4D71058-8101-8349-8774-5C339B8EE1E3}"/>
              </a:ext>
            </a:extLst>
          </p:cNvPr>
          <p:cNvSpPr txBox="1">
            <a:spLocks/>
          </p:cNvSpPr>
          <p:nvPr/>
        </p:nvSpPr>
        <p:spPr>
          <a:xfrm>
            <a:off x="1065229" y="1681163"/>
            <a:ext cx="2999851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he-IL" dirty="0"/>
              <a:t>ג השוואת תחזיות ממקורות שונים</a:t>
            </a: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1BFAFD3-6C7B-E1DF-9AF7-B48C96DD5418}"/>
              </a:ext>
            </a:extLst>
          </p:cNvPr>
          <p:cNvSpPr txBox="1">
            <a:spLocks/>
          </p:cNvSpPr>
          <p:nvPr/>
        </p:nvSpPr>
        <p:spPr>
          <a:xfrm>
            <a:off x="1065229" y="2505075"/>
            <a:ext cx="2999851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5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416942-A668-7EA0-23F2-635C2E998C48}"/>
              </a:ext>
            </a:extLst>
          </p:cNvPr>
          <p:cNvSpPr txBox="1"/>
          <p:nvPr/>
        </p:nvSpPr>
        <p:spPr>
          <a:xfrm>
            <a:off x="8898903" y="793600"/>
            <a:ext cx="210600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r" rtl="1">
              <a:defRPr sz="1600"/>
            </a:lvl1pPr>
          </a:lstStyle>
          <a:p>
            <a:r>
              <a:rPr lang="he-IL" dirty="0"/>
              <a:t>3. קובץ </a:t>
            </a:r>
            <a:r>
              <a:rPr lang="en-US" dirty="0"/>
              <a:t>csv</a:t>
            </a:r>
            <a:r>
              <a:rPr lang="he-IL" dirty="0"/>
              <a:t> עם כל הנתונים של מקור הנתונים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BB2A0E-D97B-2B15-273E-0F4482F024D3}"/>
              </a:ext>
            </a:extLst>
          </p:cNvPr>
          <p:cNvSpPr/>
          <p:nvPr/>
        </p:nvSpPr>
        <p:spPr>
          <a:xfrm>
            <a:off x="7843101" y="1809946"/>
            <a:ext cx="3318235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41EAF-BC14-FB09-5016-E7C8A310F013}"/>
              </a:ext>
            </a:extLst>
          </p:cNvPr>
          <p:cNvSpPr/>
          <p:nvPr/>
        </p:nvSpPr>
        <p:spPr>
          <a:xfrm>
            <a:off x="7843101" y="3346515"/>
            <a:ext cx="3318235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28038-A4F4-A0BB-2C38-B7896277E152}"/>
              </a:ext>
            </a:extLst>
          </p:cNvPr>
          <p:cNvSpPr/>
          <p:nvPr/>
        </p:nvSpPr>
        <p:spPr>
          <a:xfrm>
            <a:off x="7843101" y="4883084"/>
            <a:ext cx="3318235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366DE-B6B7-3647-B888-FAF12AA011A9}"/>
              </a:ext>
            </a:extLst>
          </p:cNvPr>
          <p:cNvSpPr txBox="1"/>
          <p:nvPr/>
        </p:nvSpPr>
        <p:spPr>
          <a:xfrm>
            <a:off x="7920278" y="1848310"/>
            <a:ext cx="316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scenario, year, </a:t>
            </a:r>
            <a:r>
              <a:rPr lang="en-US" dirty="0" err="1"/>
              <a:t>taz</a:t>
            </a:r>
            <a:r>
              <a:rPr lang="en-US" dirty="0"/>
              <a:t>, pop, emp,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EB0F7-A7B7-7219-D88F-6B983B2CE446}"/>
              </a:ext>
            </a:extLst>
          </p:cNvPr>
          <p:cNvSpPr txBox="1"/>
          <p:nvPr/>
        </p:nvSpPr>
        <p:spPr>
          <a:xfrm>
            <a:off x="2095501" y="988034"/>
            <a:ext cx="2395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var=pop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F78AF5-F8DF-74D8-842D-16DCE4FE5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15" y="1502048"/>
            <a:ext cx="5820679" cy="49891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797A74-9797-AB38-20F4-EC18F4FEB047}"/>
              </a:ext>
            </a:extLst>
          </p:cNvPr>
          <p:cNvSpPr txBox="1"/>
          <p:nvPr/>
        </p:nvSpPr>
        <p:spPr>
          <a:xfrm>
            <a:off x="258111" y="5579027"/>
            <a:ext cx="772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years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98DC06-D7E9-6EE9-F003-E52B725C1902}"/>
              </a:ext>
            </a:extLst>
          </p:cNvPr>
          <p:cNvSpPr txBox="1"/>
          <p:nvPr/>
        </p:nvSpPr>
        <p:spPr>
          <a:xfrm>
            <a:off x="143760" y="6020700"/>
            <a:ext cx="1270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scenario</a:t>
            </a:r>
          </a:p>
        </p:txBody>
      </p:sp>
    </p:spTree>
    <p:extLst>
      <p:ext uri="{BB962C8B-B14F-4D97-AF65-F5344CB8AC3E}">
        <p14:creationId xmlns:p14="http://schemas.microsoft.com/office/powerpoint/2010/main" val="189041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416942-A668-7EA0-23F2-635C2E998C48}"/>
              </a:ext>
            </a:extLst>
          </p:cNvPr>
          <p:cNvSpPr txBox="1"/>
          <p:nvPr/>
        </p:nvSpPr>
        <p:spPr>
          <a:xfrm>
            <a:off x="8898903" y="793600"/>
            <a:ext cx="210600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r" rtl="1">
              <a:defRPr sz="1600"/>
            </a:lvl1pPr>
          </a:lstStyle>
          <a:p>
            <a:r>
              <a:rPr lang="he-IL" dirty="0"/>
              <a:t>3. קובץ </a:t>
            </a:r>
            <a:r>
              <a:rPr lang="en-US" dirty="0"/>
              <a:t>csv</a:t>
            </a:r>
            <a:r>
              <a:rPr lang="he-IL" dirty="0"/>
              <a:t> עם כל הנתונים של מקור הנתונים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BB2A0E-D97B-2B15-273E-0F4482F024D3}"/>
              </a:ext>
            </a:extLst>
          </p:cNvPr>
          <p:cNvSpPr/>
          <p:nvPr/>
        </p:nvSpPr>
        <p:spPr>
          <a:xfrm>
            <a:off x="7843101" y="1809946"/>
            <a:ext cx="3318235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41EAF-BC14-FB09-5016-E7C8A310F013}"/>
              </a:ext>
            </a:extLst>
          </p:cNvPr>
          <p:cNvSpPr/>
          <p:nvPr/>
        </p:nvSpPr>
        <p:spPr>
          <a:xfrm>
            <a:off x="7843101" y="3346515"/>
            <a:ext cx="3318235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28038-A4F4-A0BB-2C38-B7896277E152}"/>
              </a:ext>
            </a:extLst>
          </p:cNvPr>
          <p:cNvSpPr/>
          <p:nvPr/>
        </p:nvSpPr>
        <p:spPr>
          <a:xfrm>
            <a:off x="7843101" y="4883084"/>
            <a:ext cx="3318235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366DE-B6B7-3647-B888-FAF12AA011A9}"/>
              </a:ext>
            </a:extLst>
          </p:cNvPr>
          <p:cNvSpPr txBox="1"/>
          <p:nvPr/>
        </p:nvSpPr>
        <p:spPr>
          <a:xfrm>
            <a:off x="7920278" y="1848310"/>
            <a:ext cx="316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scenario, year, </a:t>
            </a:r>
            <a:r>
              <a:rPr lang="en-US" dirty="0" err="1"/>
              <a:t>taz</a:t>
            </a:r>
            <a:r>
              <a:rPr lang="en-US" dirty="0"/>
              <a:t>, pop, emp,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A60214-DBD1-BE42-B73D-9A33B9E78B4F}"/>
              </a:ext>
            </a:extLst>
          </p:cNvPr>
          <p:cNvSpPr/>
          <p:nvPr/>
        </p:nvSpPr>
        <p:spPr>
          <a:xfrm>
            <a:off x="1809946" y="1449357"/>
            <a:ext cx="3615376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EB0F7-A7B7-7219-D88F-6B983B2CE446}"/>
              </a:ext>
            </a:extLst>
          </p:cNvPr>
          <p:cNvSpPr txBox="1"/>
          <p:nvPr/>
        </p:nvSpPr>
        <p:spPr>
          <a:xfrm>
            <a:off x="2095501" y="988034"/>
            <a:ext cx="2395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Scenario=1, var=pop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618AB-6C9C-816B-014E-01E68E55BB45}"/>
              </a:ext>
            </a:extLst>
          </p:cNvPr>
          <p:cNvSpPr txBox="1"/>
          <p:nvPr/>
        </p:nvSpPr>
        <p:spPr>
          <a:xfrm>
            <a:off x="1967448" y="1634706"/>
            <a:ext cx="2635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taz</a:t>
            </a:r>
            <a:r>
              <a:rPr lang="en-US" dirty="0"/>
              <a:t>, year1, year2, year3,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FAD7DA-AEB1-6AF1-267D-868E43BC7C17}"/>
              </a:ext>
            </a:extLst>
          </p:cNvPr>
          <p:cNvSpPr/>
          <p:nvPr/>
        </p:nvSpPr>
        <p:spPr>
          <a:xfrm>
            <a:off x="1809946" y="4455009"/>
            <a:ext cx="3615376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C0318-B315-DE5F-30EA-F1E37254CDBC}"/>
              </a:ext>
            </a:extLst>
          </p:cNvPr>
          <p:cNvSpPr txBox="1"/>
          <p:nvPr/>
        </p:nvSpPr>
        <p:spPr>
          <a:xfrm>
            <a:off x="2771087" y="3993686"/>
            <a:ext cx="2395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year=1, var=pop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6EA2BA-5C48-B393-D868-1DB5BAA8E5D3}"/>
              </a:ext>
            </a:extLst>
          </p:cNvPr>
          <p:cNvSpPr txBox="1"/>
          <p:nvPr/>
        </p:nvSpPr>
        <p:spPr>
          <a:xfrm>
            <a:off x="2261951" y="4640358"/>
            <a:ext cx="234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taz</a:t>
            </a:r>
            <a:r>
              <a:rPr lang="en-US" dirty="0"/>
              <a:t>, scn1, scn2, scn3, 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0F63F5-4E66-0CF5-A540-C2AB313515C2}"/>
              </a:ext>
            </a:extLst>
          </p:cNvPr>
          <p:cNvCxnSpPr/>
          <p:nvPr/>
        </p:nvCxnSpPr>
        <p:spPr>
          <a:xfrm flipH="1" flipV="1">
            <a:off x="5875353" y="2217641"/>
            <a:ext cx="1470582" cy="106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2E253F-212D-4F2D-A132-A320F502046D}"/>
              </a:ext>
            </a:extLst>
          </p:cNvPr>
          <p:cNvCxnSpPr>
            <a:cxnSpLocks/>
          </p:cNvCxnSpPr>
          <p:nvPr/>
        </p:nvCxnSpPr>
        <p:spPr>
          <a:xfrm flipH="1">
            <a:off x="5943796" y="3923573"/>
            <a:ext cx="1470582" cy="106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BBE322-5596-5CCD-4F7E-F911493367D2}"/>
              </a:ext>
            </a:extLst>
          </p:cNvPr>
          <p:cNvCxnSpPr/>
          <p:nvPr/>
        </p:nvCxnSpPr>
        <p:spPr>
          <a:xfrm flipH="1">
            <a:off x="1348033" y="2032976"/>
            <a:ext cx="273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43824F0-8468-CB06-1535-1D607EE3943F}"/>
              </a:ext>
            </a:extLst>
          </p:cNvPr>
          <p:cNvSpPr txBox="1"/>
          <p:nvPr/>
        </p:nvSpPr>
        <p:spPr>
          <a:xfrm>
            <a:off x="355107" y="1809946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Chart, </a:t>
            </a:r>
          </a:p>
          <a:p>
            <a:r>
              <a:rPr lang="en-US" dirty="0"/>
              <a:t>map(chart)</a:t>
            </a:r>
          </a:p>
        </p:txBody>
      </p:sp>
    </p:spTree>
    <p:extLst>
      <p:ext uri="{BB962C8B-B14F-4D97-AF65-F5344CB8AC3E}">
        <p14:creationId xmlns:p14="http://schemas.microsoft.com/office/powerpoint/2010/main" val="289163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DFC4-BF8B-39B2-DAFA-B2D3D810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022" y="-1960"/>
            <a:ext cx="2058971" cy="1325563"/>
          </a:xfrm>
        </p:spPr>
        <p:txBody>
          <a:bodyPr/>
          <a:lstStyle/>
          <a:p>
            <a:r>
              <a:rPr lang="he-IL" dirty="0"/>
              <a:t>התוכנה – "</a:t>
            </a:r>
            <a:r>
              <a:rPr lang="he-IL" dirty="0" err="1"/>
              <a:t>צפיין</a:t>
            </a:r>
            <a:r>
              <a:rPr lang="he-IL" dirty="0"/>
              <a:t>"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36E49-39B2-A910-3EAF-7AF93C39BADE}"/>
              </a:ext>
            </a:extLst>
          </p:cNvPr>
          <p:cNvSpPr txBox="1"/>
          <p:nvPr/>
        </p:nvSpPr>
        <p:spPr>
          <a:xfrm>
            <a:off x="7701578" y="1627341"/>
            <a:ext cx="10406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אפליקציה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5E503-D1C2-B672-3A4E-963982A2A733}"/>
              </a:ext>
            </a:extLst>
          </p:cNvPr>
          <p:cNvSpPr txBox="1"/>
          <p:nvPr/>
        </p:nvSpPr>
        <p:spPr>
          <a:xfrm>
            <a:off x="6937908" y="4458875"/>
            <a:ext cx="22958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pPr algn="r" rtl="1"/>
            <a:r>
              <a:rPr lang="he-IL" dirty="0"/>
              <a:t>ספריית פונקציות</a:t>
            </a:r>
            <a:r>
              <a:rPr lang="en-US" dirty="0"/>
              <a:t> </a:t>
            </a:r>
            <a:r>
              <a:rPr lang="he-IL" dirty="0"/>
              <a:t>כלליות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43147-9C58-B448-FD6F-995CCC94DC8A}"/>
              </a:ext>
            </a:extLst>
          </p:cNvPr>
          <p:cNvSpPr txBox="1"/>
          <p:nvPr/>
        </p:nvSpPr>
        <p:spPr>
          <a:xfrm>
            <a:off x="7970403" y="2397807"/>
            <a:ext cx="5902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מפה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28A90-7518-9722-6FA8-7F6C58F217AA}"/>
              </a:ext>
            </a:extLst>
          </p:cNvPr>
          <p:cNvSpPr txBox="1"/>
          <p:nvPr/>
        </p:nvSpPr>
        <p:spPr>
          <a:xfrm>
            <a:off x="7736845" y="3502463"/>
            <a:ext cx="97013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"תרחיש"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5B313-2263-7B5C-78B7-0568E8C600BE}"/>
              </a:ext>
            </a:extLst>
          </p:cNvPr>
          <p:cNvSpPr txBox="1"/>
          <p:nvPr/>
        </p:nvSpPr>
        <p:spPr>
          <a:xfrm>
            <a:off x="8085819" y="689780"/>
            <a:ext cx="35939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ui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D09D1-B240-9A01-031E-08E996E11EDB}"/>
              </a:ext>
            </a:extLst>
          </p:cNvPr>
          <p:cNvSpPr txBox="1"/>
          <p:nvPr/>
        </p:nvSpPr>
        <p:spPr>
          <a:xfrm>
            <a:off x="4876730" y="667343"/>
            <a:ext cx="1492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app.R</a:t>
            </a:r>
            <a:r>
              <a:rPr lang="en-US" sz="1200" dirty="0"/>
              <a:t> (Shiny)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D92FF-B476-6CA3-1401-0CB48149D042}"/>
              </a:ext>
            </a:extLst>
          </p:cNvPr>
          <p:cNvSpPr txBox="1"/>
          <p:nvPr/>
        </p:nvSpPr>
        <p:spPr>
          <a:xfrm>
            <a:off x="5087456" y="1594822"/>
            <a:ext cx="1071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main.R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C697C1-3B33-C697-65CC-7A9E74581EEA}"/>
              </a:ext>
            </a:extLst>
          </p:cNvPr>
          <p:cNvSpPr txBox="1"/>
          <p:nvPr/>
        </p:nvSpPr>
        <p:spPr>
          <a:xfrm>
            <a:off x="5016169" y="2397807"/>
            <a:ext cx="121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maplib.R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69B46E-EB79-526A-0648-5D4F441BB334}"/>
              </a:ext>
            </a:extLst>
          </p:cNvPr>
          <p:cNvSpPr txBox="1"/>
          <p:nvPr/>
        </p:nvSpPr>
        <p:spPr>
          <a:xfrm>
            <a:off x="5016169" y="3332541"/>
            <a:ext cx="121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scnlib.R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407A00-3D7D-3B11-5614-2F214DCB2960}"/>
              </a:ext>
            </a:extLst>
          </p:cNvPr>
          <p:cNvCxnSpPr/>
          <p:nvPr/>
        </p:nvCxnSpPr>
        <p:spPr>
          <a:xfrm>
            <a:off x="5788058" y="1161169"/>
            <a:ext cx="0" cy="33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DD648-E393-84EE-2E0E-B5993D9AB94B}"/>
              </a:ext>
            </a:extLst>
          </p:cNvPr>
          <p:cNvCxnSpPr>
            <a:cxnSpLocks/>
          </p:cNvCxnSpPr>
          <p:nvPr/>
        </p:nvCxnSpPr>
        <p:spPr>
          <a:xfrm flipV="1">
            <a:off x="5552387" y="1161169"/>
            <a:ext cx="0" cy="33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271C7F1-8243-0EEB-1670-A56F9956C27F}"/>
              </a:ext>
            </a:extLst>
          </p:cNvPr>
          <p:cNvCxnSpPr>
            <a:stCxn id="13" idx="1"/>
            <a:endCxn id="15" idx="1"/>
          </p:cNvCxnSpPr>
          <p:nvPr/>
        </p:nvCxnSpPr>
        <p:spPr>
          <a:xfrm rot="10800000" flipV="1">
            <a:off x="5016170" y="1779487"/>
            <a:ext cx="71287" cy="802985"/>
          </a:xfrm>
          <a:prstGeom prst="bentConnector3">
            <a:avLst>
              <a:gd name="adj1" fmla="val 420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9629C4B-255F-64F6-7CBB-330D4AA5B4F1}"/>
              </a:ext>
            </a:extLst>
          </p:cNvPr>
          <p:cNvCxnSpPr>
            <a:stCxn id="13" idx="1"/>
            <a:endCxn id="16" idx="1"/>
          </p:cNvCxnSpPr>
          <p:nvPr/>
        </p:nvCxnSpPr>
        <p:spPr>
          <a:xfrm rot="10800000" flipV="1">
            <a:off x="5016170" y="1779487"/>
            <a:ext cx="71287" cy="1737719"/>
          </a:xfrm>
          <a:prstGeom prst="bentConnector3">
            <a:avLst>
              <a:gd name="adj1" fmla="val 420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AA0AD7-3DAA-04F2-4BEB-3B91D55A81F1}"/>
              </a:ext>
            </a:extLst>
          </p:cNvPr>
          <p:cNvSpPr txBox="1"/>
          <p:nvPr/>
        </p:nvSpPr>
        <p:spPr>
          <a:xfrm>
            <a:off x="5016169" y="4462747"/>
            <a:ext cx="1034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utillib.R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40E6955-5123-7D2E-B4B4-7CBB5A0D61C5}"/>
              </a:ext>
            </a:extLst>
          </p:cNvPr>
          <p:cNvCxnSpPr>
            <a:stCxn id="13" idx="1"/>
            <a:endCxn id="26" idx="1"/>
          </p:cNvCxnSpPr>
          <p:nvPr/>
        </p:nvCxnSpPr>
        <p:spPr>
          <a:xfrm rot="10800000" flipV="1">
            <a:off x="5016170" y="1779487"/>
            <a:ext cx="71287" cy="2867925"/>
          </a:xfrm>
          <a:prstGeom prst="bentConnector3">
            <a:avLst>
              <a:gd name="adj1" fmla="val 420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DCBA10-79BF-C27D-ABCA-A658A52FE21B}"/>
              </a:ext>
            </a:extLst>
          </p:cNvPr>
          <p:cNvSpPr txBox="1"/>
          <p:nvPr/>
        </p:nvSpPr>
        <p:spPr>
          <a:xfrm>
            <a:off x="586496" y="3319243"/>
            <a:ext cx="1013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sctest.R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8B4E9B-7A00-2725-B796-14E69CEDB7FB}"/>
              </a:ext>
            </a:extLst>
          </p:cNvPr>
          <p:cNvSpPr txBox="1"/>
          <p:nvPr/>
        </p:nvSpPr>
        <p:spPr>
          <a:xfrm>
            <a:off x="305914" y="2312381"/>
            <a:ext cx="1635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mapviewtest.R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F7BFDE-D348-D4AB-EAF6-BC58886FDFEF}"/>
              </a:ext>
            </a:extLst>
          </p:cNvPr>
          <p:cNvSpPr txBox="1"/>
          <p:nvPr/>
        </p:nvSpPr>
        <p:spPr>
          <a:xfrm>
            <a:off x="2653170" y="3286895"/>
            <a:ext cx="15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Frcast</a:t>
            </a:r>
            <a:r>
              <a:rPr lang="en-US" dirty="0">
                <a:highlight>
                  <a:srgbClr val="FFFF00"/>
                </a:highlight>
              </a:rPr>
              <a:t> object()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B0727-3ACE-A66D-FA95-25B75CE813D3}"/>
              </a:ext>
            </a:extLst>
          </p:cNvPr>
          <p:cNvSpPr txBox="1"/>
          <p:nvPr/>
        </p:nvSpPr>
        <p:spPr>
          <a:xfrm>
            <a:off x="2653170" y="2351337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object()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46E1E0-F0C9-3340-8FAE-C036E6A45480}"/>
              </a:ext>
            </a:extLst>
          </p:cNvPr>
          <p:cNvSpPr txBox="1"/>
          <p:nvPr/>
        </p:nvSpPr>
        <p:spPr>
          <a:xfrm>
            <a:off x="2735345" y="569683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עיבודים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57D7B6-8F1B-70A7-9DE0-2BB90697C46F}"/>
              </a:ext>
            </a:extLst>
          </p:cNvPr>
          <p:cNvSpPr txBox="1"/>
          <p:nvPr/>
        </p:nvSpPr>
        <p:spPr>
          <a:xfrm>
            <a:off x="3238513" y="66082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ui</a:t>
            </a:r>
            <a:endParaRPr lang="en-US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95898B3-0AF2-1481-382F-AC5EBBBED85B}"/>
              </a:ext>
            </a:extLst>
          </p:cNvPr>
          <p:cNvCxnSpPr>
            <a:cxnSpLocks/>
            <a:stCxn id="13" idx="1"/>
            <a:endCxn id="32" idx="1"/>
          </p:cNvCxnSpPr>
          <p:nvPr/>
        </p:nvCxnSpPr>
        <p:spPr>
          <a:xfrm rot="10800000" flipV="1">
            <a:off x="5018134" y="1779487"/>
            <a:ext cx="69322" cy="4102009"/>
          </a:xfrm>
          <a:prstGeom prst="bentConnector3">
            <a:avLst>
              <a:gd name="adj1" fmla="val 429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778AFF-2C40-0357-B666-4CC857BEACB9}"/>
              </a:ext>
            </a:extLst>
          </p:cNvPr>
          <p:cNvSpPr txBox="1"/>
          <p:nvPr/>
        </p:nvSpPr>
        <p:spPr>
          <a:xfrm>
            <a:off x="5018134" y="5419832"/>
            <a:ext cx="14925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proc-</a:t>
            </a:r>
            <a:r>
              <a:rPr lang="en-US" dirty="0" err="1"/>
              <a:t>tbl.R</a:t>
            </a:r>
            <a:endParaRPr lang="en-US" dirty="0"/>
          </a:p>
          <a:p>
            <a:r>
              <a:rPr lang="en-US" dirty="0"/>
              <a:t>proc-</a:t>
            </a:r>
            <a:r>
              <a:rPr lang="en-US" dirty="0" err="1"/>
              <a:t>chrt.R</a:t>
            </a:r>
            <a:endParaRPr lang="en-US" dirty="0"/>
          </a:p>
          <a:p>
            <a:r>
              <a:rPr lang="en-US" dirty="0"/>
              <a:t>proc-</a:t>
            </a:r>
            <a:r>
              <a:rPr lang="en-US" dirty="0" err="1"/>
              <a:t>map.R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04A074-0A29-2B73-C793-0068391A93AC}"/>
              </a:ext>
            </a:extLst>
          </p:cNvPr>
          <p:cNvSpPr txBox="1"/>
          <p:nvPr/>
        </p:nvSpPr>
        <p:spPr>
          <a:xfrm>
            <a:off x="7319583" y="5696831"/>
            <a:ext cx="18918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pPr algn="r" rtl="1"/>
            <a:r>
              <a:rPr lang="he-IL" dirty="0"/>
              <a:t>עיבודים ופרוצדורות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5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655</Words>
  <Application>Microsoft Office PowerPoint</Application>
  <PresentationFormat>Widescreen</PresentationFormat>
  <Paragraphs>201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מאפייני התחזית (scenario.json)</vt:lpstr>
      <vt:lpstr>מטרות</vt:lpstr>
      <vt:lpstr>רמות עבודה</vt:lpstr>
      <vt:lpstr>PowerPoint Presentation</vt:lpstr>
      <vt:lpstr>PowerPoint Presentation</vt:lpstr>
      <vt:lpstr>התוכנה – "צפיין"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Szeinuk</dc:creator>
  <cp:lastModifiedBy>Marcos Szeinuk</cp:lastModifiedBy>
  <cp:revision>57</cp:revision>
  <dcterms:created xsi:type="dcterms:W3CDTF">2022-08-26T10:30:27Z</dcterms:created>
  <dcterms:modified xsi:type="dcterms:W3CDTF">2023-10-13T16:28:26Z</dcterms:modified>
</cp:coreProperties>
</file>