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A291F-D5A4-4657-8FEF-83D1CDEC4B8F}" v="1" dt="2025-02-18T11:13:39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68" y="-57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klein" userId="063f9107f230d788" providerId="LiveId" clId="{D2EA291F-D5A4-4657-8FEF-83D1CDEC4B8F}"/>
    <pc:docChg chg="custSel addSld modSld">
      <pc:chgData name="Ido klein" userId="063f9107f230d788" providerId="LiveId" clId="{D2EA291F-D5A4-4657-8FEF-83D1CDEC4B8F}" dt="2025-02-18T11:54:43.807" v="25" actId="6549"/>
      <pc:docMkLst>
        <pc:docMk/>
      </pc:docMkLst>
      <pc:sldChg chg="modSp mod">
        <pc:chgData name="Ido klein" userId="063f9107f230d788" providerId="LiveId" clId="{D2EA291F-D5A4-4657-8FEF-83D1CDEC4B8F}" dt="2025-02-18T11:08:34.537" v="10" actId="20577"/>
        <pc:sldMkLst>
          <pc:docMk/>
          <pc:sldMk cId="1783182232" sldId="257"/>
        </pc:sldMkLst>
        <pc:spChg chg="mod">
          <ac:chgData name="Ido klein" userId="063f9107f230d788" providerId="LiveId" clId="{D2EA291F-D5A4-4657-8FEF-83D1CDEC4B8F}" dt="2025-02-18T11:08:34.537" v="10" actId="20577"/>
          <ac:spMkLst>
            <pc:docMk/>
            <pc:sldMk cId="1783182232" sldId="257"/>
            <ac:spMk id="3" creationId="{E5328215-F805-6295-3589-00C2480A0CEF}"/>
          </ac:spMkLst>
        </pc:spChg>
      </pc:sldChg>
      <pc:sldChg chg="modSp mod">
        <pc:chgData name="Ido klein" userId="063f9107f230d788" providerId="LiveId" clId="{D2EA291F-D5A4-4657-8FEF-83D1CDEC4B8F}" dt="2025-02-18T11:13:33.098" v="11" actId="1076"/>
        <pc:sldMkLst>
          <pc:docMk/>
          <pc:sldMk cId="2351992781" sldId="260"/>
        </pc:sldMkLst>
        <pc:spChg chg="mod">
          <ac:chgData name="Ido klein" userId="063f9107f230d788" providerId="LiveId" clId="{D2EA291F-D5A4-4657-8FEF-83D1CDEC4B8F}" dt="2025-02-18T11:13:33.098" v="11" actId="1076"/>
          <ac:spMkLst>
            <pc:docMk/>
            <pc:sldMk cId="2351992781" sldId="260"/>
            <ac:spMk id="4" creationId="{E82073EE-8FB2-5391-EB8C-8BAD5D6FBF68}"/>
          </ac:spMkLst>
        </pc:spChg>
        <pc:spChg chg="mod">
          <ac:chgData name="Ido klein" userId="063f9107f230d788" providerId="LiveId" clId="{D2EA291F-D5A4-4657-8FEF-83D1CDEC4B8F}" dt="2025-02-18T09:55:03.330" v="9" actId="207"/>
          <ac:spMkLst>
            <pc:docMk/>
            <pc:sldMk cId="2351992781" sldId="260"/>
            <ac:spMk id="11" creationId="{C7531369-79F3-7C9F-2BBC-856FCD4BE907}"/>
          </ac:spMkLst>
        </pc:spChg>
      </pc:sldChg>
      <pc:sldChg chg="addSp delSp modSp add mod">
        <pc:chgData name="Ido klein" userId="063f9107f230d788" providerId="LiveId" clId="{D2EA291F-D5A4-4657-8FEF-83D1CDEC4B8F}" dt="2025-02-18T11:54:43.807" v="25" actId="6549"/>
        <pc:sldMkLst>
          <pc:docMk/>
          <pc:sldMk cId="3958943028" sldId="261"/>
        </pc:sldMkLst>
        <pc:spChg chg="del">
          <ac:chgData name="Ido klein" userId="063f9107f230d788" providerId="LiveId" clId="{D2EA291F-D5A4-4657-8FEF-83D1CDEC4B8F}" dt="2025-02-18T11:13:42.306" v="13" actId="478"/>
          <ac:spMkLst>
            <pc:docMk/>
            <pc:sldMk cId="3958943028" sldId="261"/>
            <ac:spMk id="2" creationId="{41BE91E5-518F-5FAE-20C4-78E7910CA44B}"/>
          </ac:spMkLst>
        </pc:spChg>
        <pc:spChg chg="del">
          <ac:chgData name="Ido klein" userId="063f9107f230d788" providerId="LiveId" clId="{D2EA291F-D5A4-4657-8FEF-83D1CDEC4B8F}" dt="2025-02-18T11:13:44.393" v="14" actId="478"/>
          <ac:spMkLst>
            <pc:docMk/>
            <pc:sldMk cId="3958943028" sldId="261"/>
            <ac:spMk id="8" creationId="{B2626D0F-D08B-B5E1-DF43-4BA42D181906}"/>
          </ac:spMkLst>
        </pc:spChg>
        <pc:spChg chg="mod">
          <ac:chgData name="Ido klein" userId="063f9107f230d788" providerId="LiveId" clId="{D2EA291F-D5A4-4657-8FEF-83D1CDEC4B8F}" dt="2025-02-18T11:54:43.807" v="25" actId="6549"/>
          <ac:spMkLst>
            <pc:docMk/>
            <pc:sldMk cId="3958943028" sldId="261"/>
            <ac:spMk id="11" creationId="{B3AAA600-7A2E-6B59-6CE8-DC9F1CBE2CFB}"/>
          </ac:spMkLst>
        </pc:spChg>
        <pc:spChg chg="mod">
          <ac:chgData name="Ido klein" userId="063f9107f230d788" providerId="LiveId" clId="{D2EA291F-D5A4-4657-8FEF-83D1CDEC4B8F}" dt="2025-02-18T11:51:45.870" v="22" actId="20577"/>
          <ac:spMkLst>
            <pc:docMk/>
            <pc:sldMk cId="3958943028" sldId="261"/>
            <ac:spMk id="13" creationId="{1C5D1CAB-483A-9BE9-FB9C-D1DC3916DEB9}"/>
          </ac:spMkLst>
        </pc:spChg>
        <pc:spChg chg="del">
          <ac:chgData name="Ido klein" userId="063f9107f230d788" providerId="LiveId" clId="{D2EA291F-D5A4-4657-8FEF-83D1CDEC4B8F}" dt="2025-02-18T11:13:45.453" v="15" actId="478"/>
          <ac:spMkLst>
            <pc:docMk/>
            <pc:sldMk cId="3958943028" sldId="261"/>
            <ac:spMk id="30" creationId="{E071F10A-1B6B-327A-E8B2-8CAB3AB380CD}"/>
          </ac:spMkLst>
        </pc:spChg>
        <pc:picChg chg="add del">
          <ac:chgData name="Ido klein" userId="063f9107f230d788" providerId="LiveId" clId="{D2EA291F-D5A4-4657-8FEF-83D1CDEC4B8F}" dt="2025-02-18T11:49:35.347" v="18" actId="478"/>
          <ac:picMkLst>
            <pc:docMk/>
            <pc:sldMk cId="3958943028" sldId="261"/>
            <ac:picMk id="7" creationId="{4C19167A-EB8C-4688-519C-32C610083D46}"/>
          </ac:picMkLst>
        </pc:picChg>
        <pc:cxnChg chg="del mod">
          <ac:chgData name="Ido klein" userId="063f9107f230d788" providerId="LiveId" clId="{D2EA291F-D5A4-4657-8FEF-83D1CDEC4B8F}" dt="2025-02-18T11:13:46.347" v="16" actId="478"/>
          <ac:cxnSpMkLst>
            <pc:docMk/>
            <pc:sldMk cId="3958943028" sldId="261"/>
            <ac:cxnSpMk id="32" creationId="{DF3EAE80-3995-8C8C-EFAC-41D899390E9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06D16-34C6-4739-B3AC-D5B631D278E9}" type="datetimeFigureOut">
              <a:rPr lang="en-IL" smtClean="0"/>
              <a:t>18/02/2025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376E4-7E59-4272-8E2A-B20DECBECF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142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376E4-7E59-4272-8E2A-B20DECBECF5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133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D9F-CD96-E31C-D199-7317C6AFA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64A60-722A-3857-0298-A4DA7A655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F330-7A9D-2D27-248C-C61CBA8E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16F9-A825-D6D2-3E93-F076F881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47E14-B69A-C36C-2791-E5D1F57F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812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E5F4-5C27-B598-9A7B-E45DBEAD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CB9C2-E07D-47BB-CEDE-3AFC617CA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5A75B-4F6F-3EC2-04D0-4B64A109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1A62-D586-D968-F670-433F398A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0603-27E5-E297-179A-AE11DDC3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18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E2204-7D75-6168-374B-5B37471C4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4CB5E-95AF-9763-50DD-C10DF5BA0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5BD17-F756-0F96-9E03-51960951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43BB-5FFE-A04A-7854-DACB1FBA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1A01-4C84-CCB9-980F-EF4B2C7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905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80EF-55C8-AC9E-5944-EC427CB8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0B93-423D-A3AA-21D3-BC75694C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3F54-AAF8-CA1F-34A4-10A60D9B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6A8B-2DC0-B3AD-E0BA-ED632C5B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51B-829B-D59F-DC74-C2FD759A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361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3FCD-DB02-F7B2-4BD2-E391C622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4F54B-08F5-5D91-90B4-453C43E0F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24F3F-151D-970B-8E3F-0FF186BD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17E7-D4CD-2A50-6640-75CCFFE9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2DF96-0C61-F8D6-6CD3-F04533D0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44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D677-04B6-E441-44D9-9BA25F8B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FBD5-0ED2-B535-C374-E59DD41C7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54577-A5B1-F495-B69A-1423910E5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4D98C-B9B9-BC53-6FAD-E23D719E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18/02/2025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DB2D9-0853-4B0F-7522-8E3D4CFB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F1255-620D-1AC6-066F-1A7A053A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604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BBDF-AFC3-EFD7-1C7A-FC2AE239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F0FB-3A1B-A100-D0B0-B7A08C8F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28014-02EB-8C6B-2D8D-84DDB141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AFBC8-0329-C581-AE8D-E861BB728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B9AA7-3E06-F4A0-D2A1-611061505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FE555-6480-1AD7-29DA-D9DDF71B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18/02/2025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06C6C-CBC8-F442-DD09-9ED5310A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1C11E-5F3E-33F0-3A0E-D3C9DE37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352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2442-AE11-F87E-2A52-16DFAEAC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4B51E-A5B5-3476-D0FF-7B191932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18/02/2025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F53E-D244-B7B0-518A-AA9F9282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BADAD-C686-55A4-ACF0-FC6E0BFC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691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34746-DEAF-75E0-2C16-AA59B3C7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18/02/2025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8F4C4-510E-E448-423D-70CE35A4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89308-4235-9525-72BB-E76C6657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501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EDD9-6696-4D6B-AA16-96EAA896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B8BB-2594-D71B-3FDC-13EE5E09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4D3E7-879D-D869-74D0-F8823A052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80CC-ABB3-245E-013D-C4FA423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18/02/2025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0F1F4-9286-5381-F539-8F74EDCF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30BE4-6329-9586-331E-7AA33903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567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F8A1-D3BC-8CCC-6D12-79B107AB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AD3E1-28A0-C088-3C89-392609356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D5018-937B-66E9-37C9-2D992CAB5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FD417-747A-7AD1-331C-578237BA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18/02/2025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9C892-D201-BB7C-0480-86BFBDEF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AF7F-09F4-1514-D0FC-5245A404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222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98560-F102-F2FB-8E22-C6C0BCAC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DE9B0-6813-652D-1AC8-ED28C3C5B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E680B-017A-C1FD-4AD4-46D7FCC52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B47A2-E0C7-49B7-8409-B4B2360E4639}" type="datetimeFigureOut">
              <a:rPr lang="en-IL" smtClean="0"/>
              <a:t>18/02/2025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C1BB-EFE8-0F95-CA4F-8713A383E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C4D9-411A-404A-5ED1-7B03B726B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92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034A-DAE2-3D48-175D-04AA1E0D5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חייצים</a:t>
            </a:r>
            <a:r>
              <a:rPr lang="he-IL" dirty="0"/>
              <a:t> וחגורות – מבנה נתונים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8215-F805-6295-3589-00C2480A0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1</a:t>
            </a:r>
            <a:r>
              <a:rPr lang="en-US" dirty="0"/>
              <a:t>8</a:t>
            </a:r>
            <a:r>
              <a:rPr lang="he-IL" dirty="0"/>
              <a:t>.2.25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8318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0F3AC5-A301-E67F-CFD5-25F894A96826}"/>
              </a:ext>
            </a:extLst>
          </p:cNvPr>
          <p:cNvSpPr/>
          <p:nvPr/>
        </p:nvSpPr>
        <p:spPr>
          <a:xfrm>
            <a:off x="9134168" y="462117"/>
            <a:ext cx="2900516" cy="993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שכבת </a:t>
            </a:r>
            <a:r>
              <a:rPr lang="he-IL" dirty="0" err="1"/>
              <a:t>חייצים</a:t>
            </a:r>
            <a:r>
              <a:rPr lang="he-IL" dirty="0"/>
              <a:t> גולמית</a:t>
            </a:r>
            <a:endParaRPr lang="en-IL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B8DB6BE-458D-6AA8-7C50-20F999F0A10F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8681884" y="958646"/>
            <a:ext cx="452285" cy="20500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1E34C1A-6F9E-6317-6FAD-656CCB25A7EE}"/>
              </a:ext>
            </a:extLst>
          </p:cNvPr>
          <p:cNvSpPr/>
          <p:nvPr/>
        </p:nvSpPr>
        <p:spPr>
          <a:xfrm>
            <a:off x="6420463" y="2438393"/>
            <a:ext cx="2261420" cy="1140542"/>
          </a:xfrm>
          <a:prstGeom prst="rect">
            <a:avLst/>
          </a:prstGeom>
          <a:effectLst>
            <a:softEdge rad="114300"/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בדיקת הצלבות עם רשת הכבישים</a:t>
            </a:r>
            <a:endParaRPr lang="en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2A6A8-B0C5-C294-EEE7-A19E0625049E}"/>
              </a:ext>
            </a:extLst>
          </p:cNvPr>
          <p:cNvSpPr/>
          <p:nvPr/>
        </p:nvSpPr>
        <p:spPr>
          <a:xfrm>
            <a:off x="1897623" y="1543662"/>
            <a:ext cx="2261420" cy="11405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שכבת נקודות גולמית, לא מקובצת</a:t>
            </a:r>
            <a:endParaRPr lang="en-IL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F8DB4A9-8F03-15D5-ECB6-CA22D6D30B07}"/>
              </a:ext>
            </a:extLst>
          </p:cNvPr>
          <p:cNvCxnSpPr>
            <a:cxnSpLocks/>
            <a:stCxn id="7" idx="1"/>
            <a:endCxn id="18" idx="3"/>
          </p:cNvCxnSpPr>
          <p:nvPr/>
        </p:nvCxnSpPr>
        <p:spPr>
          <a:xfrm rot="10800000">
            <a:off x="4159043" y="2113934"/>
            <a:ext cx="2261420" cy="894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4866C1-3127-EE2A-02D7-B5B164B4D934}"/>
              </a:ext>
            </a:extLst>
          </p:cNvPr>
          <p:cNvCxnSpPr>
            <a:cxnSpLocks/>
            <a:stCxn id="7" idx="1"/>
            <a:endCxn id="35" idx="0"/>
          </p:cNvCxnSpPr>
          <p:nvPr/>
        </p:nvCxnSpPr>
        <p:spPr>
          <a:xfrm rot="10800000" flipV="1">
            <a:off x="3156153" y="3008664"/>
            <a:ext cx="3264311" cy="15436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9EDC0E8-95F2-E2DD-57BF-F9C6957541E1}"/>
              </a:ext>
            </a:extLst>
          </p:cNvPr>
          <p:cNvSpPr/>
          <p:nvPr/>
        </p:nvSpPr>
        <p:spPr>
          <a:xfrm>
            <a:off x="2025442" y="4552314"/>
            <a:ext cx="2261420" cy="11405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שכבת נקודות מקובצות</a:t>
            </a:r>
            <a:endParaRPr lang="en-IL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6E7F812-B42E-EA65-B10E-4A6974F991DD}"/>
              </a:ext>
            </a:extLst>
          </p:cNvPr>
          <p:cNvCxnSpPr>
            <a:cxnSpLocks/>
            <a:stCxn id="4" idx="0"/>
            <a:endCxn id="57" idx="0"/>
          </p:cNvCxnSpPr>
          <p:nvPr/>
        </p:nvCxnSpPr>
        <p:spPr>
          <a:xfrm rot="16200000" flipH="1" flipV="1">
            <a:off x="3999279" y="-2804659"/>
            <a:ext cx="3318372" cy="9851923"/>
          </a:xfrm>
          <a:prstGeom prst="bentConnector3">
            <a:avLst>
              <a:gd name="adj1" fmla="val -68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7A3B15C-A97D-1A62-F1ED-EF0F2A81F487}"/>
              </a:ext>
            </a:extLst>
          </p:cNvPr>
          <p:cNvCxnSpPr>
            <a:cxnSpLocks/>
            <a:stCxn id="35" idx="2"/>
            <a:endCxn id="57" idx="2"/>
          </p:cNvCxnSpPr>
          <p:nvPr/>
        </p:nvCxnSpPr>
        <p:spPr>
          <a:xfrm rot="5400000" flipH="1">
            <a:off x="1278198" y="3814902"/>
            <a:ext cx="1332260" cy="2423649"/>
          </a:xfrm>
          <a:prstGeom prst="bentConnector3">
            <a:avLst>
              <a:gd name="adj1" fmla="val -171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EC63A67-7062-2D47-E588-92CF5FE2A833}"/>
              </a:ext>
            </a:extLst>
          </p:cNvPr>
          <p:cNvSpPr/>
          <p:nvPr/>
        </p:nvSpPr>
        <p:spPr>
          <a:xfrm>
            <a:off x="0" y="3780489"/>
            <a:ext cx="1465005" cy="58010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טבלה מקשרת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2611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A9F343-11D1-9D4F-DD8F-913E2793936F}"/>
              </a:ext>
            </a:extLst>
          </p:cNvPr>
          <p:cNvSpPr/>
          <p:nvPr/>
        </p:nvSpPr>
        <p:spPr>
          <a:xfrm>
            <a:off x="5152102" y="727575"/>
            <a:ext cx="2261420" cy="11405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נקודות הצלבה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073EE-8FB2-5391-EB8C-8BAD5D6FBF68}"/>
              </a:ext>
            </a:extLst>
          </p:cNvPr>
          <p:cNvSpPr/>
          <p:nvPr/>
        </p:nvSpPr>
        <p:spPr>
          <a:xfrm>
            <a:off x="2104102" y="3882399"/>
            <a:ext cx="2261420" cy="11405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/>
              <a:t>טבלה מקשרת של קיבוץ נקודות הצלבה לחייץ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E654BE-0DDA-BBD3-6924-1AF84CF90EAD}"/>
              </a:ext>
            </a:extLst>
          </p:cNvPr>
          <p:cNvSpPr/>
          <p:nvPr/>
        </p:nvSpPr>
        <p:spPr>
          <a:xfrm>
            <a:off x="8986683" y="727575"/>
            <a:ext cx="2261420" cy="1140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err="1"/>
              <a:t>חייצים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274B3-B95F-277B-824B-9E889066F02F}"/>
              </a:ext>
            </a:extLst>
          </p:cNvPr>
          <p:cNvSpPr txBox="1"/>
          <p:nvPr/>
        </p:nvSpPr>
        <p:spPr>
          <a:xfrm>
            <a:off x="8979624" y="1903262"/>
            <a:ext cx="23922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 חייץ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en-US" dirty="0"/>
              <a:t>fid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שם חיץ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 </a:t>
            </a:r>
            <a:r>
              <a:rPr lang="en-US" dirty="0"/>
              <a:t>name</a:t>
            </a:r>
            <a:endParaRPr lang="he-IL" dirty="0"/>
          </a:p>
          <a:p>
            <a:pPr algn="r" rtl="1"/>
            <a:r>
              <a:rPr lang="he-IL" sz="1800" b="0" i="0" u="none" strike="noStrike" dirty="0" err="1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מטרופוליני</a:t>
            </a:r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/ארצי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he-IL" dirty="0"/>
              <a:t>-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en-US" dirty="0"/>
              <a:t>scale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אזור</a:t>
            </a:r>
            <a:r>
              <a:rPr lang="he-IL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he-IL" dirty="0"/>
              <a:t>- </a:t>
            </a:r>
            <a:r>
              <a:rPr lang="en-US" dirty="0"/>
              <a:t>region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אורך החיץ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 </a:t>
            </a:r>
            <a:r>
              <a:rPr lang="en-US" dirty="0"/>
              <a:t>length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סוג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en-US" dirty="0"/>
              <a:t>type</a:t>
            </a:r>
            <a:endParaRPr lang="he-IL" dirty="0"/>
          </a:p>
          <a:p>
            <a:pPr algn="r" rtl="1"/>
            <a:r>
              <a:rPr lang="he-IL" dirty="0">
                <a:solidFill>
                  <a:srgbClr val="92D050"/>
                </a:solidFill>
              </a:rPr>
              <a:t>(גאומטריה)</a:t>
            </a:r>
            <a:endParaRPr lang="en-IL" dirty="0">
              <a:solidFill>
                <a:srgbClr val="92D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5AD40-2416-5926-5F03-7AB8CE452B16}"/>
              </a:ext>
            </a:extLst>
          </p:cNvPr>
          <p:cNvSpPr txBox="1"/>
          <p:nvPr/>
        </p:nvSpPr>
        <p:spPr>
          <a:xfrm>
            <a:off x="4671618" y="1903262"/>
            <a:ext cx="2810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 </a:t>
            </a:r>
            <a:r>
              <a:rPr lang="he-IL" dirty="0"/>
              <a:t>- </a:t>
            </a:r>
            <a:r>
              <a:rPr lang="en-US" dirty="0"/>
              <a:t>q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 קיבוץ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he-IL" dirty="0"/>
              <a:t> – </a:t>
            </a:r>
            <a:r>
              <a:rPr lang="en-US" dirty="0"/>
              <a:t>cluster_id2</a:t>
            </a:r>
            <a:endParaRPr lang="he-IL" dirty="0">
              <a:solidFill>
                <a:srgbClr val="92D050"/>
              </a:solidFill>
            </a:endParaRPr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(גאומטריה)</a:t>
            </a:r>
            <a:endParaRPr lang="en-IL" dirty="0">
              <a:solidFill>
                <a:srgbClr val="92D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C9F41C-0835-D86D-8207-BF59D486B3F1}"/>
              </a:ext>
            </a:extLst>
          </p:cNvPr>
          <p:cNvSpPr/>
          <p:nvPr/>
        </p:nvSpPr>
        <p:spPr>
          <a:xfrm>
            <a:off x="2104102" y="727575"/>
            <a:ext cx="2261420" cy="11405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קיבוץ נקודות הצלבה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31369-79F3-7C9F-2BBC-856FCD4BE907}"/>
              </a:ext>
            </a:extLst>
          </p:cNvPr>
          <p:cNvSpPr txBox="1"/>
          <p:nvPr/>
        </p:nvSpPr>
        <p:spPr>
          <a:xfrm>
            <a:off x="609600" y="1998095"/>
            <a:ext cx="37559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</a:t>
            </a:r>
            <a:r>
              <a:rPr lang="he-IL" dirty="0"/>
              <a:t> – </a:t>
            </a:r>
            <a:r>
              <a:rPr lang="en-US" dirty="0"/>
              <a:t>cluster_id2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דרך/רחוב</a:t>
            </a:r>
            <a:r>
              <a:rPr lang="he-IL" dirty="0">
                <a:solidFill>
                  <a:srgbClr val="FF0000"/>
                </a:solidFill>
              </a:rPr>
              <a:t> </a:t>
            </a:r>
          </a:p>
          <a:p>
            <a:pPr algn="r" rtl="1"/>
            <a:r>
              <a:rPr lang="he-IL" sz="1800" b="0" i="0" u="none" strike="noStrike" dirty="0"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התחלה</a:t>
            </a:r>
            <a:r>
              <a:rPr lang="he-IL" dirty="0">
                <a:solidFill>
                  <a:srgbClr val="FF0000"/>
                </a:solidFill>
              </a:rPr>
              <a:t> </a:t>
            </a:r>
          </a:p>
          <a:p>
            <a:pPr algn="r" rtl="1"/>
            <a:r>
              <a:rPr lang="he-IL" sz="1800" b="0" i="0" u="none" strike="noStrike" dirty="0"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סיום</a:t>
            </a:r>
            <a:r>
              <a:rPr lang="he-IL" dirty="0"/>
              <a:t> 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חשיבות</a:t>
            </a:r>
            <a:endParaRPr lang="en-US" dirty="0">
              <a:solidFill>
                <a:srgbClr val="FF0000"/>
              </a:solidFill>
            </a:endParaRPr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(גאומטריה</a:t>
            </a:r>
            <a:r>
              <a:rPr lang="en-US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 - רב נקודה. </a:t>
            </a:r>
            <a:r>
              <a:rPr lang="he-IL" dirty="0">
                <a:solidFill>
                  <a:srgbClr val="92D050"/>
                </a:solidFill>
                <a:latin typeface="Aptos Narrow" panose="020B0004020202020204" pitchFamily="34" charset="0"/>
              </a:rPr>
              <a:t>לא הכרחי</a:t>
            </a:r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)</a:t>
            </a:r>
            <a:endParaRPr lang="en-IL" dirty="0">
              <a:solidFill>
                <a:srgbClr val="92D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92054-B004-BDBB-1C3B-6D44583C372B}"/>
              </a:ext>
            </a:extLst>
          </p:cNvPr>
          <p:cNvSpPr txBox="1"/>
          <p:nvPr/>
        </p:nvSpPr>
        <p:spPr>
          <a:xfrm>
            <a:off x="0" y="5261272"/>
            <a:ext cx="43655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 </a:t>
            </a:r>
            <a:r>
              <a:rPr lang="en-US" dirty="0"/>
              <a:t>id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שם חייץ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 </a:t>
            </a:r>
            <a:r>
              <a:rPr lang="en-US" dirty="0"/>
              <a:t>name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 בחיץ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 </a:t>
            </a:r>
            <a:r>
              <a:rPr lang="en-US" dirty="0"/>
              <a:t>rank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 קיבוץ נקודות הצלבה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–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en-US" dirty="0"/>
              <a:t>cluster_id2</a:t>
            </a:r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(גאומטריה</a:t>
            </a:r>
            <a:r>
              <a:rPr lang="en-US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 - רב נקודה. </a:t>
            </a:r>
            <a:r>
              <a:rPr lang="he-IL" dirty="0">
                <a:solidFill>
                  <a:srgbClr val="92D050"/>
                </a:solidFill>
                <a:latin typeface="Aptos Narrow" panose="020B0004020202020204" pitchFamily="34" charset="0"/>
              </a:rPr>
              <a:t>לא הכרחי</a:t>
            </a:r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)</a:t>
            </a:r>
            <a:endParaRPr lang="en-IL" dirty="0">
              <a:solidFill>
                <a:srgbClr val="92D050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59F9DFB-B2B5-5C2C-09C7-78E5996A3C4B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10800000" flipH="1">
            <a:off x="294966" y="2172930"/>
            <a:ext cx="4183627" cy="4120165"/>
          </a:xfrm>
          <a:prstGeom prst="bentConnector4">
            <a:avLst>
              <a:gd name="adj1" fmla="val -5464"/>
              <a:gd name="adj2" fmla="val 1055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D5D1E66-F0FB-8E82-03A9-4BC3C70634CA}"/>
              </a:ext>
            </a:extLst>
          </p:cNvPr>
          <p:cNvSpPr/>
          <p:nvPr/>
        </p:nvSpPr>
        <p:spPr>
          <a:xfrm>
            <a:off x="4365522" y="2172929"/>
            <a:ext cx="226143" cy="1563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99E28D-9EA2-6C0C-D3F5-F0F89438CD9A}"/>
              </a:ext>
            </a:extLst>
          </p:cNvPr>
          <p:cNvSpPr/>
          <p:nvPr/>
        </p:nvSpPr>
        <p:spPr>
          <a:xfrm>
            <a:off x="294967" y="6214923"/>
            <a:ext cx="226143" cy="1563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FD8B92-F260-7A16-82C3-CB4D353B3A63}"/>
              </a:ext>
            </a:extLst>
          </p:cNvPr>
          <p:cNvSpPr/>
          <p:nvPr/>
        </p:nvSpPr>
        <p:spPr>
          <a:xfrm>
            <a:off x="4365522" y="5663381"/>
            <a:ext cx="226143" cy="1563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F85C7A2-7CDA-AB99-3E51-0C26D499E5AA}"/>
              </a:ext>
            </a:extLst>
          </p:cNvPr>
          <p:cNvSpPr/>
          <p:nvPr/>
        </p:nvSpPr>
        <p:spPr>
          <a:xfrm>
            <a:off x="11572568" y="2231924"/>
            <a:ext cx="235974" cy="156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FEBE260-C49E-B613-654B-2B3496522096}"/>
              </a:ext>
            </a:extLst>
          </p:cNvPr>
          <p:cNvCxnSpPr>
            <a:stCxn id="25" idx="7"/>
            <a:endCxn id="26" idx="4"/>
          </p:cNvCxnSpPr>
          <p:nvPr/>
        </p:nvCxnSpPr>
        <p:spPr>
          <a:xfrm rot="5400000" flipH="1" flipV="1">
            <a:off x="6475789" y="471511"/>
            <a:ext cx="3297525" cy="7132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E3CE11D-E67C-F7B6-C835-C749492470E5}"/>
              </a:ext>
            </a:extLst>
          </p:cNvPr>
          <p:cNvSpPr/>
          <p:nvPr/>
        </p:nvSpPr>
        <p:spPr>
          <a:xfrm>
            <a:off x="7503310" y="2270226"/>
            <a:ext cx="264174" cy="1976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6CA230A-D1D8-57AF-73C5-72DD39E72D5A}"/>
              </a:ext>
            </a:extLst>
          </p:cNvPr>
          <p:cNvCxnSpPr>
            <a:stCxn id="30" idx="4"/>
            <a:endCxn id="21" idx="4"/>
          </p:cNvCxnSpPr>
          <p:nvPr/>
        </p:nvCxnSpPr>
        <p:spPr>
          <a:xfrm rot="5400000" flipH="1">
            <a:off x="5987682" y="820183"/>
            <a:ext cx="138627" cy="3156803"/>
          </a:xfrm>
          <a:prstGeom prst="bentConnector3">
            <a:avLst>
              <a:gd name="adj1" fmla="val -6188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99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EE005-F9FE-8F6A-52E0-EEB73508C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BA470A-5BEA-4B26-DE30-C5AEDFBCE2D6}"/>
              </a:ext>
            </a:extLst>
          </p:cNvPr>
          <p:cNvSpPr/>
          <p:nvPr/>
        </p:nvSpPr>
        <p:spPr>
          <a:xfrm>
            <a:off x="2104102" y="3882399"/>
            <a:ext cx="2261420" cy="11405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/>
              <a:t>טבלה מקשרת של קיבוץ נקודות הצלבה לחייץ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FC833-A86E-39C7-0418-A9688C55F1F5}"/>
              </a:ext>
            </a:extLst>
          </p:cNvPr>
          <p:cNvSpPr/>
          <p:nvPr/>
        </p:nvSpPr>
        <p:spPr>
          <a:xfrm>
            <a:off x="8986683" y="727575"/>
            <a:ext cx="2261420" cy="1140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err="1"/>
              <a:t>חייצים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90107-BDB2-E8BD-FC7A-E5E0612DD7E7}"/>
              </a:ext>
            </a:extLst>
          </p:cNvPr>
          <p:cNvSpPr txBox="1"/>
          <p:nvPr/>
        </p:nvSpPr>
        <p:spPr>
          <a:xfrm>
            <a:off x="8979624" y="1903262"/>
            <a:ext cx="23922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 חייץ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en-US" dirty="0"/>
              <a:t>fid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שם חיץ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 </a:t>
            </a:r>
            <a:r>
              <a:rPr lang="en-US" dirty="0"/>
              <a:t>name</a:t>
            </a:r>
            <a:endParaRPr lang="he-IL" dirty="0"/>
          </a:p>
          <a:p>
            <a:pPr algn="r" rtl="1"/>
            <a:r>
              <a:rPr lang="he-IL" sz="1800" b="0" i="0" u="none" strike="noStrike" dirty="0" err="1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מטרופוליני</a:t>
            </a:r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/ארצי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he-IL" dirty="0"/>
              <a:t>-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en-US" dirty="0"/>
              <a:t>scale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אזור</a:t>
            </a:r>
            <a:r>
              <a:rPr lang="he-IL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he-IL" dirty="0"/>
              <a:t>- </a:t>
            </a:r>
            <a:r>
              <a:rPr lang="en-US" dirty="0"/>
              <a:t>region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אורך החיץ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 </a:t>
            </a:r>
            <a:r>
              <a:rPr lang="en-US" dirty="0"/>
              <a:t>length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סוג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en-US" dirty="0"/>
              <a:t>type</a:t>
            </a:r>
            <a:endParaRPr lang="he-IL" dirty="0"/>
          </a:p>
          <a:p>
            <a:pPr algn="r" rtl="1"/>
            <a:r>
              <a:rPr lang="he-IL" dirty="0">
                <a:solidFill>
                  <a:srgbClr val="92D050"/>
                </a:solidFill>
              </a:rPr>
              <a:t>(גאומטריה)</a:t>
            </a:r>
            <a:endParaRPr lang="en-IL" dirty="0">
              <a:solidFill>
                <a:srgbClr val="92D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C2712-A77C-E93F-6381-6C7A3C887D88}"/>
              </a:ext>
            </a:extLst>
          </p:cNvPr>
          <p:cNvSpPr/>
          <p:nvPr/>
        </p:nvSpPr>
        <p:spPr>
          <a:xfrm>
            <a:off x="2104102" y="727575"/>
            <a:ext cx="2261420" cy="11405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קיבוץ נקודות הצלבה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AA600-7A2E-6B59-6CE8-DC9F1CBE2CFB}"/>
              </a:ext>
            </a:extLst>
          </p:cNvPr>
          <p:cNvSpPr txBox="1"/>
          <p:nvPr/>
        </p:nvSpPr>
        <p:spPr>
          <a:xfrm>
            <a:off x="609600" y="1998095"/>
            <a:ext cx="37559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</a:t>
            </a:r>
            <a:r>
              <a:rPr lang="he-IL" dirty="0"/>
              <a:t> – </a:t>
            </a:r>
            <a:r>
              <a:rPr lang="en-US" dirty="0" err="1"/>
              <a:t>cluster_id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דרך/רחוב</a:t>
            </a:r>
            <a:r>
              <a:rPr lang="he-IL" dirty="0">
                <a:solidFill>
                  <a:srgbClr val="FF0000"/>
                </a:solidFill>
              </a:rPr>
              <a:t> </a:t>
            </a:r>
          </a:p>
          <a:p>
            <a:pPr algn="r" rtl="1"/>
            <a:r>
              <a:rPr lang="he-IL" sz="1800" b="0" i="0" u="none" strike="noStrike" dirty="0"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התחלה</a:t>
            </a:r>
            <a:r>
              <a:rPr lang="he-IL" dirty="0">
                <a:solidFill>
                  <a:srgbClr val="FF0000"/>
                </a:solidFill>
              </a:rPr>
              <a:t> </a:t>
            </a:r>
          </a:p>
          <a:p>
            <a:pPr algn="r" rtl="1"/>
            <a:r>
              <a:rPr lang="he-IL" sz="1800" b="0" i="0" u="none" strike="noStrike" dirty="0"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סיום</a:t>
            </a:r>
            <a:r>
              <a:rPr lang="he-IL" dirty="0"/>
              <a:t> 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חשיבות</a:t>
            </a:r>
            <a:endParaRPr lang="en-US" dirty="0">
              <a:solidFill>
                <a:srgbClr val="FF0000"/>
              </a:solidFill>
            </a:endParaRPr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גאומטריה</a:t>
            </a:r>
            <a:endParaRPr lang="en-IL" dirty="0">
              <a:solidFill>
                <a:srgbClr val="92D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5D1CAB-483A-9BE9-FB9C-D1DC3916DEB9}"/>
              </a:ext>
            </a:extLst>
          </p:cNvPr>
          <p:cNvSpPr txBox="1"/>
          <p:nvPr/>
        </p:nvSpPr>
        <p:spPr>
          <a:xfrm>
            <a:off x="0" y="5261272"/>
            <a:ext cx="43655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 </a:t>
            </a:r>
            <a:r>
              <a:rPr lang="en-US" dirty="0" err="1"/>
              <a:t>uid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שם חייץ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 </a:t>
            </a:r>
            <a:r>
              <a:rPr lang="en-US" dirty="0"/>
              <a:t>name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 בחיץ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 </a:t>
            </a:r>
            <a:r>
              <a:rPr lang="en-US" dirty="0"/>
              <a:t>rank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 קיבוץ נקודות הצלבה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–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en-US" dirty="0" err="1"/>
              <a:t>cluster_id</a:t>
            </a:r>
            <a:endParaRPr lang="en-US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(גאומטריה</a:t>
            </a:r>
            <a:r>
              <a:rPr lang="en-US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 - רב נקודה. </a:t>
            </a:r>
            <a:r>
              <a:rPr lang="he-IL" dirty="0">
                <a:solidFill>
                  <a:srgbClr val="92D050"/>
                </a:solidFill>
                <a:latin typeface="Aptos Narrow" panose="020B0004020202020204" pitchFamily="34" charset="0"/>
              </a:rPr>
              <a:t>לא הכרחי</a:t>
            </a:r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)</a:t>
            </a:r>
            <a:endParaRPr lang="en-IL" dirty="0">
              <a:solidFill>
                <a:srgbClr val="92D050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3FA87E2-BA63-E88F-84E5-3D0A42F67A50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10800000" flipH="1">
            <a:off x="294966" y="2172930"/>
            <a:ext cx="4183627" cy="4120165"/>
          </a:xfrm>
          <a:prstGeom prst="bentConnector4">
            <a:avLst>
              <a:gd name="adj1" fmla="val -5464"/>
              <a:gd name="adj2" fmla="val 1055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13A1D86-6D26-8886-A98B-F197D06C01C4}"/>
              </a:ext>
            </a:extLst>
          </p:cNvPr>
          <p:cNvSpPr/>
          <p:nvPr/>
        </p:nvSpPr>
        <p:spPr>
          <a:xfrm>
            <a:off x="4365522" y="2172929"/>
            <a:ext cx="226143" cy="1563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042219-E58C-C878-05FE-10FE34CD3619}"/>
              </a:ext>
            </a:extLst>
          </p:cNvPr>
          <p:cNvSpPr/>
          <p:nvPr/>
        </p:nvSpPr>
        <p:spPr>
          <a:xfrm>
            <a:off x="294967" y="6214923"/>
            <a:ext cx="226143" cy="1563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34FE67-7ED0-C71E-FE47-43D238F4CD19}"/>
              </a:ext>
            </a:extLst>
          </p:cNvPr>
          <p:cNvSpPr/>
          <p:nvPr/>
        </p:nvSpPr>
        <p:spPr>
          <a:xfrm>
            <a:off x="4365522" y="5663381"/>
            <a:ext cx="226143" cy="1563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79E531-2687-8F9E-7E2E-569F2BFE6E9B}"/>
              </a:ext>
            </a:extLst>
          </p:cNvPr>
          <p:cNvSpPr/>
          <p:nvPr/>
        </p:nvSpPr>
        <p:spPr>
          <a:xfrm>
            <a:off x="11572568" y="2231924"/>
            <a:ext cx="235974" cy="156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514077-76F6-E248-D3A1-52A1F5561A98}"/>
              </a:ext>
            </a:extLst>
          </p:cNvPr>
          <p:cNvCxnSpPr>
            <a:stCxn id="25" idx="7"/>
            <a:endCxn id="26" idx="4"/>
          </p:cNvCxnSpPr>
          <p:nvPr/>
        </p:nvCxnSpPr>
        <p:spPr>
          <a:xfrm rot="5400000" flipH="1" flipV="1">
            <a:off x="6475789" y="471511"/>
            <a:ext cx="3297525" cy="7132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DE6D-48B7-3D63-7973-15271CCA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מטלות נוספות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6BB0-B541-6B98-6EB8-A3FB73FA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הוספת עמודות דרך/רחוב, התחלה, סיום בקיבוץ נקודות הצלבה(מעבר על </a:t>
            </a:r>
            <a:r>
              <a:rPr lang="en-US" dirty="0"/>
              <a:t>380</a:t>
            </a:r>
            <a:r>
              <a:rPr lang="he-IL" dirty="0"/>
              <a:t> נקודות)</a:t>
            </a:r>
          </a:p>
          <a:p>
            <a:r>
              <a:rPr lang="he-IL" dirty="0"/>
              <a:t>מטא דאטה</a:t>
            </a:r>
            <a:endParaRPr lang="en-US" dirty="0"/>
          </a:p>
          <a:p>
            <a:r>
              <a:rPr lang="he-IL" dirty="0"/>
              <a:t>בעתיד – הוספת הצירים הנחתכים </a:t>
            </a:r>
            <a:r>
              <a:rPr lang="he-IL"/>
              <a:t>בכל הצלבה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372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233</Words>
  <Application>Microsoft Office PowerPoint</Application>
  <PresentationFormat>Widescreen</PresentationFormat>
  <Paragraphs>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Aptos Narrow</vt:lpstr>
      <vt:lpstr>Arial</vt:lpstr>
      <vt:lpstr>Office Theme</vt:lpstr>
      <vt:lpstr>חייצים וחגורות – מבנה נתונים</vt:lpstr>
      <vt:lpstr>PowerPoint Presentation</vt:lpstr>
      <vt:lpstr>PowerPoint Presentation</vt:lpstr>
      <vt:lpstr>PowerPoint Presentation</vt:lpstr>
      <vt:lpstr>מטלות נוספות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Ido klein</dc:creator>
  <cp:lastModifiedBy>Ido klein</cp:lastModifiedBy>
  <cp:revision>1</cp:revision>
  <dcterms:created xsi:type="dcterms:W3CDTF">2025-02-13T07:10:54Z</dcterms:created>
  <dcterms:modified xsi:type="dcterms:W3CDTF">2025-02-18T11:54:47Z</dcterms:modified>
</cp:coreProperties>
</file>