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1" r:id="rId2"/>
    <p:sldId id="335" r:id="rId3"/>
    <p:sldId id="338" r:id="rId4"/>
    <p:sldId id="336" r:id="rId5"/>
    <p:sldId id="344" r:id="rId6"/>
    <p:sldId id="345" r:id="rId7"/>
    <p:sldId id="349" r:id="rId8"/>
    <p:sldId id="346" r:id="rId9"/>
    <p:sldId id="347" r:id="rId10"/>
    <p:sldId id="341" r:id="rId11"/>
    <p:sldId id="348" r:id="rId12"/>
    <p:sldId id="342" r:id="rId13"/>
    <p:sldId id="33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Mammogram Dataset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0065" y="3733800"/>
            <a:ext cx="1764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Bhargav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 Thomas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Sandeep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Pavithran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Y</a:t>
            </a:r>
          </a:p>
        </p:txBody>
      </p:sp>
    </p:spTree>
    <p:extLst>
      <p:ext uri="{BB962C8B-B14F-4D97-AF65-F5344CB8AC3E}">
        <p14:creationId xmlns:p14="http://schemas.microsoft.com/office/powerpoint/2010/main" val="18871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4812714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78" y="4419600"/>
            <a:ext cx="5517358" cy="21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converting SL TO USL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437765" cy="12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59288" y="302577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concatenating  the new label with the main data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Accuracy, Recall and Precision will look like: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8" y="3962400"/>
            <a:ext cx="74374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7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68580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PCA(Principle component analysis)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06591"/>
            <a:ext cx="7315200" cy="177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0" y="312420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2047A-A268-4094-A873-AE24EF7D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518025"/>
            <a:ext cx="4343400" cy="32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finally we have built our classification model and we can see that Random Forest Classification algorithm with Principle component analysis gives the best results for our dataset.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suggest that Mammography is the best study to identify the severity in the early stages of Breast cancer.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Solution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(BC) is one of the most common cancers among women worldwide, representing the majority of new cancer cases and cancer-related deaths according to global statistics, making it a significant public health problem in today’s society.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Mammography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most important screening test for breast cancer is the mammogram. A mammogram is an X-ray of the breast.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early diagnosis of BC can improve the chance of survival significantly, as it can promote timely clinical treatment to patients.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classification of benign tumors can prevent patients undergoing unnecessary treatments.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796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observe which features are most helpful in predicting malignant or benign cancer and to see general trends that may aid us in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classify whether the breast cancer is benign (0) or malignant (1). To achieve this we have used machine learning classification methods to fit a function that can predict the discrete class of new input.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7153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Mammogram Dataset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1420"/>
            <a:ext cx="8229600" cy="3623522"/>
          </a:xfrm>
        </p:spPr>
      </p:pic>
    </p:spTree>
    <p:extLst>
      <p:ext uri="{BB962C8B-B14F-4D97-AF65-F5344CB8AC3E}">
        <p14:creationId xmlns:p14="http://schemas.microsoft.com/office/powerpoint/2010/main" val="3233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of Severity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3790"/>
            <a:ext cx="4040188" cy="269345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953000" y="1524000"/>
            <a:ext cx="4041775" cy="639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level based on age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03261"/>
            <a:ext cx="4041775" cy="2694516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683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743200" y="1600200"/>
            <a:ext cx="4040188" cy="639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level based on margin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3790"/>
            <a:ext cx="4040188" cy="2693458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03261"/>
            <a:ext cx="4041775" cy="2694516"/>
          </a:xfrm>
        </p:spPr>
      </p:pic>
    </p:spTree>
    <p:extLst>
      <p:ext uri="{BB962C8B-B14F-4D97-AF65-F5344CB8AC3E}">
        <p14:creationId xmlns:p14="http://schemas.microsoft.com/office/powerpoint/2010/main" val="26130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of Features: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799"/>
            <a:ext cx="7696200" cy="389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543800" cy="5334000"/>
          </a:xfr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048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Features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accuracies of each model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8010838" cy="288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8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8504</TotalTime>
  <Words>319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Mammogram Dataset Analysis</vt:lpstr>
      <vt:lpstr>Introduction</vt:lpstr>
      <vt:lpstr>Objectives </vt:lpstr>
      <vt:lpstr>Mammogram Dataset</vt:lpstr>
      <vt:lpstr>Exploratory Data Analysis</vt:lpstr>
      <vt:lpstr>Exploratory Data Analysis</vt:lpstr>
      <vt:lpstr>Exploratory Data Analysis</vt:lpstr>
      <vt:lpstr>Correlation between Features </vt:lpstr>
      <vt:lpstr>Actual accuracies of each model  </vt:lpstr>
      <vt:lpstr>ROC Curve</vt:lpstr>
      <vt:lpstr>After converting SL TO USL</vt:lpstr>
      <vt:lpstr>PowerPoint Presentation</vt:lpstr>
      <vt:lpstr>Inference and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MOTURU PRAVEEN BHARGAV</cp:lastModifiedBy>
  <cp:revision>323</cp:revision>
  <dcterms:created xsi:type="dcterms:W3CDTF">2017-03-30T12:09:41Z</dcterms:created>
  <dcterms:modified xsi:type="dcterms:W3CDTF">2019-11-14T05:31:51Z</dcterms:modified>
</cp:coreProperties>
</file>