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C0894-AAEE-4FD0-863F-B34A71D87960}" v="80" dt="2019-12-20T11:26:18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>
        <p:scale>
          <a:sx n="55" d="100"/>
          <a:sy n="55" d="100"/>
        </p:scale>
        <p:origin x="621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 cazes" userId="00dc947b42cd7d86" providerId="LiveId" clId="{3C6C0894-AAEE-4FD0-863F-B34A71D87960}"/>
    <pc:docChg chg="undo custSel mod addSld delSld modSld">
      <pc:chgData name="noa cazes" userId="00dc947b42cd7d86" providerId="LiveId" clId="{3C6C0894-AAEE-4FD0-863F-B34A71D87960}" dt="2019-12-20T11:27:59.289" v="810" actId="20577"/>
      <pc:docMkLst>
        <pc:docMk/>
      </pc:docMkLst>
      <pc:sldChg chg="addSp delSp modSp mod setBg delDesignElem">
        <pc:chgData name="noa cazes" userId="00dc947b42cd7d86" providerId="LiveId" clId="{3C6C0894-AAEE-4FD0-863F-B34A71D87960}" dt="2019-12-19T10:28:51.246" v="212"/>
        <pc:sldMkLst>
          <pc:docMk/>
          <pc:sldMk cId="1979436157" sldId="256"/>
        </pc:sldMkLst>
        <pc:spChg chg="add mod">
          <ac:chgData name="noa cazes" userId="00dc947b42cd7d86" providerId="LiveId" clId="{3C6C0894-AAEE-4FD0-863F-B34A71D87960}" dt="2019-12-19T10:21:32.428" v="38" actId="26606"/>
          <ac:spMkLst>
            <pc:docMk/>
            <pc:sldMk cId="1979436157" sldId="256"/>
            <ac:spMk id="2" creationId="{A088EA8E-6A45-4845-B24D-C0F1D4590F0E}"/>
          </ac:spMkLst>
        </pc:spChg>
        <pc:spChg chg="del">
          <ac:chgData name="noa cazes" userId="00dc947b42cd7d86" providerId="LiveId" clId="{3C6C0894-AAEE-4FD0-863F-B34A71D87960}" dt="2019-12-18T14:33:04.759" v="0" actId="478"/>
          <ac:spMkLst>
            <pc:docMk/>
            <pc:sldMk cId="1979436157" sldId="256"/>
            <ac:spMk id="2" creationId="{DB759494-4D60-48E6-9084-5852B0B38FF8}"/>
          </ac:spMkLst>
        </pc:spChg>
        <pc:spChg chg="del">
          <ac:chgData name="noa cazes" userId="00dc947b42cd7d86" providerId="LiveId" clId="{3C6C0894-AAEE-4FD0-863F-B34A71D87960}" dt="2019-12-18T14:33:08.751" v="1" actId="478"/>
          <ac:spMkLst>
            <pc:docMk/>
            <pc:sldMk cId="1979436157" sldId="256"/>
            <ac:spMk id="3" creationId="{30F3F2CF-A4EE-4E05-BE3E-304DE47E9F73}"/>
          </ac:spMkLst>
        </pc:spChg>
        <pc:spChg chg="add del mod ord">
          <ac:chgData name="noa cazes" userId="00dc947b42cd7d86" providerId="LiveId" clId="{3C6C0894-AAEE-4FD0-863F-B34A71D87960}" dt="2019-12-19T10:24:58.297" v="40" actId="478"/>
          <ac:spMkLst>
            <pc:docMk/>
            <pc:sldMk cId="1979436157" sldId="256"/>
            <ac:spMk id="4" creationId="{43E8FE48-142B-4B83-89FD-67A951D0D336}"/>
          </ac:spMkLst>
        </pc:spChg>
        <pc:spChg chg="add del">
          <ac:chgData name="noa cazes" userId="00dc947b42cd7d86" providerId="LiveId" clId="{3C6C0894-AAEE-4FD0-863F-B34A71D87960}" dt="2019-12-19T10:28:51.246" v="212"/>
          <ac:spMkLst>
            <pc:docMk/>
            <pc:sldMk cId="1979436157" sldId="256"/>
            <ac:spMk id="9" creationId="{B64F47E8-C2CA-43A6-9404-03BADA34D765}"/>
          </ac:spMkLst>
        </pc:spChg>
        <pc:spChg chg="add del">
          <ac:chgData name="noa cazes" userId="00dc947b42cd7d86" providerId="LiveId" clId="{3C6C0894-AAEE-4FD0-863F-B34A71D87960}" dt="2019-12-19T10:28:51.246" v="212"/>
          <ac:spMkLst>
            <pc:docMk/>
            <pc:sldMk cId="1979436157" sldId="256"/>
            <ac:spMk id="11" creationId="{FF01D43C-86DB-4B5D-A163-81BC9420129A}"/>
          </ac:spMkLst>
        </pc:spChg>
        <pc:spChg chg="add del">
          <ac:chgData name="noa cazes" userId="00dc947b42cd7d86" providerId="LiveId" clId="{3C6C0894-AAEE-4FD0-863F-B34A71D87960}" dt="2019-12-19T10:28:51.246" v="212"/>
          <ac:spMkLst>
            <pc:docMk/>
            <pc:sldMk cId="1979436157" sldId="256"/>
            <ac:spMk id="13" creationId="{36A995F0-906C-4573-A739-16EED217D852}"/>
          </ac:spMkLst>
        </pc:spChg>
        <pc:cxnChg chg="add del">
          <ac:chgData name="noa cazes" userId="00dc947b42cd7d86" providerId="LiveId" clId="{3C6C0894-AAEE-4FD0-863F-B34A71D87960}" dt="2019-12-19T10:28:51.246" v="212"/>
          <ac:cxnSpMkLst>
            <pc:docMk/>
            <pc:sldMk cId="1979436157" sldId="256"/>
            <ac:cxnSpMk id="15" creationId="{C3F5F06D-7250-43A5-9B61-0B7F1FD7E395}"/>
          </ac:cxnSpMkLst>
        </pc:cxnChg>
      </pc:sldChg>
      <pc:sldChg chg="addSp delSp modSp add del mod setBg setClrOvrMap">
        <pc:chgData name="noa cazes" userId="00dc947b42cd7d86" providerId="LiveId" clId="{3C6C0894-AAEE-4FD0-863F-B34A71D87960}" dt="2019-12-19T10:25:58.741" v="44" actId="47"/>
        <pc:sldMkLst>
          <pc:docMk/>
          <pc:sldMk cId="251432112" sldId="257"/>
        </pc:sldMkLst>
        <pc:spChg chg="del mod">
          <ac:chgData name="noa cazes" userId="00dc947b42cd7d86" providerId="LiveId" clId="{3C6C0894-AAEE-4FD0-863F-B34A71D87960}" dt="2019-12-19T10:25:35.358" v="43" actId="478"/>
          <ac:spMkLst>
            <pc:docMk/>
            <pc:sldMk cId="251432112" sldId="257"/>
            <ac:spMk id="2" creationId="{9D28EE24-04C6-4FAB-9B2C-D3B552892FBC}"/>
          </ac:spMkLst>
        </pc:spChg>
        <pc:spChg chg="del mod">
          <ac:chgData name="noa cazes" userId="00dc947b42cd7d86" providerId="LiveId" clId="{3C6C0894-AAEE-4FD0-863F-B34A71D87960}" dt="2019-12-19T10:25:33.043" v="42" actId="478"/>
          <ac:spMkLst>
            <pc:docMk/>
            <pc:sldMk cId="251432112" sldId="257"/>
            <ac:spMk id="3" creationId="{AC2788FD-0B8A-4DA5-9581-B8D85847F014}"/>
          </ac:spMkLst>
        </pc:spChg>
        <pc:spChg chg="add del">
          <ac:chgData name="noa cazes" userId="00dc947b42cd7d86" providerId="LiveId" clId="{3C6C0894-AAEE-4FD0-863F-B34A71D87960}" dt="2019-12-19T10:20:24.539" v="11" actId="26606"/>
          <ac:spMkLst>
            <pc:docMk/>
            <pc:sldMk cId="251432112" sldId="257"/>
            <ac:spMk id="8" creationId="{2F7507C1-F56F-4773-B8DF-13651FC0B1F2}"/>
          </ac:spMkLst>
        </pc:spChg>
        <pc:spChg chg="add del">
          <ac:chgData name="noa cazes" userId="00dc947b42cd7d86" providerId="LiveId" clId="{3C6C0894-AAEE-4FD0-863F-B34A71D87960}" dt="2019-12-19T10:20:24.539" v="11" actId="26606"/>
          <ac:spMkLst>
            <pc:docMk/>
            <pc:sldMk cId="251432112" sldId="257"/>
            <ac:spMk id="10" creationId="{354706C1-38B7-4C23-8749-906CB0DC80A8}"/>
          </ac:spMkLst>
        </pc:spChg>
        <pc:spChg chg="add del">
          <ac:chgData name="noa cazes" userId="00dc947b42cd7d86" providerId="LiveId" clId="{3C6C0894-AAEE-4FD0-863F-B34A71D87960}" dt="2019-12-19T10:20:24.539" v="11" actId="26606"/>
          <ac:spMkLst>
            <pc:docMk/>
            <pc:sldMk cId="251432112" sldId="257"/>
            <ac:spMk id="12" creationId="{FEE15661-B0F2-42AE-A75B-0999B2CF5983}"/>
          </ac:spMkLst>
        </pc:spChg>
        <pc:spChg chg="add del">
          <ac:chgData name="noa cazes" userId="00dc947b42cd7d86" providerId="LiveId" clId="{3C6C0894-AAEE-4FD0-863F-B34A71D87960}" dt="2019-12-19T10:24:09.651" v="39" actId="26606"/>
          <ac:spMkLst>
            <pc:docMk/>
            <pc:sldMk cId="251432112" sldId="257"/>
            <ac:spMk id="19" creationId="{A10C41F2-1746-4431-9B52-B9F147A896B8}"/>
          </ac:spMkLst>
        </pc:spChg>
        <pc:spChg chg="add del">
          <ac:chgData name="noa cazes" userId="00dc947b42cd7d86" providerId="LiveId" clId="{3C6C0894-AAEE-4FD0-863F-B34A71D87960}" dt="2019-12-19T10:24:09.651" v="39" actId="26606"/>
          <ac:spMkLst>
            <pc:docMk/>
            <pc:sldMk cId="251432112" sldId="257"/>
            <ac:spMk id="21" creationId="{B695F8C5-0ED1-4C24-877A-A9E15A1C6430}"/>
          </ac:spMkLst>
        </pc:spChg>
        <pc:spChg chg="add del">
          <ac:chgData name="noa cazes" userId="00dc947b42cd7d86" providerId="LiveId" clId="{3C6C0894-AAEE-4FD0-863F-B34A71D87960}" dt="2019-12-19T10:24:09.651" v="39" actId="26606"/>
          <ac:spMkLst>
            <pc:docMk/>
            <pc:sldMk cId="251432112" sldId="257"/>
            <ac:spMk id="23" creationId="{7984928E-D694-4849-BBAD-D7C7DC405478}"/>
          </ac:spMkLst>
        </pc:spChg>
        <pc:spChg chg="add del">
          <ac:chgData name="noa cazes" userId="00dc947b42cd7d86" providerId="LiveId" clId="{3C6C0894-AAEE-4FD0-863F-B34A71D87960}" dt="2019-12-19T10:25:21.640" v="41" actId="26606"/>
          <ac:spMkLst>
            <pc:docMk/>
            <pc:sldMk cId="251432112" sldId="257"/>
            <ac:spMk id="30" creationId="{A10C41F2-1746-4431-9B52-B9F147A896B8}"/>
          </ac:spMkLst>
        </pc:spChg>
        <pc:spChg chg="add del">
          <ac:chgData name="noa cazes" userId="00dc947b42cd7d86" providerId="LiveId" clId="{3C6C0894-AAEE-4FD0-863F-B34A71D87960}" dt="2019-12-19T10:25:21.640" v="41" actId="26606"/>
          <ac:spMkLst>
            <pc:docMk/>
            <pc:sldMk cId="251432112" sldId="257"/>
            <ac:spMk id="32" creationId="{7984928E-D694-4849-BBAD-D7C7DC405478}"/>
          </ac:spMkLst>
        </pc:spChg>
        <pc:spChg chg="add">
          <ac:chgData name="noa cazes" userId="00dc947b42cd7d86" providerId="LiveId" clId="{3C6C0894-AAEE-4FD0-863F-B34A71D87960}" dt="2019-12-19T10:25:21.640" v="41" actId="26606"/>
          <ac:spMkLst>
            <pc:docMk/>
            <pc:sldMk cId="251432112" sldId="257"/>
            <ac:spMk id="39" creationId="{A10C41F2-1746-4431-9B52-B9F147A896B8}"/>
          </ac:spMkLst>
        </pc:spChg>
        <pc:spChg chg="add">
          <ac:chgData name="noa cazes" userId="00dc947b42cd7d86" providerId="LiveId" clId="{3C6C0894-AAEE-4FD0-863F-B34A71D87960}" dt="2019-12-19T10:25:21.640" v="41" actId="26606"/>
          <ac:spMkLst>
            <pc:docMk/>
            <pc:sldMk cId="251432112" sldId="257"/>
            <ac:spMk id="41" creationId="{B695F8C5-0ED1-4C24-877A-A9E15A1C6430}"/>
          </ac:spMkLst>
        </pc:spChg>
        <pc:spChg chg="add">
          <ac:chgData name="noa cazes" userId="00dc947b42cd7d86" providerId="LiveId" clId="{3C6C0894-AAEE-4FD0-863F-B34A71D87960}" dt="2019-12-19T10:25:21.640" v="41" actId="26606"/>
          <ac:spMkLst>
            <pc:docMk/>
            <pc:sldMk cId="251432112" sldId="257"/>
            <ac:spMk id="43" creationId="{7984928E-D694-4849-BBAD-D7C7DC405478}"/>
          </ac:spMkLst>
        </pc:spChg>
        <pc:cxnChg chg="add del">
          <ac:chgData name="noa cazes" userId="00dc947b42cd7d86" providerId="LiveId" clId="{3C6C0894-AAEE-4FD0-863F-B34A71D87960}" dt="2019-12-19T10:20:24.539" v="11" actId="26606"/>
          <ac:cxnSpMkLst>
            <pc:docMk/>
            <pc:sldMk cId="251432112" sldId="257"/>
            <ac:cxnSpMk id="14" creationId="{CD161189-7A5B-4B2B-93DC-777102994750}"/>
          </ac:cxnSpMkLst>
        </pc:cxnChg>
        <pc:cxnChg chg="add del">
          <ac:chgData name="noa cazes" userId="00dc947b42cd7d86" providerId="LiveId" clId="{3C6C0894-AAEE-4FD0-863F-B34A71D87960}" dt="2019-12-19T10:24:09.651" v="39" actId="26606"/>
          <ac:cxnSpMkLst>
            <pc:docMk/>
            <pc:sldMk cId="251432112" sldId="257"/>
            <ac:cxnSpMk id="25" creationId="{99237721-19CF-41B1-AA0A-E1E1A8282D52}"/>
          </ac:cxnSpMkLst>
        </pc:cxnChg>
        <pc:cxnChg chg="add del">
          <ac:chgData name="noa cazes" userId="00dc947b42cd7d86" providerId="LiveId" clId="{3C6C0894-AAEE-4FD0-863F-B34A71D87960}" dt="2019-12-19T10:25:21.640" v="41" actId="26606"/>
          <ac:cxnSpMkLst>
            <pc:docMk/>
            <pc:sldMk cId="251432112" sldId="257"/>
            <ac:cxnSpMk id="34" creationId="{99237721-19CF-41B1-AA0A-E1E1A8282D52}"/>
          </ac:cxnSpMkLst>
        </pc:cxnChg>
        <pc:cxnChg chg="add">
          <ac:chgData name="noa cazes" userId="00dc947b42cd7d86" providerId="LiveId" clId="{3C6C0894-AAEE-4FD0-863F-B34A71D87960}" dt="2019-12-19T10:25:21.640" v="41" actId="26606"/>
          <ac:cxnSpMkLst>
            <pc:docMk/>
            <pc:sldMk cId="251432112" sldId="257"/>
            <ac:cxnSpMk id="45" creationId="{99237721-19CF-41B1-AA0A-E1E1A8282D52}"/>
          </ac:cxnSpMkLst>
        </pc:cxnChg>
      </pc:sldChg>
      <pc:sldChg chg="add del">
        <pc:chgData name="noa cazes" userId="00dc947b42cd7d86" providerId="LiveId" clId="{3C6C0894-AAEE-4FD0-863F-B34A71D87960}" dt="2019-12-19T10:19:12.558" v="8" actId="47"/>
        <pc:sldMkLst>
          <pc:docMk/>
          <pc:sldMk cId="1499193655" sldId="257"/>
        </pc:sldMkLst>
      </pc:sldChg>
      <pc:sldChg chg="addSp delSp modSp add mod setBg setClrOvrMap delDesignElem">
        <pc:chgData name="noa cazes" userId="00dc947b42cd7d86" providerId="LiveId" clId="{3C6C0894-AAEE-4FD0-863F-B34A71D87960}" dt="2019-12-19T10:50:04.585" v="480" actId="20577"/>
        <pc:sldMkLst>
          <pc:docMk/>
          <pc:sldMk cId="1565559186" sldId="257"/>
        </pc:sldMkLst>
        <pc:spChg chg="mod">
          <ac:chgData name="noa cazes" userId="00dc947b42cd7d86" providerId="LiveId" clId="{3C6C0894-AAEE-4FD0-863F-B34A71D87960}" dt="2019-12-19T10:29:02.906" v="215" actId="26606"/>
          <ac:spMkLst>
            <pc:docMk/>
            <pc:sldMk cId="1565559186" sldId="257"/>
            <ac:spMk id="2" creationId="{97803B17-1EDF-414B-BFC4-84D67A221995}"/>
          </ac:spMkLst>
        </pc:spChg>
        <pc:spChg chg="mod">
          <ac:chgData name="noa cazes" userId="00dc947b42cd7d86" providerId="LiveId" clId="{3C6C0894-AAEE-4FD0-863F-B34A71D87960}" dt="2019-12-19T10:50:04.585" v="480" actId="20577"/>
          <ac:spMkLst>
            <pc:docMk/>
            <pc:sldMk cId="1565559186" sldId="257"/>
            <ac:spMk id="3" creationId="{2C35F92D-A896-4331-8268-6D105807077A}"/>
          </ac:spMkLst>
        </pc:spChg>
        <pc:spChg chg="add del">
          <ac:chgData name="noa cazes" userId="00dc947b42cd7d86" providerId="LiveId" clId="{3C6C0894-AAEE-4FD0-863F-B34A71D87960}" dt="2019-12-19T10:29:02.906" v="215" actId="26606"/>
          <ac:spMkLst>
            <pc:docMk/>
            <pc:sldMk cId="1565559186" sldId="257"/>
            <ac:spMk id="8" creationId="{2F7507C1-F56F-4773-B8DF-13651FC0B1F2}"/>
          </ac:spMkLst>
        </pc:spChg>
        <pc:spChg chg="add del">
          <ac:chgData name="noa cazes" userId="00dc947b42cd7d86" providerId="LiveId" clId="{3C6C0894-AAEE-4FD0-863F-B34A71D87960}" dt="2019-12-19T10:29:02.906" v="215" actId="26606"/>
          <ac:spMkLst>
            <pc:docMk/>
            <pc:sldMk cId="1565559186" sldId="257"/>
            <ac:spMk id="10" creationId="{354706C1-38B7-4C23-8749-906CB0DC80A8}"/>
          </ac:spMkLst>
        </pc:spChg>
        <pc:spChg chg="add del">
          <ac:chgData name="noa cazes" userId="00dc947b42cd7d86" providerId="LiveId" clId="{3C6C0894-AAEE-4FD0-863F-B34A71D87960}" dt="2019-12-19T10:29:02.906" v="215" actId="26606"/>
          <ac:spMkLst>
            <pc:docMk/>
            <pc:sldMk cId="1565559186" sldId="257"/>
            <ac:spMk id="12" creationId="{FEE15661-B0F2-42AE-A75B-0999B2CF5983}"/>
          </ac:spMkLst>
        </pc:spChg>
        <pc:spChg chg="add del">
          <ac:chgData name="noa cazes" userId="00dc947b42cd7d86" providerId="LiveId" clId="{3C6C0894-AAEE-4FD0-863F-B34A71D87960}" dt="2019-12-19T10:29:02.885" v="214" actId="26606"/>
          <ac:spMkLst>
            <pc:docMk/>
            <pc:sldMk cId="1565559186" sldId="257"/>
            <ac:spMk id="19" creationId="{A10C41F2-1746-4431-9B52-B9F147A896B8}"/>
          </ac:spMkLst>
        </pc:spChg>
        <pc:spChg chg="add del">
          <ac:chgData name="noa cazes" userId="00dc947b42cd7d86" providerId="LiveId" clId="{3C6C0894-AAEE-4FD0-863F-B34A71D87960}" dt="2019-12-19T10:29:02.885" v="214" actId="26606"/>
          <ac:spMkLst>
            <pc:docMk/>
            <pc:sldMk cId="1565559186" sldId="257"/>
            <ac:spMk id="21" creationId="{7984928E-D694-4849-BBAD-D7C7DC405478}"/>
          </ac:spMkLst>
        </pc:spChg>
        <pc:spChg chg="add">
          <ac:chgData name="noa cazes" userId="00dc947b42cd7d86" providerId="LiveId" clId="{3C6C0894-AAEE-4FD0-863F-B34A71D87960}" dt="2019-12-19T10:29:02.906" v="215" actId="26606"/>
          <ac:spMkLst>
            <pc:docMk/>
            <pc:sldMk cId="1565559186" sldId="257"/>
            <ac:spMk id="25" creationId="{B0890400-BB8B-4A44-AB63-65C7CA223EBA}"/>
          </ac:spMkLst>
        </pc:spChg>
        <pc:cxnChg chg="add del">
          <ac:chgData name="noa cazes" userId="00dc947b42cd7d86" providerId="LiveId" clId="{3C6C0894-AAEE-4FD0-863F-B34A71D87960}" dt="2019-12-19T10:29:02.906" v="215" actId="26606"/>
          <ac:cxnSpMkLst>
            <pc:docMk/>
            <pc:sldMk cId="1565559186" sldId="257"/>
            <ac:cxnSpMk id="14" creationId="{CD161189-7A5B-4B2B-93DC-777102994750}"/>
          </ac:cxnSpMkLst>
        </pc:cxnChg>
        <pc:cxnChg chg="add del">
          <ac:chgData name="noa cazes" userId="00dc947b42cd7d86" providerId="LiveId" clId="{3C6C0894-AAEE-4FD0-863F-B34A71D87960}" dt="2019-12-19T10:29:02.885" v="214" actId="26606"/>
          <ac:cxnSpMkLst>
            <pc:docMk/>
            <pc:sldMk cId="1565559186" sldId="257"/>
            <ac:cxnSpMk id="23" creationId="{99237721-19CF-41B1-AA0A-E1E1A8282D52}"/>
          </ac:cxnSpMkLst>
        </pc:cxnChg>
        <pc:cxnChg chg="add">
          <ac:chgData name="noa cazes" userId="00dc947b42cd7d86" providerId="LiveId" clId="{3C6C0894-AAEE-4FD0-863F-B34A71D87960}" dt="2019-12-19T10:29:02.906" v="215" actId="26606"/>
          <ac:cxnSpMkLst>
            <pc:docMk/>
            <pc:sldMk cId="1565559186" sldId="257"/>
            <ac:cxnSpMk id="26" creationId="{4D39B797-CDC6-4529-8A36-9CBFC9816337}"/>
          </ac:cxnSpMkLst>
        </pc:cxnChg>
      </pc:sldChg>
      <pc:sldChg chg="addSp delSp modSp add">
        <pc:chgData name="noa cazes" userId="00dc947b42cd7d86" providerId="LiveId" clId="{3C6C0894-AAEE-4FD0-863F-B34A71D87960}" dt="2019-12-19T10:40:58.566" v="330" actId="14100"/>
        <pc:sldMkLst>
          <pc:docMk/>
          <pc:sldMk cId="3164534221" sldId="258"/>
        </pc:sldMkLst>
        <pc:spChg chg="mod">
          <ac:chgData name="noa cazes" userId="00dc947b42cd7d86" providerId="LiveId" clId="{3C6C0894-AAEE-4FD0-863F-B34A71D87960}" dt="2019-12-19T10:35:33.501" v="242" actId="1076"/>
          <ac:spMkLst>
            <pc:docMk/>
            <pc:sldMk cId="3164534221" sldId="258"/>
            <ac:spMk id="2" creationId="{1240FFBB-0579-4ABA-AC74-F86D2F579D16}"/>
          </ac:spMkLst>
        </pc:spChg>
        <pc:spChg chg="del">
          <ac:chgData name="noa cazes" userId="00dc947b42cd7d86" providerId="LiveId" clId="{3C6C0894-AAEE-4FD0-863F-B34A71D87960}" dt="2019-12-19T10:29:41.938" v="237" actId="478"/>
          <ac:spMkLst>
            <pc:docMk/>
            <pc:sldMk cId="3164534221" sldId="258"/>
            <ac:spMk id="3" creationId="{8F706A3D-2249-474C-8FCC-5E4F21C6B858}"/>
          </ac:spMkLst>
        </pc:spChg>
        <pc:spChg chg="add del mod">
          <ac:chgData name="noa cazes" userId="00dc947b42cd7d86" providerId="LiveId" clId="{3C6C0894-AAEE-4FD0-863F-B34A71D87960}" dt="2019-12-19T10:39:16.738" v="281" actId="11529"/>
          <ac:spMkLst>
            <pc:docMk/>
            <pc:sldMk cId="3164534221" sldId="258"/>
            <ac:spMk id="7" creationId="{3A89A69F-773B-421A-BB02-481129E495E5}"/>
          </ac:spMkLst>
        </pc:spChg>
        <pc:spChg chg="add del mod">
          <ac:chgData name="noa cazes" userId="00dc947b42cd7d86" providerId="LiveId" clId="{3C6C0894-AAEE-4FD0-863F-B34A71D87960}" dt="2019-12-19T10:39:14.801" v="279" actId="11529"/>
          <ac:spMkLst>
            <pc:docMk/>
            <pc:sldMk cId="3164534221" sldId="258"/>
            <ac:spMk id="8" creationId="{32CF5FE5-2D59-4644-A987-C60CC3250C94}"/>
          </ac:spMkLst>
        </pc:spChg>
        <pc:grpChg chg="add mod">
          <ac:chgData name="noa cazes" userId="00dc947b42cd7d86" providerId="LiveId" clId="{3C6C0894-AAEE-4FD0-863F-B34A71D87960}" dt="2019-12-19T10:39:00.224" v="273" actId="164"/>
          <ac:grpSpMkLst>
            <pc:docMk/>
            <pc:sldMk cId="3164534221" sldId="258"/>
            <ac:grpSpMk id="9" creationId="{3D71F5DE-F9F6-48C8-8F9D-59D218068E96}"/>
          </ac:grpSpMkLst>
        </pc:grpChg>
        <pc:picChg chg="add mod modCrop">
          <ac:chgData name="noa cazes" userId="00dc947b42cd7d86" providerId="LiveId" clId="{3C6C0894-AAEE-4FD0-863F-B34A71D87960}" dt="2019-12-19T10:40:58.566" v="330" actId="14100"/>
          <ac:picMkLst>
            <pc:docMk/>
            <pc:sldMk cId="3164534221" sldId="258"/>
            <ac:picMk id="5" creationId="{227F30C7-FBCE-49DE-BEDB-25B3CEC1A6B9}"/>
          </ac:picMkLst>
        </pc:picChg>
        <pc:picChg chg="add del mod modCrop">
          <ac:chgData name="noa cazes" userId="00dc947b42cd7d86" providerId="LiveId" clId="{3C6C0894-AAEE-4FD0-863F-B34A71D87960}" dt="2019-12-19T10:40:54.047" v="329" actId="478"/>
          <ac:picMkLst>
            <pc:docMk/>
            <pc:sldMk cId="3164534221" sldId="258"/>
            <ac:picMk id="6" creationId="{93A97946-FC19-46FE-B919-D11F6E682C86}"/>
          </ac:picMkLst>
        </pc:picChg>
      </pc:sldChg>
      <pc:sldChg chg="add del">
        <pc:chgData name="noa cazes" userId="00dc947b42cd7d86" providerId="LiveId" clId="{3C6C0894-AAEE-4FD0-863F-B34A71D87960}" dt="2019-12-19T10:36:17.784" v="247" actId="47"/>
        <pc:sldMkLst>
          <pc:docMk/>
          <pc:sldMk cId="2344976932" sldId="259"/>
        </pc:sldMkLst>
      </pc:sldChg>
      <pc:sldChg chg="addSp delSp modSp mod setBg">
        <pc:chgData name="noa cazes" userId="00dc947b42cd7d86" providerId="LiveId" clId="{3C6C0894-AAEE-4FD0-863F-B34A71D87960}" dt="2019-12-19T10:43:36.305" v="343" actId="26606"/>
        <pc:sldMkLst>
          <pc:docMk/>
          <pc:sldMk cId="1526196517" sldId="260"/>
        </pc:sldMkLst>
        <pc:spChg chg="mod">
          <ac:chgData name="noa cazes" userId="00dc947b42cd7d86" providerId="LiveId" clId="{3C6C0894-AAEE-4FD0-863F-B34A71D87960}" dt="2019-12-19T10:43:36.305" v="343" actId="26606"/>
          <ac:spMkLst>
            <pc:docMk/>
            <pc:sldMk cId="1526196517" sldId="260"/>
            <ac:spMk id="2" creationId="{1240FFBB-0579-4ABA-AC74-F86D2F579D16}"/>
          </ac:spMkLst>
        </pc:spChg>
        <pc:spChg chg="add mod">
          <ac:chgData name="noa cazes" userId="00dc947b42cd7d86" providerId="LiveId" clId="{3C6C0894-AAEE-4FD0-863F-B34A71D87960}" dt="2019-12-19T10:42:01.576" v="339" actId="164"/>
          <ac:spMkLst>
            <pc:docMk/>
            <pc:sldMk cId="1526196517" sldId="260"/>
            <ac:spMk id="6" creationId="{CFED20AB-08EF-4D78-A4D6-74D5E2ABA842}"/>
          </ac:spMkLst>
        </pc:spChg>
        <pc:spChg chg="add mod">
          <ac:chgData name="noa cazes" userId="00dc947b42cd7d86" providerId="LiveId" clId="{3C6C0894-AAEE-4FD0-863F-B34A71D87960}" dt="2019-12-19T10:42:01.576" v="339" actId="164"/>
          <ac:spMkLst>
            <pc:docMk/>
            <pc:sldMk cId="1526196517" sldId="260"/>
            <ac:spMk id="7" creationId="{310D1A80-B4C7-4D5E-AC16-38B9009B56B2}"/>
          </ac:spMkLst>
        </pc:spChg>
        <pc:grpChg chg="add mod">
          <ac:chgData name="noa cazes" userId="00dc947b42cd7d86" providerId="LiveId" clId="{3C6C0894-AAEE-4FD0-863F-B34A71D87960}" dt="2019-12-19T10:43:36.305" v="343" actId="26606"/>
          <ac:grpSpMkLst>
            <pc:docMk/>
            <pc:sldMk cId="1526196517" sldId="260"/>
            <ac:grpSpMk id="8" creationId="{88FB923F-4956-4F89-AD62-CAD9366498C4}"/>
          </ac:grpSpMkLst>
        </pc:grpChg>
        <pc:picChg chg="add mod modCrop">
          <ac:chgData name="noa cazes" userId="00dc947b42cd7d86" providerId="LiveId" clId="{3C6C0894-AAEE-4FD0-863F-B34A71D87960}" dt="2019-12-19T10:42:01.576" v="339" actId="164"/>
          <ac:picMkLst>
            <pc:docMk/>
            <pc:sldMk cId="1526196517" sldId="260"/>
            <ac:picMk id="4" creationId="{FCE18E6D-36BE-4E61-A0EF-FCB31E85A745}"/>
          </ac:picMkLst>
        </pc:picChg>
        <pc:picChg chg="del">
          <ac:chgData name="noa cazes" userId="00dc947b42cd7d86" providerId="LiveId" clId="{3C6C0894-AAEE-4FD0-863F-B34A71D87960}" dt="2019-12-19T10:36:19.456" v="248" actId="478"/>
          <ac:picMkLst>
            <pc:docMk/>
            <pc:sldMk cId="1526196517" sldId="260"/>
            <ac:picMk id="5" creationId="{227F30C7-FBCE-49DE-BEDB-25B3CEC1A6B9}"/>
          </ac:picMkLst>
        </pc:picChg>
        <pc:picChg chg="del">
          <ac:chgData name="noa cazes" userId="00dc947b42cd7d86" providerId="LiveId" clId="{3C6C0894-AAEE-4FD0-863F-B34A71D87960}" dt="2019-12-19T10:42:10.923" v="340"/>
          <ac:picMkLst>
            <pc:docMk/>
            <pc:sldMk cId="1526196517" sldId="260"/>
            <ac:picMk id="9" creationId="{A2D06246-F80F-40C4-A12D-601CA5B9F5C9}"/>
          </ac:picMkLst>
        </pc:picChg>
      </pc:sldChg>
      <pc:sldChg chg="addSp delSp modSp add">
        <pc:chgData name="noa cazes" userId="00dc947b42cd7d86" providerId="LiveId" clId="{3C6C0894-AAEE-4FD0-863F-B34A71D87960}" dt="2019-12-19T10:46:47.082" v="402" actId="1076"/>
        <pc:sldMkLst>
          <pc:docMk/>
          <pc:sldMk cId="879033778" sldId="261"/>
        </pc:sldMkLst>
        <pc:spChg chg="mod">
          <ac:chgData name="noa cazes" userId="00dc947b42cd7d86" providerId="LiveId" clId="{3C6C0894-AAEE-4FD0-863F-B34A71D87960}" dt="2019-12-19T10:44:25.129" v="351" actId="1076"/>
          <ac:spMkLst>
            <pc:docMk/>
            <pc:sldMk cId="879033778" sldId="261"/>
            <ac:spMk id="2" creationId="{8D8FD764-A416-4DE9-B521-33D78F6F0C33}"/>
          </ac:spMkLst>
        </pc:spChg>
        <pc:spChg chg="del mod">
          <ac:chgData name="noa cazes" userId="00dc947b42cd7d86" providerId="LiveId" clId="{3C6C0894-AAEE-4FD0-863F-B34A71D87960}" dt="2019-12-19T10:44:01.416" v="350" actId="478"/>
          <ac:spMkLst>
            <pc:docMk/>
            <pc:sldMk cId="879033778" sldId="261"/>
            <ac:spMk id="3" creationId="{15E57A46-8C7A-485E-BEDC-BE82DBA365C6}"/>
          </ac:spMkLst>
        </pc:spChg>
        <pc:spChg chg="add del mod">
          <ac:chgData name="noa cazes" userId="00dc947b42cd7d86" providerId="LiveId" clId="{3C6C0894-AAEE-4FD0-863F-B34A71D87960}" dt="2019-12-19T10:44:37.908" v="357"/>
          <ac:spMkLst>
            <pc:docMk/>
            <pc:sldMk cId="879033778" sldId="261"/>
            <ac:spMk id="4" creationId="{1870C290-5BFD-42EE-8B40-95EEB1104D8D}"/>
          </ac:spMkLst>
        </pc:spChg>
        <pc:spChg chg="add del mod">
          <ac:chgData name="noa cazes" userId="00dc947b42cd7d86" providerId="LiveId" clId="{3C6C0894-AAEE-4FD0-863F-B34A71D87960}" dt="2019-12-19T10:44:37.908" v="357"/>
          <ac:spMkLst>
            <pc:docMk/>
            <pc:sldMk cId="879033778" sldId="261"/>
            <ac:spMk id="5" creationId="{D2E140C0-E642-4E0C-AA0A-13BB5B4FE419}"/>
          </ac:spMkLst>
        </pc:spChg>
        <pc:spChg chg="add mod">
          <ac:chgData name="noa cazes" userId="00dc947b42cd7d86" providerId="LiveId" clId="{3C6C0894-AAEE-4FD0-863F-B34A71D87960}" dt="2019-12-19T10:46:36.790" v="398" actId="14100"/>
          <ac:spMkLst>
            <pc:docMk/>
            <pc:sldMk cId="879033778" sldId="261"/>
            <ac:spMk id="6" creationId="{9DEB21D4-84B0-4AAD-9256-C2C3C4935F26}"/>
          </ac:spMkLst>
        </pc:spChg>
        <pc:picChg chg="add mod">
          <ac:chgData name="noa cazes" userId="00dc947b42cd7d86" providerId="LiveId" clId="{3C6C0894-AAEE-4FD0-863F-B34A71D87960}" dt="2019-12-19T10:46:47.082" v="402" actId="1076"/>
          <ac:picMkLst>
            <pc:docMk/>
            <pc:sldMk cId="879033778" sldId="261"/>
            <ac:picMk id="7" creationId="{35EF59B4-CFC9-40D9-A803-4A39CBA9574D}"/>
          </ac:picMkLst>
        </pc:picChg>
        <pc:picChg chg="add del mod">
          <ac:chgData name="noa cazes" userId="00dc947b42cd7d86" providerId="LiveId" clId="{3C6C0894-AAEE-4FD0-863F-B34A71D87960}" dt="2019-12-19T10:44:37.908" v="357"/>
          <ac:picMkLst>
            <pc:docMk/>
            <pc:sldMk cId="879033778" sldId="261"/>
            <ac:picMk id="2049" creationId="{A264DECC-2C28-421A-9653-8511ECA71392}"/>
          </ac:picMkLst>
        </pc:picChg>
      </pc:sldChg>
      <pc:sldChg chg="addSp delSp modSp add">
        <pc:chgData name="noa cazes" userId="00dc947b42cd7d86" providerId="LiveId" clId="{3C6C0894-AAEE-4FD0-863F-B34A71D87960}" dt="2019-12-19T10:49:29.954" v="471" actId="1038"/>
        <pc:sldMkLst>
          <pc:docMk/>
          <pc:sldMk cId="235373879" sldId="262"/>
        </pc:sldMkLst>
        <pc:spChg chg="del">
          <ac:chgData name="noa cazes" userId="00dc947b42cd7d86" providerId="LiveId" clId="{3C6C0894-AAEE-4FD0-863F-B34A71D87960}" dt="2019-12-19T10:47:37.656" v="404" actId="478"/>
          <ac:spMkLst>
            <pc:docMk/>
            <pc:sldMk cId="235373879" sldId="262"/>
            <ac:spMk id="2" creationId="{352B94E7-8ED7-4573-8ADF-DE0DC9E845AA}"/>
          </ac:spMkLst>
        </pc:spChg>
        <pc:spChg chg="del">
          <ac:chgData name="noa cazes" userId="00dc947b42cd7d86" providerId="LiveId" clId="{3C6C0894-AAEE-4FD0-863F-B34A71D87960}" dt="2019-12-19T10:47:41.914" v="406" actId="478"/>
          <ac:spMkLst>
            <pc:docMk/>
            <pc:sldMk cId="235373879" sldId="262"/>
            <ac:spMk id="3" creationId="{AF7CC84F-A5B6-48D3-B6CA-039CB3211D85}"/>
          </ac:spMkLst>
        </pc:spChg>
        <pc:spChg chg="add">
          <ac:chgData name="noa cazes" userId="00dc947b42cd7d86" providerId="LiveId" clId="{3C6C0894-AAEE-4FD0-863F-B34A71D87960}" dt="2019-12-19T10:47:38.498" v="405"/>
          <ac:spMkLst>
            <pc:docMk/>
            <pc:sldMk cId="235373879" sldId="262"/>
            <ac:spMk id="4" creationId="{F47F13B6-319A-497D-BA4C-FA5095939E6B}"/>
          </ac:spMkLst>
        </pc:spChg>
        <pc:spChg chg="add mod">
          <ac:chgData name="noa cazes" userId="00dc947b42cd7d86" providerId="LiveId" clId="{3C6C0894-AAEE-4FD0-863F-B34A71D87960}" dt="2019-12-19T10:48:57.909" v="424" actId="1076"/>
          <ac:spMkLst>
            <pc:docMk/>
            <pc:sldMk cId="235373879" sldId="262"/>
            <ac:spMk id="6" creationId="{BD3F0C2C-6DFF-4E0A-9E51-A69137203477}"/>
          </ac:spMkLst>
        </pc:spChg>
        <pc:picChg chg="add mod">
          <ac:chgData name="noa cazes" userId="00dc947b42cd7d86" providerId="LiveId" clId="{3C6C0894-AAEE-4FD0-863F-B34A71D87960}" dt="2019-12-19T10:49:29.954" v="471" actId="1038"/>
          <ac:picMkLst>
            <pc:docMk/>
            <pc:sldMk cId="235373879" sldId="262"/>
            <ac:picMk id="5" creationId="{D76956C9-7D5F-4D84-AB02-CCEB71EBBD7F}"/>
          </ac:picMkLst>
        </pc:picChg>
      </pc:sldChg>
      <pc:sldChg chg="addSp delSp modSp add">
        <pc:chgData name="noa cazes" userId="00dc947b42cd7d86" providerId="LiveId" clId="{3C6C0894-AAEE-4FD0-863F-B34A71D87960}" dt="2019-12-20T11:27:59.289" v="810" actId="20577"/>
        <pc:sldMkLst>
          <pc:docMk/>
          <pc:sldMk cId="2617007347" sldId="263"/>
        </pc:sldMkLst>
        <pc:spChg chg="mod">
          <ac:chgData name="noa cazes" userId="00dc947b42cd7d86" providerId="LiveId" clId="{3C6C0894-AAEE-4FD0-863F-B34A71D87960}" dt="2019-12-19T10:50:12.932" v="481" actId="1076"/>
          <ac:spMkLst>
            <pc:docMk/>
            <pc:sldMk cId="2617007347" sldId="263"/>
            <ac:spMk id="2" creationId="{715FD0D1-AF84-4BE0-B364-EDA8F54CCB53}"/>
          </ac:spMkLst>
        </pc:spChg>
        <pc:spChg chg="del">
          <ac:chgData name="noa cazes" userId="00dc947b42cd7d86" providerId="LiveId" clId="{3C6C0894-AAEE-4FD0-863F-B34A71D87960}" dt="2019-12-19T10:50:17.284" v="482" actId="478"/>
          <ac:spMkLst>
            <pc:docMk/>
            <pc:sldMk cId="2617007347" sldId="263"/>
            <ac:spMk id="3" creationId="{D7C1AE4B-9802-4779-9386-5E162130AD85}"/>
          </ac:spMkLst>
        </pc:spChg>
        <pc:spChg chg="add mod">
          <ac:chgData name="noa cazes" userId="00dc947b42cd7d86" providerId="LiveId" clId="{3C6C0894-AAEE-4FD0-863F-B34A71D87960}" dt="2019-12-20T11:27:59.289" v="810" actId="20577"/>
          <ac:spMkLst>
            <pc:docMk/>
            <pc:sldMk cId="2617007347" sldId="263"/>
            <ac:spMk id="4" creationId="{B2A57CAB-E2E8-45E5-9C1F-7CD6DEFC5DE7}"/>
          </ac:spMkLst>
        </pc:spChg>
      </pc:sldChg>
      <pc:sldChg chg="add del">
        <pc:chgData name="noa cazes" userId="00dc947b42cd7d86" providerId="LiveId" clId="{3C6C0894-AAEE-4FD0-863F-B34A71D87960}" dt="2019-12-19T10:53:06.397" v="552" actId="47"/>
        <pc:sldMkLst>
          <pc:docMk/>
          <pc:sldMk cId="3253593670" sldId="264"/>
        </pc:sldMkLst>
      </pc:sldChg>
      <pc:sldChg chg="addSp modSp mod setBg delDesignElem">
        <pc:chgData name="noa cazes" userId="00dc947b42cd7d86" providerId="LiveId" clId="{3C6C0894-AAEE-4FD0-863F-B34A71D87960}" dt="2019-12-19T10:53:31.754" v="579" actId="20577"/>
        <pc:sldMkLst>
          <pc:docMk/>
          <pc:sldMk cId="873737134" sldId="265"/>
        </pc:sldMkLst>
        <pc:spChg chg="mod">
          <ac:chgData name="noa cazes" userId="00dc947b42cd7d86" providerId="LiveId" clId="{3C6C0894-AAEE-4FD0-863F-B34A71D87960}" dt="2019-12-19T10:53:31.754" v="579" actId="20577"/>
          <ac:spMkLst>
            <pc:docMk/>
            <pc:sldMk cId="873737134" sldId="265"/>
            <ac:spMk id="2" creationId="{A088EA8E-6A45-4845-B24D-C0F1D4590F0E}"/>
          </ac:spMkLst>
        </pc:spChg>
        <pc:spChg chg="add">
          <ac:chgData name="noa cazes" userId="00dc947b42cd7d86" providerId="LiveId" clId="{3C6C0894-AAEE-4FD0-863F-B34A71D87960}" dt="2019-12-19T10:53:19.616" v="553" actId="26606"/>
          <ac:spMkLst>
            <pc:docMk/>
            <pc:sldMk cId="873737134" sldId="265"/>
            <ac:spMk id="7" creationId="{B64F47E8-C2CA-43A6-9404-03BADA34D765}"/>
          </ac:spMkLst>
        </pc:spChg>
        <pc:spChg chg="add">
          <ac:chgData name="noa cazes" userId="00dc947b42cd7d86" providerId="LiveId" clId="{3C6C0894-AAEE-4FD0-863F-B34A71D87960}" dt="2019-12-19T10:53:19.616" v="553" actId="26606"/>
          <ac:spMkLst>
            <pc:docMk/>
            <pc:sldMk cId="873737134" sldId="265"/>
            <ac:spMk id="9" creationId="{FF01D43C-86DB-4B5D-A163-81BC9420129A}"/>
          </ac:spMkLst>
        </pc:spChg>
        <pc:spChg chg="add">
          <ac:chgData name="noa cazes" userId="00dc947b42cd7d86" providerId="LiveId" clId="{3C6C0894-AAEE-4FD0-863F-B34A71D87960}" dt="2019-12-19T10:53:19.616" v="553" actId="26606"/>
          <ac:spMkLst>
            <pc:docMk/>
            <pc:sldMk cId="873737134" sldId="265"/>
            <ac:spMk id="11" creationId="{36A995F0-906C-4573-A739-16EED217D852}"/>
          </ac:spMkLst>
        </pc:spChg>
        <pc:cxnChg chg="add">
          <ac:chgData name="noa cazes" userId="00dc947b42cd7d86" providerId="LiveId" clId="{3C6C0894-AAEE-4FD0-863F-B34A71D87960}" dt="2019-12-19T10:53:19.616" v="553" actId="26606"/>
          <ac:cxnSpMkLst>
            <pc:docMk/>
            <pc:sldMk cId="873737134" sldId="265"/>
            <ac:cxnSpMk id="13" creationId="{C3F5F06D-7250-43A5-9B61-0B7F1FD7E395}"/>
          </ac:cxnSpMkLst>
        </pc:cxnChg>
      </pc:sldChg>
      <pc:sldChg chg="addSp delSp modSp">
        <pc:chgData name="noa cazes" userId="00dc947b42cd7d86" providerId="LiveId" clId="{3C6C0894-AAEE-4FD0-863F-B34A71D87960}" dt="2019-12-20T11:26:40.529" v="698" actId="1076"/>
        <pc:sldMkLst>
          <pc:docMk/>
          <pc:sldMk cId="3128499294" sldId="266"/>
        </pc:sldMkLst>
        <pc:spChg chg="mod">
          <ac:chgData name="noa cazes" userId="00dc947b42cd7d86" providerId="LiveId" clId="{3C6C0894-AAEE-4FD0-863F-B34A71D87960}" dt="2019-12-20T11:23:05.352" v="681" actId="114"/>
          <ac:spMkLst>
            <pc:docMk/>
            <pc:sldMk cId="3128499294" sldId="266"/>
            <ac:spMk id="6" creationId="{9DEB21D4-84B0-4AAD-9256-C2C3C4935F26}"/>
          </ac:spMkLst>
        </pc:spChg>
        <pc:picChg chg="add mod">
          <ac:chgData name="noa cazes" userId="00dc947b42cd7d86" providerId="LiveId" clId="{3C6C0894-AAEE-4FD0-863F-B34A71D87960}" dt="2019-12-20T11:26:40.529" v="698" actId="1076"/>
          <ac:picMkLst>
            <pc:docMk/>
            <pc:sldMk cId="3128499294" sldId="266"/>
            <ac:picMk id="4" creationId="{D94740EB-2AE0-4B9A-B4C0-79022B7D7348}"/>
          </ac:picMkLst>
        </pc:picChg>
        <pc:picChg chg="del">
          <ac:chgData name="noa cazes" userId="00dc947b42cd7d86" providerId="LiveId" clId="{3C6C0894-AAEE-4FD0-863F-B34A71D87960}" dt="2019-12-20T11:23:07.979" v="682" actId="478"/>
          <ac:picMkLst>
            <pc:docMk/>
            <pc:sldMk cId="3128499294" sldId="266"/>
            <ac:picMk id="7" creationId="{35EF59B4-CFC9-40D9-A803-4A39CBA957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D84C98A-0AA7-4AF5-83DD-7AD1B6A44BE5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D5E-222B-46F0-B583-519FFF5E8638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15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C98A-0AA7-4AF5-83DD-7AD1B6A44BE5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D5E-222B-46F0-B583-519FFF5E8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9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C98A-0AA7-4AF5-83DD-7AD1B6A44BE5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D5E-222B-46F0-B583-519FFF5E8638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94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C98A-0AA7-4AF5-83DD-7AD1B6A44BE5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D5E-222B-46F0-B583-519FFF5E8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40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C98A-0AA7-4AF5-83DD-7AD1B6A44BE5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D5E-222B-46F0-B583-519FFF5E8638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8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C98A-0AA7-4AF5-83DD-7AD1B6A44BE5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D5E-222B-46F0-B583-519FFF5E8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3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C98A-0AA7-4AF5-83DD-7AD1B6A44BE5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D5E-222B-46F0-B583-519FFF5E8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8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C98A-0AA7-4AF5-83DD-7AD1B6A44BE5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D5E-222B-46F0-B583-519FFF5E8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79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C98A-0AA7-4AF5-83DD-7AD1B6A44BE5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D5E-222B-46F0-B583-519FFF5E8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9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C98A-0AA7-4AF5-83DD-7AD1B6A44BE5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D5E-222B-46F0-B583-519FFF5E86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63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C98A-0AA7-4AF5-83DD-7AD1B6A44BE5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4D5E-222B-46F0-B583-519FFF5E863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0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D84C98A-0AA7-4AF5-83DD-7AD1B6A44BE5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2C14D5E-222B-46F0-B583-519FFF5E8638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6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4F47E8-C2CA-43A6-9404-03BADA34D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01D43C-86DB-4B5D-A163-81BC94201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5" y="620720"/>
            <a:ext cx="4193173" cy="5571069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0" ty="0" sx="75000" sy="7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88EA8E-6A45-4845-B24D-C0F1D4590F0E}"/>
              </a:ext>
            </a:extLst>
          </p:cNvPr>
          <p:cNvSpPr txBox="1"/>
          <p:nvPr/>
        </p:nvSpPr>
        <p:spPr>
          <a:xfrm>
            <a:off x="5590120" y="1105351"/>
            <a:ext cx="5477071" cy="3023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spc="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Projet</a:t>
            </a:r>
            <a:r>
              <a:rPr lang="en-US" sz="4400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cap="all" spc="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Arbre</a:t>
            </a:r>
            <a:r>
              <a:rPr lang="en-US" sz="4400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cap="all" spc="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Généalogique</a:t>
            </a:r>
            <a:endParaRPr lang="en-US" sz="4400" cap="all" spc="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3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803B17-1EDF-414B-BFC4-84D67A22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fr-FR"/>
              <a:t>Plan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5F92D-A896-4331-8268-6D1058070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fr-FR" dirty="0"/>
              <a:t>I.	Architecture du code</a:t>
            </a:r>
          </a:p>
          <a:p>
            <a:r>
              <a:rPr lang="fr-FR" dirty="0"/>
              <a:t>II.	Les principaux types définis</a:t>
            </a:r>
          </a:p>
          <a:p>
            <a:r>
              <a:rPr lang="fr-FR" dirty="0"/>
              <a:t>II.	Description des fonctionnalités qui marchent et qui ne marchent pas</a:t>
            </a:r>
          </a:p>
        </p:txBody>
      </p:sp>
    </p:spTree>
    <p:extLst>
      <p:ext uri="{BB962C8B-B14F-4D97-AF65-F5344CB8AC3E}">
        <p14:creationId xmlns:p14="http://schemas.microsoft.com/office/powerpoint/2010/main" val="156555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0FFBB-0579-4ABA-AC74-F86D2F57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48" y="585216"/>
            <a:ext cx="9720072" cy="1499616"/>
          </a:xfrm>
        </p:spPr>
        <p:txBody>
          <a:bodyPr/>
          <a:lstStyle/>
          <a:p>
            <a:r>
              <a:rPr lang="fr-FR" dirty="0"/>
              <a:t>Architecture du code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27F30C7-FBCE-49DE-BEDB-25B3CEC1A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" r="3964"/>
          <a:stretch/>
        </p:blipFill>
        <p:spPr>
          <a:xfrm>
            <a:off x="6563360" y="380978"/>
            <a:ext cx="4713410" cy="58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3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0FFBB-0579-4ABA-AC74-F86D2F57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48" y="585216"/>
            <a:ext cx="9720072" cy="1499616"/>
          </a:xfrm>
        </p:spPr>
        <p:txBody>
          <a:bodyPr/>
          <a:lstStyle/>
          <a:p>
            <a:r>
              <a:rPr lang="fr-FR" dirty="0"/>
              <a:t>Architecture du code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8FB923F-4956-4F89-AD62-CAD9366498C4}"/>
              </a:ext>
            </a:extLst>
          </p:cNvPr>
          <p:cNvGrpSpPr/>
          <p:nvPr/>
        </p:nvGrpSpPr>
        <p:grpSpPr>
          <a:xfrm>
            <a:off x="6776720" y="1950264"/>
            <a:ext cx="4994611" cy="1700225"/>
            <a:chOff x="6776720" y="1950264"/>
            <a:chExt cx="4994611" cy="1700225"/>
          </a:xfrm>
        </p:grpSpPr>
        <p:pic>
          <p:nvPicPr>
            <p:cNvPr id="4" name="Image 3" descr="Une image contenant capture d’écran&#10;&#10;Description générée automatiquement">
              <a:extLst>
                <a:ext uri="{FF2B5EF4-FFF2-40B4-BE49-F238E27FC236}">
                  <a16:creationId xmlns:a16="http://schemas.microsoft.com/office/drawing/2014/main" id="{FCE18E6D-36BE-4E61-A0EF-FCB31E85A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4"/>
            <a:stretch/>
          </p:blipFill>
          <p:spPr>
            <a:xfrm>
              <a:off x="6776720" y="1950264"/>
              <a:ext cx="4994611" cy="17002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ED20AB-08EF-4D78-A4D6-74D5E2ABA842}"/>
                </a:ext>
              </a:extLst>
            </p:cNvPr>
            <p:cNvSpPr/>
            <p:nvPr/>
          </p:nvSpPr>
          <p:spPr>
            <a:xfrm>
              <a:off x="7213600" y="2084832"/>
              <a:ext cx="975360" cy="455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0D1A80-B4C7-4D5E-AC16-38B9009B56B2}"/>
                </a:ext>
              </a:extLst>
            </p:cNvPr>
            <p:cNvSpPr/>
            <p:nvPr/>
          </p:nvSpPr>
          <p:spPr>
            <a:xfrm>
              <a:off x="9987280" y="2150873"/>
              <a:ext cx="1625600" cy="455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2619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FD764-A416-4DE9-B521-33D78F6F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68" y="910336"/>
            <a:ext cx="9720072" cy="1499616"/>
          </a:xfrm>
        </p:spPr>
        <p:txBody>
          <a:bodyPr/>
          <a:lstStyle/>
          <a:p>
            <a:r>
              <a:rPr lang="fr-FR" dirty="0"/>
              <a:t>Les principaux types définis</a:t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EF59B4-CFC9-40D9-A803-4A39CBA957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68" y="3429000"/>
            <a:ext cx="6783396" cy="27336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DEB21D4-84B0-4AAD-9256-C2C3C4935F26}"/>
              </a:ext>
            </a:extLst>
          </p:cNvPr>
          <p:cNvSpPr txBox="1"/>
          <p:nvPr/>
        </p:nvSpPr>
        <p:spPr>
          <a:xfrm>
            <a:off x="856488" y="2203271"/>
            <a:ext cx="10085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800" b="1" dirty="0"/>
              <a:t>Dans l’arbre généalogique : </a:t>
            </a:r>
            <a:endParaRPr lang="fr-FR" sz="2800" dirty="0"/>
          </a:p>
          <a:p>
            <a:r>
              <a:rPr lang="fr-FR" sz="2800" dirty="0"/>
              <a:t>Il a été construit sur un modèle </a:t>
            </a:r>
            <a:r>
              <a:rPr lang="fr-FR" sz="2800" i="1" dirty="0"/>
              <a:t>d’arbre binaire de recherche</a:t>
            </a:r>
            <a:r>
              <a:rPr 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903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47F13B6-319A-497D-BA4C-FA509593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68" y="910336"/>
            <a:ext cx="9720072" cy="1499616"/>
          </a:xfrm>
        </p:spPr>
        <p:txBody>
          <a:bodyPr/>
          <a:lstStyle/>
          <a:p>
            <a:r>
              <a:rPr lang="fr-FR" dirty="0"/>
              <a:t>Les principaux types définis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D76956C9-7D5F-4D84-AB02-CCEB71EBBD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8" y="3250757"/>
            <a:ext cx="8597222" cy="372135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D3F0C2C-6DFF-4E0A-9E51-A69137203477}"/>
              </a:ext>
            </a:extLst>
          </p:cNvPr>
          <p:cNvSpPr txBox="1"/>
          <p:nvPr/>
        </p:nvSpPr>
        <p:spPr>
          <a:xfrm>
            <a:off x="912368" y="1911760"/>
            <a:ext cx="110357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800" b="1" dirty="0"/>
              <a:t>Dans le registre :</a:t>
            </a:r>
            <a:endParaRPr lang="fr-FR" sz="2800" dirty="0"/>
          </a:p>
          <a:p>
            <a:r>
              <a:rPr lang="fr-FR" sz="2800" dirty="0"/>
              <a:t>Il a été construit sur un modèle de </a:t>
            </a:r>
            <a:r>
              <a:rPr lang="fr-FR" sz="2800" i="1" dirty="0"/>
              <a:t>liste chaînée simple</a:t>
            </a:r>
            <a:r>
              <a:rPr lang="fr-FR" sz="2800" dirty="0"/>
              <a:t> dans laquelle les éléments sont insérés par ordre croissant d’identifiants (clés). </a:t>
            </a:r>
            <a:r>
              <a:rPr lang="fr-FR" sz="2800" b="1" dirty="0"/>
              <a:t> </a:t>
            </a:r>
            <a:endParaRPr lang="fr-F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37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FD764-A416-4DE9-B521-33D78F6F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68" y="910336"/>
            <a:ext cx="9720072" cy="1499616"/>
          </a:xfrm>
        </p:spPr>
        <p:txBody>
          <a:bodyPr/>
          <a:lstStyle/>
          <a:p>
            <a:r>
              <a:rPr lang="fr-FR" dirty="0"/>
              <a:t>Les principaux types définis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EB21D4-84B0-4AAD-9256-C2C3C4935F26}"/>
              </a:ext>
            </a:extLst>
          </p:cNvPr>
          <p:cNvSpPr txBox="1"/>
          <p:nvPr/>
        </p:nvSpPr>
        <p:spPr>
          <a:xfrm>
            <a:off x="856488" y="2203271"/>
            <a:ext cx="1008583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800" b="1" dirty="0"/>
              <a:t>Dans la forêt : </a:t>
            </a:r>
            <a:endParaRPr lang="fr-FR" sz="2800" dirty="0"/>
          </a:p>
          <a:p>
            <a:r>
              <a:rPr lang="fr-FR" sz="2800" dirty="0"/>
              <a:t>Elle a été construite sur un modèle de </a:t>
            </a:r>
            <a:r>
              <a:rPr lang="fr-FR" sz="2800" i="1" dirty="0"/>
              <a:t>liste chaînée simple d’arbre généalogique</a:t>
            </a:r>
            <a:r>
              <a:rPr lang="fr-FR" dirty="0"/>
              <a:t>. </a:t>
            </a:r>
          </a:p>
          <a:p>
            <a:endParaRPr lang="fr-FR" dirty="0"/>
          </a:p>
        </p:txBody>
      </p:sp>
      <p:pic>
        <p:nvPicPr>
          <p:cNvPr id="4" name="Image 3" descr="Une image contenant oiseau&#10;&#10;Description générée automatiquement">
            <a:extLst>
              <a:ext uri="{FF2B5EF4-FFF2-40B4-BE49-F238E27FC236}">
                <a16:creationId xmlns:a16="http://schemas.microsoft.com/office/drawing/2014/main" id="{D94740EB-2AE0-4B9A-B4C0-79022B7D7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" y="3828399"/>
            <a:ext cx="8217697" cy="24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9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FD0D1-AF84-4BE0-B364-EDA8F54C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900176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fr-FR" dirty="0"/>
              <a:t>Description des fonctionnalités qui marchent et qui ne marchent pas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2A57CAB-E2E8-45E5-9C1F-7CD6DEFC5DE7}"/>
              </a:ext>
            </a:extLst>
          </p:cNvPr>
          <p:cNvSpPr txBox="1"/>
          <p:nvPr/>
        </p:nvSpPr>
        <p:spPr>
          <a:xfrm>
            <a:off x="731520" y="2753360"/>
            <a:ext cx="100126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Toutes les fonctionnalités demandées fonctionnent.</a:t>
            </a:r>
          </a:p>
          <a:p>
            <a:r>
              <a:rPr lang="fr-FR" sz="2800" dirty="0"/>
              <a:t>Les dates de naissances et de mort seront désormais des jour, mois et année.  </a:t>
            </a:r>
          </a:p>
        </p:txBody>
      </p:sp>
    </p:spTree>
    <p:extLst>
      <p:ext uri="{BB962C8B-B14F-4D97-AF65-F5344CB8AC3E}">
        <p14:creationId xmlns:p14="http://schemas.microsoft.com/office/powerpoint/2010/main" val="261700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4F47E8-C2CA-43A6-9404-03BADA34D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01D43C-86DB-4B5D-A163-81BC94201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5" y="620720"/>
            <a:ext cx="4193173" cy="5571069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0" ty="0" sx="75000" sy="7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88EA8E-6A45-4845-B24D-C0F1D4590F0E}"/>
              </a:ext>
            </a:extLst>
          </p:cNvPr>
          <p:cNvSpPr txBox="1"/>
          <p:nvPr/>
        </p:nvSpPr>
        <p:spPr>
          <a:xfrm>
            <a:off x="5590120" y="1105351"/>
            <a:ext cx="5477071" cy="3023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Merci pour </a:t>
            </a:r>
            <a:r>
              <a:rPr lang="en-US" sz="4400" cap="all" spc="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4400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attention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37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150</Words>
  <Application>Microsoft Office PowerPoint</Application>
  <PresentationFormat>Grand écran</PresentationFormat>
  <Paragraphs>20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Intégral</vt:lpstr>
      <vt:lpstr>Présentation PowerPoint</vt:lpstr>
      <vt:lpstr>Plan</vt:lpstr>
      <vt:lpstr>Architecture du code</vt:lpstr>
      <vt:lpstr>Architecture du code</vt:lpstr>
      <vt:lpstr>Les principaux types définis </vt:lpstr>
      <vt:lpstr>Les principaux types définis </vt:lpstr>
      <vt:lpstr>Les principaux types définis </vt:lpstr>
      <vt:lpstr>Description des fonctionnalités qui marchent et qui ne marchent pas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noa cazes</dc:creator>
  <cp:lastModifiedBy>noa cazes</cp:lastModifiedBy>
  <cp:revision>1</cp:revision>
  <dcterms:created xsi:type="dcterms:W3CDTF">2019-12-19T10:29:02Z</dcterms:created>
  <dcterms:modified xsi:type="dcterms:W3CDTF">2019-12-20T11:28:01Z</dcterms:modified>
</cp:coreProperties>
</file>