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4A0A-B4DF-43EF-8928-446C1A17FA5F}" type="datetimeFigureOut">
              <a:rPr lang="fr-FR" smtClean="0"/>
              <a:pPr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6BAB-6382-4E50-8D1B-76E28BD7A9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hyperlink" Target="mailto:mouedraogo@yahoo.com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://www.linkedin.com/in/marcouedraogo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:\MOUEDRAOGO\EMPLOI\CV\Scanned-image_03-27-2018-000831-1.jpg"/>
          <p:cNvPicPr>
            <a:picLocks noChangeAspect="1" noChangeArrowheads="1"/>
          </p:cNvPicPr>
          <p:nvPr/>
        </p:nvPicPr>
        <p:blipFill>
          <a:blip r:embed="rId2" cstate="print"/>
          <a:srcRect t="19932" r="78720" b="67182"/>
          <a:stretch>
            <a:fillRect/>
          </a:stretch>
        </p:blipFill>
        <p:spPr bwMode="auto">
          <a:xfrm rot="5400000">
            <a:off x="-2510544" y="2269227"/>
            <a:ext cx="1653952" cy="12961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8316416"/>
            <a:ext cx="6858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CONTACT</a:t>
            </a:r>
            <a:r>
              <a:rPr kumimoji="0" lang="fr-FR" sz="900" b="1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endParaRPr lang="fr-FR" sz="900" b="1" baseline="0" dirty="0">
              <a:solidFill>
                <a:srgbClr val="80808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91640 Fontenay Les </a:t>
            </a:r>
            <a:r>
              <a:rPr kumimoji="0" lang="fr-FR" sz="9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Briis</a:t>
            </a: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lang="fr-FR" sz="9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-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Mob : +33 661 186 233 -</a:t>
            </a:r>
            <a:r>
              <a:rPr lang="fr-FR" sz="11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mouedraogo@yahoo.com</a:t>
            </a: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179512"/>
            <a:ext cx="68643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Verdana" pitchFamily="34" charset="0"/>
                <a:cs typeface="Arial" pitchFamily="34" charset="0"/>
              </a:rPr>
              <a:t>Marc OUEDRAOGO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43 ans - Vie maritale – 2 enfants</a:t>
            </a:r>
            <a:endParaRPr lang="fr-FR" sz="900" b="1" dirty="0" smtClean="0">
              <a:solidFill>
                <a:schemeClr val="tx2"/>
              </a:solidFill>
              <a:latin typeface="Verdana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cs typeface="Arial" pitchFamily="34" charset="0"/>
              </a:rPr>
              <a:t>Développeur </a:t>
            </a:r>
            <a:r>
              <a:rPr lang="fr-FR" sz="1600" b="1" dirty="0" smtClean="0">
                <a:solidFill>
                  <a:schemeClr val="tx2"/>
                </a:solidFill>
                <a:latin typeface="Verdana" pitchFamily="34" charset="0"/>
                <a:cs typeface="Arial" pitchFamily="34" charset="0"/>
              </a:rPr>
              <a:t>Intégrateur Web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  <a:cs typeface="Arial" pitchFamily="34" charset="0"/>
              </a:rPr>
              <a:t>Javascript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1187624"/>
            <a:ext cx="686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COMPETENCES DEVELOPPEMENT WEB/MOBILE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>
            <a:off x="739775" y="1189715"/>
            <a:ext cx="5378450" cy="0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-27384" y="2627784"/>
            <a:ext cx="686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COMPETENCES GESTION DE PROJETS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>
            <a:off x="739775" y="2672869"/>
            <a:ext cx="5378450" cy="0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43" name="ZoneTexte 42"/>
          <p:cNvSpPr txBox="1"/>
          <p:nvPr/>
        </p:nvSpPr>
        <p:spPr>
          <a:xfrm>
            <a:off x="116632" y="2954419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2"/>
                </a:solidFill>
              </a:rPr>
              <a:t>Management</a:t>
            </a:r>
          </a:p>
          <a:p>
            <a:pPr lvl="1"/>
            <a:r>
              <a:rPr lang="fr-FR" sz="1000" b="1" dirty="0" smtClean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>
                <a:solidFill>
                  <a:schemeClr val="tx2"/>
                </a:solidFill>
              </a:rPr>
              <a:t>Notions </a:t>
            </a:r>
            <a:r>
              <a:rPr lang="fr-FR" sz="1000" dirty="0" err="1">
                <a:solidFill>
                  <a:schemeClr val="tx2"/>
                </a:solidFill>
              </a:rPr>
              <a:t>Scrum</a:t>
            </a:r>
            <a:r>
              <a:rPr lang="fr-FR" sz="1000" dirty="0">
                <a:solidFill>
                  <a:schemeClr val="tx2"/>
                </a:solidFill>
              </a:rPr>
              <a:t> Guide</a:t>
            </a:r>
          </a:p>
          <a:p>
            <a:pPr lvl="1"/>
            <a:r>
              <a:rPr lang="fr-FR" sz="1000" b="1" dirty="0" smtClean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>
                <a:solidFill>
                  <a:schemeClr val="tx2"/>
                </a:solidFill>
              </a:rPr>
              <a:t>Coordination de ressources internes et Offshore</a:t>
            </a:r>
          </a:p>
          <a:p>
            <a:r>
              <a:rPr lang="fr-FR" sz="1000" dirty="0">
                <a:solidFill>
                  <a:schemeClr val="tx2"/>
                </a:solidFill>
              </a:rPr>
              <a:t> </a:t>
            </a:r>
          </a:p>
          <a:p>
            <a:r>
              <a:rPr lang="fr-FR" sz="1000" dirty="0">
                <a:solidFill>
                  <a:schemeClr val="tx2"/>
                </a:solidFill>
              </a:rPr>
              <a:t>Gestion de projets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Rédactions de spécifications </a:t>
            </a:r>
            <a:r>
              <a:rPr lang="fr-FR" sz="1000" dirty="0" smtClean="0">
                <a:solidFill>
                  <a:schemeClr val="tx2"/>
                </a:solidFill>
              </a:rPr>
              <a:t>fonctionnelles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456384" y="295441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Marketing </a:t>
            </a:r>
            <a:r>
              <a:rPr lang="fr-FR" sz="1000" dirty="0">
                <a:solidFill>
                  <a:schemeClr val="tx2"/>
                </a:solidFill>
              </a:rPr>
              <a:t>et communication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Pilotage de stratégies Web et Mobile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Définition de stratégies d'acquisition utilisateurs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Monétisation mobile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Analyse de performances</a:t>
            </a:r>
          </a:p>
          <a:p>
            <a:pPr lvl="1"/>
            <a:r>
              <a:rPr lang="fr-FR" sz="1000" b="1" dirty="0">
                <a:solidFill>
                  <a:schemeClr val="tx2"/>
                </a:solidFill>
                <a:sym typeface="Wingdings 2"/>
              </a:rPr>
              <a:t></a:t>
            </a:r>
            <a:r>
              <a:rPr lang="fr-FR" sz="1000" dirty="0">
                <a:solidFill>
                  <a:schemeClr val="tx2"/>
                </a:solidFill>
              </a:rPr>
              <a:t> Organisation d'évènements </a:t>
            </a:r>
            <a:r>
              <a:rPr lang="fr-FR" sz="1000" dirty="0" smtClean="0">
                <a:solidFill>
                  <a:schemeClr val="tx2"/>
                </a:solidFill>
              </a:rPr>
              <a:t>hors-média</a:t>
            </a:r>
            <a:endParaRPr lang="fr-FR" sz="1000" dirty="0">
              <a:solidFill>
                <a:schemeClr val="tx2"/>
              </a:solidFill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476672" y="1559539"/>
            <a:ext cx="648072" cy="490845"/>
            <a:chOff x="1124744" y="1566683"/>
            <a:chExt cx="648072" cy="490845"/>
          </a:xfrm>
        </p:grpSpPr>
        <p:pic>
          <p:nvPicPr>
            <p:cNvPr id="11" name="Image 10" descr="H:\MOUEDRAOGO\EMPLOI\CV\Gabarit photoshop\html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8085" y="1566683"/>
              <a:ext cx="308758" cy="30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ZoneTexte 25"/>
            <p:cNvSpPr txBox="1"/>
            <p:nvPr/>
          </p:nvSpPr>
          <p:spPr>
            <a:xfrm>
              <a:off x="1124744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>
                      <a:lumMod val="50000"/>
                    </a:schemeClr>
                  </a:solidFill>
                </a:rPr>
                <a:t>HTML5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2492896" y="1583290"/>
            <a:ext cx="648072" cy="467094"/>
            <a:chOff x="1916832" y="1590434"/>
            <a:chExt cx="648072" cy="467094"/>
          </a:xfrm>
        </p:grpSpPr>
        <p:pic>
          <p:nvPicPr>
            <p:cNvPr id="10" name="Image 9" descr="H:\MOUEDRAOGO\EMPLOI\CV\Gabarit photoshop\js.pn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80224" y="1590434"/>
              <a:ext cx="218456" cy="261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ZoneTexte 26"/>
            <p:cNvSpPr txBox="1"/>
            <p:nvPr/>
          </p:nvSpPr>
          <p:spPr>
            <a:xfrm>
              <a:off x="1916832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Javascript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5517232" y="1559539"/>
            <a:ext cx="648072" cy="490845"/>
            <a:chOff x="2636912" y="1566683"/>
            <a:chExt cx="648072" cy="490845"/>
          </a:xfrm>
        </p:grpSpPr>
        <p:pic>
          <p:nvPicPr>
            <p:cNvPr id="12" name="Image 11" descr="H:\MOUEDRAOGO\EMPLOI\CV\Gabarit photoshop\bootstrap.pn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02061" y="1566683"/>
              <a:ext cx="313459" cy="30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ZoneTexte 27"/>
            <p:cNvSpPr txBox="1"/>
            <p:nvPr/>
          </p:nvSpPr>
          <p:spPr>
            <a:xfrm>
              <a:off x="2636912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Bootstrap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1484784" y="1565477"/>
            <a:ext cx="648072" cy="484907"/>
            <a:chOff x="4293096" y="1572621"/>
            <a:chExt cx="648072" cy="484907"/>
          </a:xfrm>
        </p:grpSpPr>
        <p:pic>
          <p:nvPicPr>
            <p:cNvPr id="13" name="Image 12" descr="H:\MOUEDRAOGO\EMPLOI\CV\Gabarit photoshop\css.pn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11991" y="1572621"/>
              <a:ext cx="313459" cy="29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ZoneTexte 29"/>
            <p:cNvSpPr txBox="1"/>
            <p:nvPr/>
          </p:nvSpPr>
          <p:spPr>
            <a:xfrm>
              <a:off x="4293096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>
                      <a:lumMod val="50000"/>
                    </a:schemeClr>
                  </a:solidFill>
                </a:rPr>
                <a:t>CSS3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4509120" y="1547664"/>
            <a:ext cx="648072" cy="502720"/>
            <a:chOff x="5085184" y="1554808"/>
            <a:chExt cx="648072" cy="502720"/>
          </a:xfrm>
        </p:grpSpPr>
        <p:pic>
          <p:nvPicPr>
            <p:cNvPr id="15" name="Image 14" descr="angular.png"/>
            <p:cNvPicPr/>
            <p:nvPr/>
          </p:nvPicPr>
          <p:blipFill>
            <a:blip r:embed="rId8" cstate="print"/>
            <a:srcRect l="15527" t="7609" r="17465" b="18484"/>
            <a:stretch>
              <a:fillRect/>
            </a:stretch>
          </p:blipFill>
          <p:spPr>
            <a:xfrm>
              <a:off x="5228831" y="1554808"/>
              <a:ext cx="289073" cy="332509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5085184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Angular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3022241" y="2123728"/>
            <a:ext cx="648072" cy="443344"/>
            <a:chOff x="5877272" y="1614184"/>
            <a:chExt cx="648072" cy="443344"/>
          </a:xfrm>
        </p:grpSpPr>
        <p:pic>
          <p:nvPicPr>
            <p:cNvPr id="16" name="Image 15" descr="websocket.png"/>
            <p:cNvPicPr/>
            <p:nvPr/>
          </p:nvPicPr>
          <p:blipFill>
            <a:blip r:embed="rId9" cstate="print"/>
            <a:srcRect l="19040" t="10569" r="16912" b="11280"/>
            <a:stretch>
              <a:fillRect/>
            </a:stretch>
          </p:blipFill>
          <p:spPr>
            <a:xfrm>
              <a:off x="6021288" y="1614184"/>
              <a:ext cx="287168" cy="213756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5877272" y="18420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Websocket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3501008" y="1720612"/>
            <a:ext cx="648072" cy="329772"/>
            <a:chOff x="332656" y="2153996"/>
            <a:chExt cx="648072" cy="329772"/>
          </a:xfrm>
        </p:grpSpPr>
        <p:pic>
          <p:nvPicPr>
            <p:cNvPr id="17" name="Image 16" descr="index.png"/>
            <p:cNvPicPr/>
            <p:nvPr/>
          </p:nvPicPr>
          <p:blipFill>
            <a:blip r:embed="rId10" cstate="print"/>
            <a:srcRect t="37739" b="35408"/>
            <a:stretch>
              <a:fillRect/>
            </a:stretch>
          </p:blipFill>
          <p:spPr>
            <a:xfrm>
              <a:off x="332656" y="2153996"/>
              <a:ext cx="598467" cy="154380"/>
            </a:xfrm>
            <a:prstGeom prst="rect">
              <a:avLst/>
            </a:prstGeom>
          </p:spPr>
        </p:pic>
        <p:sp>
          <p:nvSpPr>
            <p:cNvPr id="33" name="ZoneTexte 32"/>
            <p:cNvSpPr txBox="1"/>
            <p:nvPr/>
          </p:nvSpPr>
          <p:spPr>
            <a:xfrm>
              <a:off x="332656" y="226832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JQuery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5480633" y="2231363"/>
            <a:ext cx="684671" cy="335709"/>
            <a:chOff x="1340768" y="2148059"/>
            <a:chExt cx="684671" cy="335709"/>
          </a:xfrm>
        </p:grpSpPr>
        <p:pic>
          <p:nvPicPr>
            <p:cNvPr id="18" name="Image 17" descr="meteor.png"/>
            <p:cNvPicPr/>
            <p:nvPr/>
          </p:nvPicPr>
          <p:blipFill>
            <a:blip r:embed="rId11" cstate="print"/>
            <a:srcRect t="32564" b="40637"/>
            <a:stretch>
              <a:fillRect/>
            </a:stretch>
          </p:blipFill>
          <p:spPr>
            <a:xfrm>
              <a:off x="1391346" y="2148059"/>
              <a:ext cx="634093" cy="166255"/>
            </a:xfrm>
            <a:prstGeom prst="rect">
              <a:avLst/>
            </a:prstGeom>
          </p:spPr>
        </p:pic>
        <p:sp>
          <p:nvSpPr>
            <p:cNvPr id="34" name="ZoneTexte 33"/>
            <p:cNvSpPr txBox="1"/>
            <p:nvPr/>
          </p:nvSpPr>
          <p:spPr>
            <a:xfrm>
              <a:off x="1340768" y="226832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Meteor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1777876" y="2237300"/>
            <a:ext cx="663241" cy="329772"/>
            <a:chOff x="2420888" y="2153996"/>
            <a:chExt cx="663241" cy="329772"/>
          </a:xfrm>
        </p:grpSpPr>
        <p:pic>
          <p:nvPicPr>
            <p:cNvPr id="19" name="Image 18" descr="expressjs.png"/>
            <p:cNvPicPr/>
            <p:nvPr/>
          </p:nvPicPr>
          <p:blipFill>
            <a:blip r:embed="rId12" cstate="print"/>
            <a:srcRect t="20564" b="38299"/>
            <a:stretch>
              <a:fillRect/>
            </a:stretch>
          </p:blipFill>
          <p:spPr>
            <a:xfrm>
              <a:off x="2485662" y="2153996"/>
              <a:ext cx="598467" cy="154380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420888" y="226832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ExpressJS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4251437" y="2237300"/>
            <a:ext cx="648072" cy="329772"/>
            <a:chOff x="3356992" y="2153996"/>
            <a:chExt cx="648072" cy="329772"/>
          </a:xfrm>
        </p:grpSpPr>
        <p:pic>
          <p:nvPicPr>
            <p:cNvPr id="20" name="Image 19" descr="ajax.png"/>
            <p:cNvPicPr/>
            <p:nvPr/>
          </p:nvPicPr>
          <p:blipFill>
            <a:blip r:embed="rId13" cstate="print"/>
            <a:srcRect t="26831" b="25042"/>
            <a:stretch>
              <a:fillRect/>
            </a:stretch>
          </p:blipFill>
          <p:spPr>
            <a:xfrm>
              <a:off x="3544352" y="2153996"/>
              <a:ext cx="301584" cy="1543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3356992" y="226832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>
                      <a:lumMod val="50000"/>
                    </a:schemeClr>
                  </a:solidFill>
                </a:rPr>
                <a:t>Ajax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548680" y="2207612"/>
            <a:ext cx="648072" cy="359460"/>
            <a:chOff x="4941168" y="2124308"/>
            <a:chExt cx="648072" cy="359460"/>
          </a:xfrm>
        </p:grpSpPr>
        <p:pic>
          <p:nvPicPr>
            <p:cNvPr id="22" name="Image 21" descr="nodejs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7966" y="2124308"/>
              <a:ext cx="349086" cy="213756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941168" y="226832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 smtClean="0">
                  <a:solidFill>
                    <a:schemeClr val="bg1">
                      <a:lumMod val="50000"/>
                    </a:schemeClr>
                  </a:solidFill>
                </a:rPr>
                <a:t>NodeJS</a:t>
              </a:r>
              <a:endParaRPr lang="fr-F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-27384" y="4067944"/>
            <a:ext cx="686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solidFill>
                  <a:srgbClr val="808080"/>
                </a:solidFill>
                <a:latin typeface="Calibri" pitchFamily="34" charset="0"/>
                <a:cs typeface="Arial" pitchFamily="34" charset="0"/>
              </a:rPr>
              <a:t>REFER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ENCES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AutoShape 6"/>
          <p:cNvCxnSpPr>
            <a:cxnSpLocks noChangeShapeType="1"/>
          </p:cNvCxnSpPr>
          <p:nvPr/>
        </p:nvCxnSpPr>
        <p:spPr bwMode="auto">
          <a:xfrm>
            <a:off x="739775" y="4107125"/>
            <a:ext cx="5378450" cy="0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47" name="ZoneTexte 46"/>
          <p:cNvSpPr txBox="1"/>
          <p:nvPr/>
        </p:nvSpPr>
        <p:spPr>
          <a:xfrm>
            <a:off x="116632" y="4403283"/>
            <a:ext cx="33123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tx2"/>
                </a:solidFill>
              </a:rPr>
              <a:t>WEB-ENTREPRENEUR - </a:t>
            </a:r>
            <a:r>
              <a:rPr lang="fr-FR" sz="1000" i="1" dirty="0">
                <a:solidFill>
                  <a:schemeClr val="tx2"/>
                </a:solidFill>
              </a:rPr>
              <a:t>2013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i="1" dirty="0">
                <a:solidFill>
                  <a:schemeClr val="tx2"/>
                </a:solidFill>
              </a:rPr>
              <a:t> 2017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FishTrotter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eurl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Fondateur du 1er sites de ventes privées 100% pêche  :    www.outfish.fr (déstockage sur internet) 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- Management : 2 freelances (développeur + graphiste)  </a:t>
            </a:r>
          </a:p>
          <a:p>
            <a:pPr lvl="0"/>
            <a:endParaRPr lang="fr-FR" sz="1000" dirty="0"/>
          </a:p>
          <a:p>
            <a:r>
              <a:rPr lang="fr-FR" sz="1000" b="1" i="1" dirty="0">
                <a:solidFill>
                  <a:schemeClr val="tx2"/>
                </a:solidFill>
              </a:rPr>
              <a:t>RESPONSABLE BUSINESS UNIT </a:t>
            </a:r>
            <a:r>
              <a:rPr lang="fr-FR" sz="1000" i="1" dirty="0">
                <a:solidFill>
                  <a:schemeClr val="tx2"/>
                </a:solidFill>
              </a:rPr>
              <a:t>- 2008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i="1" dirty="0">
                <a:solidFill>
                  <a:schemeClr val="tx2"/>
                </a:solidFill>
              </a:rPr>
              <a:t> 2012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Mobiletag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sas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Editeur de la technologie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Flashcode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(code-barres 2D/1D) et de l’application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mobiletag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Chef de projets des applications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Mobiletag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et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Flashcode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Gestion des "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Apps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Stores" et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ASO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Téléchargements : 22 millions en 4 ans !</a:t>
            </a: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TOP 3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Itunes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Store FR 2010 - Productivité</a:t>
            </a:r>
          </a:p>
          <a:p>
            <a:pPr lvl="0"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TOP 1 Lecteur de code-barres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FR</a:t>
            </a:r>
          </a:p>
          <a:p>
            <a:pPr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Management d’équipe technique interne et off shore ; Gestion de 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projets 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: 12 pers (FR, US, Biélorussie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429000" y="4403283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smtClean="0">
                <a:solidFill>
                  <a:schemeClr val="tx2"/>
                </a:solidFill>
              </a:rPr>
              <a:t>TENNIS </a:t>
            </a:r>
            <a:r>
              <a:rPr lang="fr-FR" sz="1000" b="1" i="1" dirty="0">
                <a:solidFill>
                  <a:schemeClr val="tx2"/>
                </a:solidFill>
              </a:rPr>
              <a:t>STORE DEPARTMENT MANAGER - </a:t>
            </a:r>
            <a:r>
              <a:rPr lang="fr-FR" sz="1000" i="1" dirty="0">
                <a:solidFill>
                  <a:schemeClr val="tx2"/>
                </a:solidFill>
              </a:rPr>
              <a:t>2007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i="1" dirty="0">
                <a:solidFill>
                  <a:schemeClr val="tx2"/>
                </a:solidFill>
              </a:rPr>
              <a:t> 2008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Nike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Retail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Paris Champs Elysées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 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b="1" i="1" dirty="0">
                <a:solidFill>
                  <a:schemeClr val="tx2"/>
                </a:solidFill>
              </a:rPr>
              <a:t>TENNIS SPORTS MARKETING MANAGER </a:t>
            </a:r>
            <a:r>
              <a:rPr lang="fr-FR" sz="1000" i="1" dirty="0">
                <a:solidFill>
                  <a:schemeClr val="tx2"/>
                </a:solidFill>
              </a:rPr>
              <a:t>- 2006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dirty="0">
                <a:solidFill>
                  <a:schemeClr val="tx2"/>
                </a:solidFill>
              </a:rPr>
              <a:t> </a:t>
            </a:r>
            <a:r>
              <a:rPr lang="fr-FR" sz="1000" i="1" dirty="0">
                <a:solidFill>
                  <a:schemeClr val="tx2"/>
                </a:solidFill>
              </a:rPr>
              <a:t>2007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Sergio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Tacchini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France 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b="1" i="1" dirty="0"/>
              <a:t> </a:t>
            </a:r>
            <a:endParaRPr lang="fr-FR" sz="1000" dirty="0"/>
          </a:p>
          <a:p>
            <a:r>
              <a:rPr lang="fr-FR" sz="1000" b="1" i="1" dirty="0">
                <a:solidFill>
                  <a:schemeClr val="tx2"/>
                </a:solidFill>
              </a:rPr>
              <a:t>ASSISTANT COMMUNICATION </a:t>
            </a:r>
            <a:r>
              <a:rPr lang="fr-FR" sz="1000" i="1" dirty="0">
                <a:solidFill>
                  <a:schemeClr val="tx2"/>
                </a:solidFill>
              </a:rPr>
              <a:t>- 2004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i="1" dirty="0">
                <a:solidFill>
                  <a:schemeClr val="tx2"/>
                </a:solidFill>
              </a:rPr>
              <a:t> 2005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Fédération Française Football Américain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000" b="1" i="1" dirty="0"/>
              <a:t> </a:t>
            </a:r>
            <a:endParaRPr lang="fr-FR" sz="1000" dirty="0"/>
          </a:p>
          <a:p>
            <a:r>
              <a:rPr lang="fr-FR" sz="1000" b="1" i="1" dirty="0"/>
              <a:t> </a:t>
            </a:r>
            <a:r>
              <a:rPr lang="fr-FR" sz="1000" b="1" i="1" dirty="0">
                <a:solidFill>
                  <a:schemeClr val="tx2"/>
                </a:solidFill>
              </a:rPr>
              <a:t>CONSULTANT COMMERCIAL </a:t>
            </a:r>
            <a:r>
              <a:rPr lang="fr-FR" sz="1000" i="1" dirty="0">
                <a:solidFill>
                  <a:schemeClr val="tx2"/>
                </a:solidFill>
              </a:rPr>
              <a:t>- 1999 </a:t>
            </a:r>
            <a:r>
              <a:rPr lang="fr-FR" sz="1000" dirty="0">
                <a:solidFill>
                  <a:schemeClr val="tx2"/>
                </a:solidFill>
                <a:sym typeface="Wingdings 3"/>
              </a:rPr>
              <a:t></a:t>
            </a:r>
            <a:r>
              <a:rPr lang="fr-FR" sz="1000" dirty="0">
                <a:solidFill>
                  <a:schemeClr val="tx2"/>
                </a:solidFill>
              </a:rPr>
              <a:t> </a:t>
            </a:r>
            <a:r>
              <a:rPr lang="fr-FR" sz="1000" i="1" dirty="0">
                <a:solidFill>
                  <a:schemeClr val="tx2"/>
                </a:solidFill>
              </a:rPr>
              <a:t>2003</a:t>
            </a:r>
            <a:endParaRPr lang="fr-FR" sz="1000" dirty="0">
              <a:solidFill>
                <a:schemeClr val="tx2"/>
              </a:solidFill>
            </a:endParaRP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Internet Fr(Groupe Prosodie)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00" dirty="0"/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-27384" y="7452320"/>
            <a:ext cx="686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FORMATIONS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AutoShape 6"/>
          <p:cNvCxnSpPr>
            <a:cxnSpLocks noChangeShapeType="1"/>
          </p:cNvCxnSpPr>
          <p:nvPr/>
        </p:nvCxnSpPr>
        <p:spPr bwMode="auto">
          <a:xfrm>
            <a:off x="739775" y="7507188"/>
            <a:ext cx="5378450" cy="0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cxnSp>
        <p:nvCxnSpPr>
          <p:cNvPr id="53" name="Connecteur droit 52"/>
          <p:cNvCxnSpPr/>
          <p:nvPr/>
        </p:nvCxnSpPr>
        <p:spPr>
          <a:xfrm>
            <a:off x="3429000" y="4499992"/>
            <a:ext cx="0" cy="2736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>
            <a:off x="692696" y="7981047"/>
            <a:ext cx="4752528" cy="246221"/>
            <a:chOff x="692696" y="8358227"/>
            <a:chExt cx="4752528" cy="246221"/>
          </a:xfrm>
        </p:grpSpPr>
        <p:sp>
          <p:nvSpPr>
            <p:cNvPr id="58" name="ZoneTexte 57"/>
            <p:cNvSpPr txBox="1"/>
            <p:nvPr/>
          </p:nvSpPr>
          <p:spPr>
            <a:xfrm>
              <a:off x="692696" y="8358227"/>
              <a:ext cx="27363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tx2"/>
                  </a:solidFill>
                </a:rPr>
                <a:t>Niveau Licence Management Commercial - 1999</a:t>
              </a:r>
              <a:endParaRPr lang="fr-FR" sz="1000" dirty="0">
                <a:solidFill>
                  <a:schemeClr val="tx2"/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501008" y="8358227"/>
              <a:ext cx="19442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0" dirty="0" smtClean="0">
                  <a:solidFill>
                    <a:schemeClr val="tx2"/>
                  </a:solidFill>
                </a:rPr>
                <a:t>BTS action commerciale - 1996</a:t>
              </a:r>
              <a:endParaRPr lang="fr-FR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1448780" y="7723212"/>
            <a:ext cx="3348372" cy="246221"/>
            <a:chOff x="1664804" y="8100392"/>
            <a:chExt cx="3348372" cy="246221"/>
          </a:xfrm>
        </p:grpSpPr>
        <p:sp>
          <p:nvSpPr>
            <p:cNvPr id="59" name="ZoneTexte 58"/>
            <p:cNvSpPr txBox="1"/>
            <p:nvPr/>
          </p:nvSpPr>
          <p:spPr>
            <a:xfrm>
              <a:off x="1664804" y="8100392"/>
              <a:ext cx="33483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0" dirty="0" smtClean="0">
                  <a:solidFill>
                    <a:schemeClr val="tx2"/>
                  </a:solidFill>
                </a:rPr>
                <a:t>Développeur Intégrateur Web Full </a:t>
              </a:r>
              <a:r>
                <a:rPr lang="fr-FR" sz="1000" dirty="0" err="1" smtClean="0">
                  <a:solidFill>
                    <a:schemeClr val="tx2"/>
                  </a:solidFill>
                </a:rPr>
                <a:t>Stack</a:t>
              </a:r>
              <a:r>
                <a:rPr lang="fr-FR" sz="1000" dirty="0" smtClean="0">
                  <a:solidFill>
                    <a:schemeClr val="tx2"/>
                  </a:solidFill>
                </a:rPr>
                <a:t> </a:t>
              </a:r>
              <a:r>
                <a:rPr lang="fr-FR" sz="1000" dirty="0" err="1" smtClean="0">
                  <a:solidFill>
                    <a:schemeClr val="tx2"/>
                  </a:solidFill>
                </a:rPr>
                <a:t>Javascript</a:t>
              </a:r>
              <a:r>
                <a:rPr lang="fr-FR" sz="1000" dirty="0" smtClean="0">
                  <a:solidFill>
                    <a:schemeClr val="tx2"/>
                  </a:solidFill>
                </a:rPr>
                <a:t> 2018</a:t>
              </a:r>
              <a:endParaRPr lang="fr-FR" sz="1000" dirty="0">
                <a:solidFill>
                  <a:schemeClr val="tx2"/>
                </a:solidFill>
              </a:endParaRPr>
            </a:p>
          </p:txBody>
        </p:sp>
        <p:pic>
          <p:nvPicPr>
            <p:cNvPr id="1034" name="Picture 10" descr="H:\MOUEDRAOGO\EMPLOI\CV\Gabarit photoshop\ifocop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700808" y="8103323"/>
              <a:ext cx="240358" cy="240358"/>
            </a:xfrm>
            <a:prstGeom prst="rect">
              <a:avLst/>
            </a:prstGeom>
            <a:noFill/>
          </p:spPr>
        </p:pic>
      </p:grpSp>
      <p:pic>
        <p:nvPicPr>
          <p:cNvPr id="1035" name="Picture 11" descr="H:\MOUEDRAOGO\EMPLOI\CV\Gabarit photoshop\laurier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73016" y="8028384"/>
            <a:ext cx="181050" cy="175590"/>
          </a:xfrm>
          <a:prstGeom prst="rect">
            <a:avLst/>
          </a:prstGeom>
          <a:noFill/>
        </p:spPr>
      </p:pic>
      <p:pic>
        <p:nvPicPr>
          <p:cNvPr id="67" name="Image 66">
            <a:hlinkClick r:id="rId17"/>
          </p:cNvPr>
          <p:cNvPicPr/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01208" y="8604448"/>
            <a:ext cx="690634" cy="1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AutoShape 6"/>
          <p:cNvCxnSpPr>
            <a:cxnSpLocks noChangeShapeType="1"/>
          </p:cNvCxnSpPr>
          <p:nvPr/>
        </p:nvCxnSpPr>
        <p:spPr bwMode="auto">
          <a:xfrm>
            <a:off x="739775" y="8388424"/>
            <a:ext cx="5378450" cy="0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127</Words>
  <Application>Microsoft Office PowerPoint</Application>
  <PresentationFormat>Affichage à l'écran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VENTES PRIVEES 100% PÊCHE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FISH-TROTTER</dc:creator>
  <cp:lastModifiedBy>FISH-TROTTER</cp:lastModifiedBy>
  <cp:revision>113</cp:revision>
  <dcterms:created xsi:type="dcterms:W3CDTF">2018-03-26T19:16:05Z</dcterms:created>
  <dcterms:modified xsi:type="dcterms:W3CDTF">2018-06-10T15:44:30Z</dcterms:modified>
</cp:coreProperties>
</file>