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9859954702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5D285B-A3B0-4610-9AAB-405CAB60A6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DB515B8-B961-4B8F-9AAD-C2C67E0877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5:12:57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C98D5D2-BB33-427D-8D3F-1EB9FD34D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5" y="0"/>
            <a:ext cx="2587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2023-10-29T17:12:58Z</dcterms:created>
  <dcterms:modified xsi:type="dcterms:W3CDTF">2023-10-29T17:12:58Z</dcterms:modified>
</cp:coreProperties>
</file>