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698599629049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57EF32-6417-4666-BC72-ECEEF7EB20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31BDB3-93C0-45A0-BACB-A54B5772D9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5:14:21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5A505094-D262-47F9-94F7-0B080C54A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16" y="0"/>
            <a:ext cx="2348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2023-10-29T17:14:21Z</dcterms:created>
  <dcterms:modified xsi:type="dcterms:W3CDTF">2023-10-29T17:14:21Z</dcterms:modified>
</cp:coreProperties>
</file>