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4_16985997557970/Dashboar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6403A8-FB91-4CCE-B5CA-BB7F9CF1DB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734C73-60FB-49B8-AF07-40457D2F2E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5:16:41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E730A43F-529C-4DB5-BBDD-A91130717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1" y="0"/>
            <a:ext cx="2606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2023-10-29T17:16:41Z</dcterms:created>
  <dcterms:modified xsi:type="dcterms:W3CDTF">2023-10-29T17:16:41Z</dcterms:modified>
</cp:coreProperties>
</file>