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tory1_1698599411302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98E4631-2165-470F-8631-BA4E9A658F2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story1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37AB759-CD0A-4DCD-BF66-CF89AA03F98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10/29/2023 5:11:33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14FB2BA8-EDC0-4DE9-80A3-8CC515DEC7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84" y="0"/>
            <a:ext cx="2162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96B7114D-6DC9-4EE6-983F-33B2522CC3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2023-10-29T17:11:33Z</dcterms:created>
  <dcterms:modified xsi:type="dcterms:W3CDTF">2023-10-29T17:11:33Z</dcterms:modified>
</cp:coreProperties>
</file>