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tory2_16986001207790/Story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CDEAE02-27C2-4A94-9159-641534641D3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story2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5F43834-EEFB-43AC-BC37-3BE93F02CDC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10/29/2023 5:22:35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28065BC9-A261-4359-9714-3C8EE6370A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324" y="0"/>
            <a:ext cx="1963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1" id="3" name="slide3">
            <a:extLst>
              <a:ext uri="{FF2B5EF4-FFF2-40B4-BE49-F238E27FC236}">
                <a16:creationId xmlns:a16="http://schemas.microsoft.com/office/drawing/2014/main" id="{98A8D21C-DE39-4DB1-9F27-71BC1D0014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2023-10-29T17:22:35Z</dcterms:created>
  <dcterms:modified xsi:type="dcterms:W3CDTF">2023-10-29T17:22:35Z</dcterms:modified>
</cp:coreProperties>
</file>