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3_16986008374590/Story3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7BACA1C-F1F8-4D75-8B8D-89AA635991B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story3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E2AA330-BC70-46CC-8CA7-86D7CC4C4E8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10/29/2023 5:34:28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8E25F60E-CDEC-428E-95C2-4F778149F1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43" y="0"/>
            <a:ext cx="2107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31" id="3" name="slide3">
            <a:extLst>
              <a:ext uri="{FF2B5EF4-FFF2-40B4-BE49-F238E27FC236}">
                <a16:creationId xmlns:a16="http://schemas.microsoft.com/office/drawing/2014/main" id="{DF8466F1-0E66-43BB-A11B-FEE0667632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2023-10-29T17:34:28Z</dcterms:created>
  <dcterms:modified xsi:type="dcterms:W3CDTF">2023-10-29T17:34:28Z</dcterms:modified>
</cp:coreProperties>
</file>