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4_16986011548160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0CFC00-396F-4B16-A85B-425AF5111D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story4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38EDCF-5F40-4A5E-B352-AD8645A37A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5:40:10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FC26ADD6-AF1E-4210-8749-B303427DE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28" y="0"/>
            <a:ext cx="217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73D1D9DC-A8EB-4673-8957-C9E6206B2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2023-10-29T17:40:10Z</dcterms:created>
  <dcterms:modified xsi:type="dcterms:W3CDTF">2023-10-29T17:40:10Z</dcterms:modified>
</cp:coreProperties>
</file>