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5_16986015202510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490351-4258-4116-BAD4-A09F4B64357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story5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2D2684-02ED-42FE-96C8-6457B03AF8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5:45:53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78CA7A4F-977C-4F46-8A42-4A65FF7DD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94" y="0"/>
            <a:ext cx="3768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C3F708E9-2C5E-4138-80F1-CEA856CB2B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2023-10-29T17:45:53Z</dcterms:created>
  <dcterms:modified xsi:type="dcterms:W3CDTF">2023-10-29T17:45:53Z</dcterms:modified>
</cp:coreProperties>
</file>