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Voltair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Voltair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b2271eef0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b2271eef0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b2271eef0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b2271eef0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b2271eef0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b2271eef0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b84162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b84162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974a18a3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974a18a3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974a18a3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974a18a3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974a18a3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974a18a3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b2271eef0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b2271eef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b2271eef0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b2271eef0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ac6311ce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ac6311ce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a6aed187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a6aed187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b2271eef0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b2271eef0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75875" y="1464700"/>
            <a:ext cx="3745800" cy="3150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1250" y="446350"/>
            <a:ext cx="78015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Antibiotics</a:t>
            </a:r>
            <a:endParaRPr b="1" sz="37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40275" y="1456375"/>
            <a:ext cx="8514300" cy="3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Submitted by:                                                            Submitted to:</a:t>
            </a:r>
            <a:endParaRPr b="1" i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Noorjahan Amin  (22303039)</a:t>
            </a:r>
            <a:r>
              <a:rPr b="1" lang="en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endParaRPr b="1" sz="18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Umme Tabassum Sultana  (22303015)</a:t>
            </a:r>
            <a:r>
              <a:rPr b="1" lang="en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" sz="19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Sarah Umaymah Mahdiyah</a:t>
            </a:r>
            <a:endParaRPr b="1" sz="19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Taufiea Wahid  (22303019)</a:t>
            </a:r>
            <a:endParaRPr b="1" sz="18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Sajeen Mahnaz  (22303036)</a:t>
            </a:r>
            <a:endParaRPr b="1" sz="18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Tasnim Rahman Moumita  (22301689)</a:t>
            </a:r>
            <a:endParaRPr b="1" sz="18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3300" y="3392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Misconception About Antibiotics</a:t>
            </a:r>
            <a:endParaRPr b="1" sz="30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76200" y="1037875"/>
            <a:ext cx="4918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aleway"/>
              <a:buChar char="●"/>
            </a:pPr>
            <a:r>
              <a:rPr b="1" lang="en" sz="19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Antibiotics won’t cause resistance if I take them correctly</a:t>
            </a:r>
            <a:endParaRPr b="1" sz="19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aleway"/>
              <a:buChar char="●"/>
            </a:pPr>
            <a:r>
              <a:rPr b="1" lang="en" sz="19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It’s our bodies that become resistant to the antibiotic</a:t>
            </a:r>
            <a:endParaRPr b="1" sz="19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aleway"/>
              <a:buChar char="●"/>
            </a:pPr>
            <a:r>
              <a:rPr b="1" lang="en" sz="19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If I feel better, I can stop my antibiotics</a:t>
            </a:r>
            <a:endParaRPr b="1" sz="19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aleway"/>
              <a:buChar char="●"/>
            </a:pPr>
            <a:r>
              <a:rPr b="1" lang="en" sz="19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 can take leftovers, or some from family or friends</a:t>
            </a:r>
            <a:endParaRPr b="1" sz="19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aleway"/>
              <a:buChar char="●"/>
            </a:pPr>
            <a:r>
              <a:rPr b="1" lang="en" sz="19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Resistance only happens from repeated courses</a:t>
            </a:r>
            <a:endParaRPr b="1" sz="19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281825" y="1054000"/>
            <a:ext cx="2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272200" y="1454200"/>
            <a:ext cx="46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100" y="1454200"/>
            <a:ext cx="3659350" cy="246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0" y="47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antibiotics work?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0" y="1441200"/>
            <a:ext cx="60153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Destroys bacterial cell wall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Prevents growth of bacteria 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such as - disrupts bacteria cells 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 produce folic acid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Inhibits protein synthesis of bacteria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Prevents successful DNA 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replication of bacteria 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150" y="1498200"/>
            <a:ext cx="4064650" cy="24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53825" y="17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/>
              <a:t>Conclusion</a:t>
            </a:r>
            <a:endParaRPr sz="3140"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0" y="806438"/>
            <a:ext cx="5917800" cy="4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medication that stops the growth of germs or kills them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our immune system 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Pharmacists are attempting to increase the 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potency of antibiotics while minimizing their negative effects.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Antibiotics resistance might  create a global emergency situation as it decreases built-in immunity system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Antibiotics should be taken according to doctor’s suggestion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825" y="1615400"/>
            <a:ext cx="3694173" cy="20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</a:t>
            </a:r>
            <a:r>
              <a:rPr lang="en" sz="6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sz="63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86250"/>
            <a:ext cx="85206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are Antibiotics?</a:t>
            </a:r>
            <a:endParaRPr b="1" sz="31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Antimicrobial drugs  </a:t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“Against life”</a:t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Drugs that kills germs in our</a:t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Ineffective against virus</a:t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000" y="2924675"/>
            <a:ext cx="2965749" cy="19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950" y="359300"/>
            <a:ext cx="2593225" cy="2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49300" y="272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b="1" lang="en" sz="32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Structure</a:t>
            </a:r>
            <a:endParaRPr b="1" sz="32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●"/>
            </a:pPr>
            <a:r>
              <a:rPr b="0" lang="en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of </a:t>
            </a:r>
            <a:endParaRPr b="0"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studied antibiotics</a:t>
            </a:r>
            <a:endParaRPr b="0"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350" y="444125"/>
            <a:ext cx="4535225" cy="44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85975"/>
            <a:ext cx="8520600" cy="4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are antibiotics made up of?</a:t>
            </a:r>
            <a:endParaRPr b="1" sz="31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Soil microorganisms </a:t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Bacteria and Fungi</a:t>
            </a:r>
            <a:endParaRPr b="0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17989" r="3040" t="0"/>
          <a:stretch/>
        </p:blipFill>
        <p:spPr>
          <a:xfrm>
            <a:off x="4170925" y="780600"/>
            <a:ext cx="2412000" cy="22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4844" y="2700700"/>
            <a:ext cx="2308356" cy="20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725" y="3159550"/>
            <a:ext cx="3894400" cy="18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61225" y="407150"/>
            <a:ext cx="76887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latin typeface="Georgia"/>
                <a:ea typeface="Georgia"/>
                <a:cs typeface="Georgia"/>
                <a:sym typeface="Georgia"/>
              </a:rPr>
              <a:t>Types of Antibiotics</a:t>
            </a:r>
            <a:endParaRPr sz="29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7650" y="1663800"/>
            <a:ext cx="7688700" cy="30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Penicillin 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Cephalosporins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Fluoroquinolone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Tetracycline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Macrolides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-95000" y="25717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900" y="407150"/>
            <a:ext cx="4044225" cy="18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769" y="2434650"/>
            <a:ext cx="24765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61225" y="285000"/>
            <a:ext cx="76887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latin typeface="Georgia"/>
                <a:ea typeface="Georgia"/>
                <a:cs typeface="Georgia"/>
                <a:sym typeface="Georgia"/>
              </a:rPr>
              <a:t>Why Antibiotic Is Important For Body</a:t>
            </a:r>
            <a:endParaRPr sz="29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7650" y="1614975"/>
            <a:ext cx="48819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35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Life-saving medicines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5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against the organism causing infection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5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bacteria from multiplying in the body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35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of side effects and harm</a:t>
            </a:r>
            <a:endParaRPr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950" y="1707450"/>
            <a:ext cx="3036725" cy="240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269575" y="0"/>
            <a:ext cx="7326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 u="sng">
                <a:latin typeface="Times New Roman"/>
                <a:ea typeface="Times New Roman"/>
                <a:cs typeface="Times New Roman"/>
                <a:sym typeface="Times New Roman"/>
              </a:rPr>
              <a:t>Adverse Effects of Antibiotics</a:t>
            </a:r>
            <a:endParaRPr sz="3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473050" y="3763925"/>
            <a:ext cx="77361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Promotes antibiotic resistance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allergic reaction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Leads to infection such as antibiotic associated diarrhea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25" y="573100"/>
            <a:ext cx="5401399" cy="3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ctrTitle"/>
          </p:nvPr>
        </p:nvSpPr>
        <p:spPr>
          <a:xfrm>
            <a:off x="147525" y="152550"/>
            <a:ext cx="58959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latin typeface="Times New Roman"/>
                <a:ea typeface="Times New Roman"/>
                <a:cs typeface="Times New Roman"/>
                <a:sym typeface="Times New Roman"/>
              </a:rPr>
              <a:t>How to Take Antibiotics Safely</a:t>
            </a:r>
            <a:endParaRPr sz="3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375875" y="1124075"/>
            <a:ext cx="3745800" cy="3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highlight>
                  <a:srgbClr val="EFEFEF"/>
                </a:highlight>
              </a:rPr>
              <a:t>Avoid taking them for other infections except certain bacteria</a:t>
            </a:r>
            <a:endParaRPr sz="2300">
              <a:solidFill>
                <a:schemeClr val="dk2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highlight>
                <a:srgbClr val="EFEFEF"/>
              </a:highlight>
            </a:endParaRPr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highlight>
                  <a:srgbClr val="EFEFEF"/>
                </a:highlight>
              </a:rPr>
              <a:t>Take them after consulting with a doctor</a:t>
            </a:r>
            <a:endParaRPr sz="2300">
              <a:solidFill>
                <a:schemeClr val="dk2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highlight>
                <a:srgbClr val="EFEFEF"/>
              </a:highlight>
            </a:endParaRPr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highlight>
                  <a:srgbClr val="EFEFEF"/>
                </a:highlight>
              </a:rPr>
              <a:t>Finish the prescribed doses even if you feel better in the midway</a:t>
            </a:r>
            <a:endParaRPr sz="2300">
              <a:solidFill>
                <a:schemeClr val="dk2"/>
              </a:solidFill>
              <a:highlight>
                <a:srgbClr val="EFEFEF"/>
              </a:highlight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highlight>
                <a:srgbClr val="EFEFEF"/>
              </a:highlight>
            </a:endParaRPr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highlight>
                  <a:srgbClr val="EFEFEF"/>
                </a:highlight>
              </a:rPr>
              <a:t>Consult with your doctor if you develop any side effect</a:t>
            </a:r>
            <a:endParaRPr sz="2300">
              <a:solidFill>
                <a:schemeClr val="dk2"/>
              </a:solidFill>
              <a:highlight>
                <a:srgbClr val="EFEFEF"/>
              </a:highlight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975" y="1464700"/>
            <a:ext cx="4455075" cy="24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4294967295" type="title"/>
          </p:nvPr>
        </p:nvSpPr>
        <p:spPr>
          <a:xfrm>
            <a:off x="729450" y="379450"/>
            <a:ext cx="76887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Unnecessary Use/Overuse</a:t>
            </a:r>
            <a:r>
              <a:rPr lang="en" sz="2200"/>
              <a:t>                  </a:t>
            </a:r>
            <a:r>
              <a:rPr lang="en" sz="1800"/>
              <a:t>Misuse/Incorrect Prescription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                                                         </a:t>
            </a:r>
            <a:endParaRPr sz="22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4950" y="2987900"/>
            <a:ext cx="2999100" cy="18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:  A 55-years old man is diagnosed with bronchitis and prescribed an antibiotic , even though national guidelines recommend against prescribing antibiotics for bronchitis .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Voltaire"/>
                <a:ea typeface="Voltaire"/>
                <a:cs typeface="Voltaire"/>
                <a:sym typeface="Voltaire"/>
              </a:rPr>
              <a:t>                         </a:t>
            </a:r>
            <a:endParaRPr>
              <a:latin typeface="Voltaire"/>
              <a:ea typeface="Voltaire"/>
              <a:cs typeface="Voltaire"/>
              <a:sym typeface="Voltaire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225" y="904350"/>
            <a:ext cx="1760551" cy="18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400" y="904350"/>
            <a:ext cx="1504796" cy="18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4707850" y="3077675"/>
            <a:ext cx="354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Example :  An 8-years-old girl is diagnosed with strep throat and needs an antibiotic to treat it , but the antibiotic prescribed is the wrong one , or the dose is too low , or the duration is too long .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