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KvWce5QnmdYPcYk1uODjX+ce5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FB5DB-1593-4242-9C0C-2CF2F4ACE33B}">
  <a:tblStyle styleId="{C7FFB5DB-1593-4242-9C0C-2CF2F4ACE3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37AF81-E491-4982-BB8E-86E916BEF0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976b4d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976b4d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15f14767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22b15f14767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6041b04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2566041b04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b15f14767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22b15f14767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6041b045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2566041b04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664363" y="2196703"/>
            <a:ext cx="7815300" cy="26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57199" y="12153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2300" b="1">
                <a:latin typeface="Bookman Old Style"/>
                <a:ea typeface="Bookman Old Style"/>
                <a:cs typeface="Bookman Old Style"/>
                <a:sym typeface="Bookman Old Style"/>
              </a:rPr>
              <a:t>A PASSWORD STRENGTH EVALUATION ALGORITHM</a:t>
            </a:r>
            <a:endParaRPr sz="2200"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7775" y="3265625"/>
            <a:ext cx="2947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Details </a:t>
            </a:r>
            <a:endParaRPr sz="1400" b="1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okman Old Style"/>
                <a:ea typeface="Bookman Old Style"/>
                <a:cs typeface="Bookman Old Style"/>
                <a:sym typeface="Bookman Old Style"/>
              </a:rPr>
              <a:t>TEAM-09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B.Mounika(20EG105404)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K.Surya Teja(20EG105418)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P.Manvitha(20EG105434)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5470632" y="3239550"/>
            <a:ext cx="207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Supervisor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Dr.K.Madhuri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Associate professor</a:t>
            </a:r>
            <a:endParaRPr sz="14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ftr" idx="11"/>
          </p:nvPr>
        </p:nvSpPr>
        <p:spPr>
          <a:xfrm>
            <a:off x="3124200" y="462941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912994" y="54135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         INTRODUCTION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57200" y="1173025"/>
            <a:ext cx="80715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There is an increasing importance for information security with internet as a platform. </a:t>
            </a: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To identify a user, password authentication is very much needed. Despite having access to both information security and authentication, users often give weak passwords because it is convenient for them to remember.</a:t>
            </a: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However, today’s password strength evaluation methods do not necessarily consider user’s personal information, which in turn lead to security vulnerabilities.</a:t>
            </a: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A password strength evaluation algorithm essentially based on user’s personal information would improve the security of password authentication system letting the user know when a password is weak and also when it is strong.</a:t>
            </a: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" name="Google Shape;78;p3"/>
          <p:cNvSpPr txBox="1">
            <a:spLocks noGrp="1"/>
          </p:cNvSpPr>
          <p:nvPr>
            <p:ph type="ftr" idx="11"/>
          </p:nvPr>
        </p:nvSpPr>
        <p:spPr>
          <a:xfrm>
            <a:off x="3045150" y="44933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242925" y="353423"/>
            <a:ext cx="531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/>
              <a:t>                   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/>
              <a:t>            LITERATURE 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endParaRPr sz="3600"/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897434" y="908458"/>
          <a:ext cx="7665550" cy="2753555"/>
        </p:xfrm>
        <a:graphic>
          <a:graphicData uri="http://schemas.openxmlformats.org/drawingml/2006/table">
            <a:tbl>
              <a:tblPr firstRow="1" bandRow="1">
                <a:noFill/>
                <a:tableStyleId>{C7FFB5DB-1593-4242-9C0C-2CF2F4ACE33B}</a:tableStyleId>
              </a:tblPr>
              <a:tblGrid>
                <a:gridCol w="5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S.No</a:t>
                      </a:r>
                      <a:endParaRPr sz="12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Author(s)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Method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Advantages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Disadvantages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Mariam.M.Taha Taqwa.A.Alhaj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Ala.E.Moktar Azza.H.Salim Settana.M.Abdullah</a:t>
                      </a:r>
                      <a:endParaRPr sz="1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Password entropy.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Password quality indicator.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 dictionary attack using a second-order Markov model.</a:t>
                      </a:r>
                      <a:endParaRPr sz="1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Measures password strength in terms of its entropy and PQI at the lowest possible cost.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Detects high entropy password that doesn’t pass dictionary attack.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Limited scope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Generalization of rules.</a:t>
                      </a:r>
                      <a:endParaRPr sz="1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Google Shape;87;p4"/>
          <p:cNvSpPr txBox="1">
            <a:spLocks noGrp="1"/>
          </p:cNvSpPr>
          <p:nvPr>
            <p:ph type="ftr" idx="11"/>
          </p:nvPr>
        </p:nvSpPr>
        <p:spPr>
          <a:xfrm>
            <a:off x="3124200" y="470361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76b4d975_0_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93" name="Google Shape;93;g27976b4d975_0_5"/>
          <p:cNvGraphicFramePr/>
          <p:nvPr/>
        </p:nvGraphicFramePr>
        <p:xfrm>
          <a:off x="750538" y="737963"/>
          <a:ext cx="7345950" cy="4042060"/>
        </p:xfrm>
        <a:graphic>
          <a:graphicData uri="http://schemas.openxmlformats.org/drawingml/2006/table">
            <a:tbl>
              <a:tblPr>
                <a:noFill/>
                <a:tableStyleId>{5D37AF81-E491-4982-BB8E-86E916BEF0F0}</a:tableStyleId>
              </a:tblPr>
              <a:tblGrid>
                <a:gridCol w="5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S.No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Author(s)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Advantages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Disadvantages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Sivapriya 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Deepthi L.R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Segmentation algorithms:</a:t>
                      </a:r>
                      <a:br>
                        <a:rPr lang="en-US" sz="1200" b="1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Maximum matching algorithm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Triangular matrix algorithm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Password segmentation 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Consideration of User Attributes.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Optimal segmentation algorithm.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Correlation analysis.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Ethical concerns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Complexity.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Vijaya MS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Jamuna KS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Karpagavalli S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Machine Learning algorithms: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Multilayer perception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Decision tree induction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Naive Bayes classification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Support Vector Machine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Higher accuracy.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Handling complex patterns.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 Importance.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Dependency on training data.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Overfitting.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Data privacy concerns.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title"/>
          </p:nvPr>
        </p:nvSpPr>
        <p:spPr>
          <a:xfrm>
            <a:off x="1170119" y="3940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70133" y="3597583"/>
            <a:ext cx="6656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proposed method provides an algorithm considering user’s sensitive personal information. It analyses user password structure and the analysis helps in finding the relationship between password and personal information. As a result the accuracy and authenticity of strength evaluation result are improved. </a:t>
            </a:r>
            <a:endParaRPr sz="14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48900" y="2936388"/>
            <a:ext cx="3725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OBJECTIVE</a:t>
            </a:r>
            <a:endParaRPr sz="36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70133" y="1137977"/>
            <a:ext cx="6656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 password strength evaluation system allows the user know when their password is weak and also when it is strong. It is needed because the user always tries to fill out a password that is easy for them to remember. There are existing methods, like rule based method, pattern matching method and attack algorithm method. Every method has a drawback and works for limited parameters.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5f14767_2_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8" name="Google Shape;108;g22b15f14767_2_54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g22b15f14767_2_54"/>
          <p:cNvSpPr txBox="1">
            <a:spLocks noGrp="1"/>
          </p:cNvSpPr>
          <p:nvPr>
            <p:ph type="title"/>
          </p:nvPr>
        </p:nvSpPr>
        <p:spPr>
          <a:xfrm>
            <a:off x="1145119" y="54135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    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g22b15f14767_2_54"/>
          <p:cNvSpPr txBox="1"/>
          <p:nvPr/>
        </p:nvSpPr>
        <p:spPr>
          <a:xfrm>
            <a:off x="1145125" y="1413150"/>
            <a:ext cx="70419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proposed method investigates how the user’s personal information is incorporated into their passwords while also measuring a correlation between them. And then password strength evaluation method is processed.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essentially three areas in this method.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Password strength evaluation method.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segmentation and Bi-directional algorithms.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Personal information coverage evaluation.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6041b045_2_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g2566041b045_2_1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g2566041b045_2_11"/>
          <p:cNvSpPr txBox="1">
            <a:spLocks noGrp="1"/>
          </p:cNvSpPr>
          <p:nvPr>
            <p:ph type="title"/>
          </p:nvPr>
        </p:nvSpPr>
        <p:spPr>
          <a:xfrm>
            <a:off x="1008419" y="67872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8" name="Google Shape;118;g2566041b045_2_11"/>
          <p:cNvSpPr txBox="1"/>
          <p:nvPr/>
        </p:nvSpPr>
        <p:spPr>
          <a:xfrm>
            <a:off x="583600" y="1372025"/>
            <a:ext cx="7699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Strength Evaluation Method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three stages: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dictionary generation.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strength determination.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alibri"/>
                <a:ea typeface="Calibri"/>
                <a:cs typeface="Calibri"/>
                <a:sym typeface="Calibri"/>
              </a:rPr>
              <a:t>Structure Segmentation And Bidirectional Algorithms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to investigate how user’s personal information is included into their passwords.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alibri"/>
                <a:ea typeface="Calibri"/>
                <a:cs typeface="Calibri"/>
                <a:sym typeface="Calibri"/>
              </a:rPr>
              <a:t>Personal Information Coverage Evaluation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to measure the correlation between user’s personal  information and their passwords.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calculates the coverage ratio.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2566041b045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563" y="4150850"/>
            <a:ext cx="1695025" cy="7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b15f14767_2_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5" name="Google Shape;125;g22b15f14767_2_60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g22b15f14767_2_60"/>
          <p:cNvSpPr txBox="1">
            <a:spLocks noGrp="1"/>
          </p:cNvSpPr>
          <p:nvPr>
            <p:ph type="title"/>
          </p:nvPr>
        </p:nvSpPr>
        <p:spPr>
          <a:xfrm>
            <a:off x="1220569" y="44542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PROJECT STATUS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27" name="Google Shape;127;g22b15f14767_2_60"/>
          <p:cNvGraphicFramePr/>
          <p:nvPr/>
        </p:nvGraphicFramePr>
        <p:xfrm>
          <a:off x="748000" y="1281700"/>
          <a:ext cx="7239000" cy="3276610"/>
        </p:xfrm>
        <a:graphic>
          <a:graphicData uri="http://schemas.openxmlformats.org/drawingml/2006/table">
            <a:tbl>
              <a:tblPr>
                <a:noFill/>
                <a:tableStyleId>{5D37AF81-E491-4982-BB8E-86E916BEF0F0}</a:tableStyleId>
              </a:tblPr>
              <a:tblGrid>
                <a:gridCol w="6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S.No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</a:t>
                      </a:r>
                      <a:r>
                        <a:rPr lang="en-US" b="1"/>
                        <a:t>       </a:t>
                      </a:r>
                      <a:r>
                        <a:rPr lang="en-US" sz="1400" b="1" u="none" strike="noStrike" cap="none"/>
                        <a:t>Functionality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Status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(Completed /</a:t>
                      </a:r>
                      <a:r>
                        <a:rPr lang="en-US" sz="1000"/>
                        <a:t>I</a:t>
                      </a:r>
                      <a:r>
                        <a:rPr lang="en-US" sz="1000" u="none" strike="noStrike" cap="none"/>
                        <a:t>n-progress/Not </a:t>
                      </a:r>
                      <a:r>
                        <a:rPr lang="en-US" sz="1000"/>
                        <a:t>yet </a:t>
                      </a:r>
                      <a:r>
                        <a:rPr lang="en-US" sz="1000" u="none" strike="noStrike" cap="none"/>
                        <a:t>started)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Finding dataset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Completed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Analysis of passwords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Completed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Building the algorithm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 progress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Bidirectional matching algorithm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Not yet started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Structure segmentation algorithm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Not yet started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Determining the strength of the password.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 progress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interaction and interface.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 progress</a:t>
                      </a:r>
                      <a:endParaRPr sz="10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6041b045_2_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3" name="Google Shape;133;g2566041b045_2_16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g2566041b045_2_16"/>
          <p:cNvSpPr txBox="1">
            <a:spLocks noGrp="1"/>
          </p:cNvSpPr>
          <p:nvPr>
            <p:ph type="title"/>
          </p:nvPr>
        </p:nvSpPr>
        <p:spPr>
          <a:xfrm>
            <a:off x="1094469" y="18027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          REFERENCES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g2566041b045_2_16"/>
          <p:cNvSpPr txBox="1"/>
          <p:nvPr/>
        </p:nvSpPr>
        <p:spPr>
          <a:xfrm>
            <a:off x="397800" y="888388"/>
            <a:ext cx="83484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[1]Xinchun Cui,Xueqing Li,Yiming Qin,Ding Yong.A Password Strength Evaluation Algorithm based on Sensitive Personal Information,2020.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[2]</a:t>
            </a:r>
            <a:r>
              <a:rPr lang="en-US" sz="1300">
                <a:solidFill>
                  <a:schemeClr val="dk1"/>
                </a:solidFill>
              </a:rPr>
              <a:t>Mariam.M.Taha,Taqwa.A.Alhaj,Ala.E.Moktar,Azza.H.Salim,Settana.M.Abdullah. On Password Strength Measurements: Password Entropy and Password Quality.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[3]Sivapriya K,Deepthi L.R. Password Strength Analyzer Using Segmentation Algorithms.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[</a:t>
            </a:r>
            <a:r>
              <a:rPr lang="en-US" sz="1300">
                <a:solidFill>
                  <a:schemeClr val="dk1"/>
                </a:solidFill>
              </a:rPr>
              <a:t>4] Vijaya MS ,Jamuna KS,Karpagavalli S. Password Strength Prediction Using Supervised Machine Learning Techniques.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[</a:t>
            </a:r>
            <a:r>
              <a:rPr lang="en-US" sz="1300"/>
              <a:t>5] Bonneau J. The Science of Guessing: Analyzing an Anonymized Corpus of 70 Million Passwords[C]. Security &amp; Privacy. IEEE, 2012.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[6] Kong Xiangqian, Shao Wenwu. Methods and Application of Password Strength Met[J]. China Computer &amp; Communication, 2019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[7] Chen Ying, Hong Di, Yanan Liu. Password Strength Evaluation Method Based on Probabilistic Context-Free Grammar[J]. Internet of Things Technologies, 2017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On-screen Show (16:9)</PresentationFormat>
  <Paragraphs>171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Noto Sans Symbols</vt:lpstr>
      <vt:lpstr>Trebuchet MS</vt:lpstr>
      <vt:lpstr>1_Office Theme</vt:lpstr>
      <vt:lpstr>A PASSWORD STRENGTH EVALUATION ALGORITHM</vt:lpstr>
      <vt:lpstr>         INTRODUCTION</vt:lpstr>
      <vt:lpstr>                                LITERATURE  </vt:lpstr>
      <vt:lpstr>PowerPoint Presentation</vt:lpstr>
      <vt:lpstr>PROBLEM STATEMENT</vt:lpstr>
      <vt:lpstr>    PROPOSED METHOD</vt:lpstr>
      <vt:lpstr>PROPOSED METHOD</vt:lpstr>
      <vt:lpstr>PROJECT STATUS</vt:lpstr>
      <vt:lpstr>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PASSWORD STRENGTH EVALUATION ALGORITHM</dc:title>
  <dc:creator>Raj</dc:creator>
  <cp:lastModifiedBy>bandaru mounika</cp:lastModifiedBy>
  <cp:revision>1</cp:revision>
  <dcterms:modified xsi:type="dcterms:W3CDTF">2023-09-04T09:41:01Z</dcterms:modified>
</cp:coreProperties>
</file>