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0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2E38-E437-188C-F165-6236F7A98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114F7-FEB7-8FC0-C785-EC46BCAA3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495E-50CA-8D42-A469-CE6DA49A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17/02/2023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3432-5B31-9273-1087-5CE180E2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819E-1EB7-091D-3023-D32DCB94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26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4ACD-C9BD-81F2-74FF-9BF78093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04FFA-EDE1-F67C-045C-96E54153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F6C7-E22B-40D3-60D9-A474FCF2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17/02/2023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6D8A-A8EC-7292-E4BB-AEC070BE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6C87-3D64-B273-0EBF-65E94115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5744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235D6-3C2B-BFF6-A46D-55FC36665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0FA35-401E-DD7B-503C-30BD2CD06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E8D2-C5DC-987E-696F-B06B19EE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17/02/2023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F48AA-1F38-A949-6FC1-26647F1E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5A14-3E94-4481-8F2F-9EE2C2E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4094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1EE5-8EEA-1B26-E9D7-E3A53B5B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573B-B04B-8054-7D5F-C069858B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1062-A45A-D22A-D6C8-1FE40F6A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17/02/2023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2AB9A-EEE5-508F-CEBB-04523C9C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4233-A557-C079-33F6-F9D825F5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02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ECF7-051A-7671-8CBF-D57A53C7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6CB17-3C43-D988-799D-7D65F6DDC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16AC-4D0E-98BB-10EA-05544C8C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17/02/2023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B690-0A65-A6C5-8C85-A099C871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DA7B-D74F-A319-9486-F68E9724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247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0305-EEA0-9CAF-F25D-53D8DADF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13C9-697A-F1AA-A047-A3BA71E5E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D1710-1058-36DE-E541-81120393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2AA1C-ECC8-ACB0-47F4-59D50AEF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17/02/2023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41AD-31C3-A390-5C9D-0AC3F4DD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EADBA-1816-610A-5711-3C638588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0788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6143-3E74-D439-BA7B-635D639D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0760-D9CC-4630-D9E8-79EE7809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FF591-F7F8-FD7E-4E95-D4D5D4E8D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20EBA-7D30-1BCC-E1B0-C9333C308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53AAD-2470-8FD4-2E0C-BAAF8D7F9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87C59-8C46-EEE8-04B9-ECF5AFE8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17/02/2023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7BFDC-8899-F434-4F58-3EB7B97D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2839F-6F18-69E6-36FB-E6E71438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6233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CF43-1485-4EEF-EEE7-A5DF3817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DA3FC-D2AE-B8EB-2F0E-BE70C488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17/02/2023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06B43-55AF-1AA6-5431-1B8E2A8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30EF8-E283-05FC-EAC9-FDDAD9DD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7394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721B6-F540-345D-7158-331B27CF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17/02/2023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33E6C-843B-B944-D1F8-6DFF08D4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96F7E-8ED3-04E2-71C4-A21A852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63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2B97-B06A-EB96-E516-85CF7D85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E666-40BF-B0AA-06A3-690DE780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68978-69A1-74E2-ADD6-A2263F5F2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58316-1670-C166-9597-046DBFE6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17/02/2023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0B3E3-62EA-8290-E807-97D7D608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96AA-F907-5A33-C8E8-16F1AFAD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011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310C-5DCB-81A9-E223-B19405CF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E3E75-64F1-BEA9-077C-45CF1E567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090E-5BE5-B41A-A95B-CEDF97D1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D211D-74BC-D1D4-7656-3A34C42F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2B3-75C2-8042-A778-8A4AC5AFD9D9}" type="datetimeFigureOut">
              <a:rPr lang="en-FR" smtClean="0"/>
              <a:t>17/02/2023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C8B9F-B22D-4D14-9C46-CC8DAE78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F6969-3EB2-68F3-6FC0-BA177F14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723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D0179-871B-653A-4F18-E0B23CA4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50388-A257-E575-092F-706FF05B7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E10B2-9A88-6618-F07B-939AE843D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2B3-75C2-8042-A778-8A4AC5AFD9D9}" type="datetimeFigureOut">
              <a:rPr lang="en-FR" smtClean="0"/>
              <a:t>17/02/2023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5FA7-EFDD-D754-1AAA-44BDC5A27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F774-127F-0B38-0739-A4682B6C2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CA5F-CEEA-614F-A8F2-2BFD657DBE6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813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5F71-FC35-43D4-F486-F3E19824F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Emirates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396B8-0E07-9128-48D4-B1C0C896C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MOURIK Abdelhakim</a:t>
            </a:r>
          </a:p>
          <a:p>
            <a:r>
              <a:rPr lang="en-FR" dirty="0"/>
              <a:t>17/02/2023</a:t>
            </a:r>
          </a:p>
        </p:txBody>
      </p:sp>
    </p:spTree>
    <p:extLst>
      <p:ext uri="{BB962C8B-B14F-4D97-AF65-F5344CB8AC3E}">
        <p14:creationId xmlns:p14="http://schemas.microsoft.com/office/powerpoint/2010/main" val="16783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28EF-CDCA-E47B-E558-73E11F1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Emirates WebApp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BDA54C-E37F-7D5D-D78A-91420C406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8139" y="1223779"/>
            <a:ext cx="11987712" cy="56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3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04AF-27D2-7B82-D1E9-D5F82CC1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Infrastruction deployment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5BE78F-B0D6-299B-AE9A-B301408A9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57364"/>
            <a:ext cx="12125734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Emirates Case Study </vt:lpstr>
      <vt:lpstr>Emirates WebApp architecture</vt:lpstr>
      <vt:lpstr>Infrastruction deployment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Emirates Case Study </dc:title>
  <dc:creator>Abdelhakim MOURIK</dc:creator>
  <cp:lastModifiedBy>Abdelhakim MOURIK</cp:lastModifiedBy>
  <cp:revision>3</cp:revision>
  <dcterms:created xsi:type="dcterms:W3CDTF">2023-02-17T02:26:03Z</dcterms:created>
  <dcterms:modified xsi:type="dcterms:W3CDTF">2023-02-17T04:17:48Z</dcterms:modified>
</cp:coreProperties>
</file>