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80700"/>
  <p:notesSz cx="7556500" cy="10680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0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1017"/>
            <a:ext cx="6423025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1192"/>
            <a:ext cx="528955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556500" cy="10680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228"/>
            <a:ext cx="6800850" cy="17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6561"/>
            <a:ext cx="680085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33051"/>
            <a:ext cx="241808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spscmb.edu.bd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hyperlink" Target="https://www.bbnsc.edu.b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mailto:moushi.zoo@gmail.com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hyperlink" Target="http://www.iub.edu.b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0082" y="641980"/>
            <a:ext cx="3973195" cy="107569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90"/>
              </a:spcBef>
            </a:pPr>
            <a:r>
              <a:rPr sz="1400" spc="-40" dirty="0">
                <a:solidFill>
                  <a:srgbClr val="565656"/>
                </a:solidFill>
                <a:latin typeface="Microsoft Sans Serif"/>
                <a:cs typeface="Microsoft Sans Serif"/>
              </a:rPr>
              <a:t>ABOU</a:t>
            </a:r>
            <a:r>
              <a:rPr sz="1400" spc="-30" dirty="0">
                <a:solidFill>
                  <a:srgbClr val="565656"/>
                </a:solidFill>
                <a:latin typeface="Microsoft Sans Serif"/>
                <a:cs typeface="Microsoft Sans Serif"/>
              </a:rPr>
              <a:t>T</a:t>
            </a:r>
            <a:r>
              <a:rPr sz="1400" spc="-1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565656"/>
                </a:solidFill>
                <a:latin typeface="Microsoft Sans Serif"/>
                <a:cs typeface="Microsoft Sans Serif"/>
              </a:rPr>
              <a:t>ME</a:t>
            </a:r>
            <a:endParaRPr sz="14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ts val="1000"/>
              </a:lnSpc>
              <a:spcBef>
                <a:spcPts val="555"/>
              </a:spcBef>
            </a:pPr>
            <a:r>
              <a:rPr sz="1000" dirty="0">
                <a:solidFill>
                  <a:srgbClr val="565656"/>
                </a:solidFill>
                <a:latin typeface="Microsoft Sans Serif"/>
                <a:cs typeface="Microsoft Sans Serif"/>
              </a:rPr>
              <a:t>I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565656"/>
                </a:solidFill>
                <a:latin typeface="Microsoft Sans Serif"/>
                <a:cs typeface="Microsoft Sans Serif"/>
              </a:rPr>
              <a:t>am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565656"/>
                </a:solidFill>
                <a:latin typeface="Microsoft Sans Serif"/>
                <a:cs typeface="Microsoft Sans Serif"/>
              </a:rPr>
              <a:t>hardworking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565656"/>
                </a:solidFill>
                <a:latin typeface="Microsoft Sans Serif"/>
                <a:cs typeface="Microsoft Sans Serif"/>
              </a:rPr>
              <a:t>and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55" dirty="0">
                <a:solidFill>
                  <a:srgbClr val="565656"/>
                </a:solidFill>
                <a:latin typeface="Microsoft Sans Serif"/>
                <a:cs typeface="Microsoft Sans Serif"/>
              </a:rPr>
              <a:t>put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565656"/>
                </a:solidFill>
                <a:latin typeface="Microsoft Sans Serif"/>
                <a:cs typeface="Microsoft Sans Serif"/>
              </a:rPr>
              <a:t>extra</a:t>
            </a:r>
            <a:r>
              <a:rPr sz="1000" spc="-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50" dirty="0">
                <a:solidFill>
                  <a:srgbClr val="565656"/>
                </a:solidFill>
                <a:latin typeface="Microsoft Sans Serif"/>
                <a:cs typeface="Microsoft Sans Serif"/>
              </a:rPr>
              <a:t>e</a:t>
            </a:r>
            <a:r>
              <a:rPr sz="1000" spc="50" dirty="0">
                <a:solidFill>
                  <a:srgbClr val="565656"/>
                </a:solidFill>
                <a:latin typeface="Courier New"/>
                <a:cs typeface="Courier New"/>
              </a:rPr>
              <a:t>ﬀ</a:t>
            </a:r>
            <a:r>
              <a:rPr sz="1000" spc="50" dirty="0">
                <a:solidFill>
                  <a:srgbClr val="565656"/>
                </a:solidFill>
                <a:latin typeface="Microsoft Sans Serif"/>
                <a:cs typeface="Microsoft Sans Serif"/>
              </a:rPr>
              <a:t>ort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45" dirty="0">
                <a:solidFill>
                  <a:srgbClr val="565656"/>
                </a:solidFill>
                <a:latin typeface="Microsoft Sans Serif"/>
                <a:cs typeface="Microsoft Sans Serif"/>
              </a:rPr>
              <a:t>into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565656"/>
                </a:solidFill>
                <a:latin typeface="Microsoft Sans Serif"/>
                <a:cs typeface="Microsoft Sans Serif"/>
              </a:rPr>
              <a:t>achieving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565656"/>
                </a:solidFill>
                <a:latin typeface="Microsoft Sans Serif"/>
                <a:cs typeface="Microsoft Sans Serif"/>
              </a:rPr>
              <a:t>my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565656"/>
                </a:solidFill>
                <a:latin typeface="Microsoft Sans Serif"/>
                <a:cs typeface="Microsoft Sans Serif"/>
              </a:rPr>
              <a:t>goals. </a:t>
            </a:r>
            <a:r>
              <a:rPr sz="1000" dirty="0">
                <a:solidFill>
                  <a:srgbClr val="565656"/>
                </a:solidFill>
                <a:latin typeface="Microsoft Sans Serif"/>
                <a:cs typeface="Microsoft Sans Serif"/>
              </a:rPr>
              <a:t>I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565656"/>
                </a:solidFill>
                <a:latin typeface="Microsoft Sans Serif"/>
                <a:cs typeface="Microsoft Sans Serif"/>
              </a:rPr>
              <a:t>am </a:t>
            </a:r>
            <a:r>
              <a:rPr sz="1000" spc="-254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565656"/>
                </a:solidFill>
                <a:latin typeface="Microsoft Sans Serif"/>
                <a:cs typeface="Microsoft Sans Serif"/>
              </a:rPr>
              <a:t>resourceful</a:t>
            </a:r>
            <a:r>
              <a:rPr sz="1000" spc="-1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565656"/>
                </a:solidFill>
                <a:latin typeface="Microsoft Sans Serif"/>
                <a:cs typeface="Microsoft Sans Serif"/>
              </a:rPr>
              <a:t>and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565656"/>
                </a:solidFill>
                <a:latin typeface="Microsoft Sans Serif"/>
                <a:cs typeface="Microsoft Sans Serif"/>
              </a:rPr>
              <a:t>excel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565656"/>
                </a:solidFill>
                <a:latin typeface="Microsoft Sans Serif"/>
                <a:cs typeface="Microsoft Sans Serif"/>
              </a:rPr>
              <a:t>at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565656"/>
                </a:solidFill>
                <a:latin typeface="Courier New"/>
                <a:cs typeface="Courier New"/>
              </a:rPr>
              <a:t>ﬁ</a:t>
            </a:r>
            <a:r>
              <a:rPr sz="1000" spc="20" dirty="0">
                <a:solidFill>
                  <a:srgbClr val="565656"/>
                </a:solidFill>
                <a:latin typeface="Microsoft Sans Serif"/>
                <a:cs typeface="Microsoft Sans Serif"/>
              </a:rPr>
              <a:t>nding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565656"/>
                </a:solidFill>
                <a:latin typeface="Microsoft Sans Serif"/>
                <a:cs typeface="Microsoft Sans Serif"/>
              </a:rPr>
              <a:t>ways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55" dirty="0">
                <a:solidFill>
                  <a:srgbClr val="565656"/>
                </a:solidFill>
                <a:latin typeface="Microsoft Sans Serif"/>
                <a:cs typeface="Microsoft Sans Serif"/>
              </a:rPr>
              <a:t>to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565656"/>
                </a:solidFill>
                <a:latin typeface="Microsoft Sans Serif"/>
                <a:cs typeface="Microsoft Sans Serif"/>
              </a:rPr>
              <a:t>overcome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565656"/>
                </a:solidFill>
                <a:latin typeface="Microsoft Sans Serif"/>
                <a:cs typeface="Microsoft Sans Serif"/>
              </a:rPr>
              <a:t>any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565656"/>
                </a:solidFill>
                <a:latin typeface="Microsoft Sans Serif"/>
                <a:cs typeface="Microsoft Sans Serif"/>
              </a:rPr>
              <a:t>obstacles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50" dirty="0">
                <a:solidFill>
                  <a:srgbClr val="565656"/>
                </a:solidFill>
                <a:latin typeface="Microsoft Sans Serif"/>
                <a:cs typeface="Microsoft Sans Serif"/>
              </a:rPr>
              <a:t>or </a:t>
            </a:r>
            <a:r>
              <a:rPr sz="1000" spc="-25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565656"/>
                </a:solidFill>
                <a:latin typeface="Microsoft Sans Serif"/>
                <a:cs typeface="Microsoft Sans Serif"/>
              </a:rPr>
              <a:t>challenges.</a:t>
            </a:r>
            <a:endParaRPr sz="1000">
              <a:latin typeface="Microsoft Sans Serif"/>
              <a:cs typeface="Microsoft Sans Serif"/>
            </a:endParaRPr>
          </a:p>
          <a:p>
            <a:pPr marL="12700" algn="just">
              <a:lnSpc>
                <a:spcPct val="100000"/>
              </a:lnSpc>
              <a:spcBef>
                <a:spcPts val="860"/>
              </a:spcBef>
            </a:pPr>
            <a:r>
              <a:rPr sz="1400" spc="-75" dirty="0">
                <a:solidFill>
                  <a:srgbClr val="565656"/>
                </a:solidFill>
                <a:latin typeface="Microsoft Sans Serif"/>
                <a:cs typeface="Microsoft Sans Serif"/>
              </a:rPr>
              <a:t>WOR</a:t>
            </a:r>
            <a:r>
              <a:rPr sz="1400" spc="-60" dirty="0">
                <a:solidFill>
                  <a:srgbClr val="565656"/>
                </a:solidFill>
                <a:latin typeface="Microsoft Sans Serif"/>
                <a:cs typeface="Microsoft Sans Serif"/>
              </a:rPr>
              <a:t>K</a:t>
            </a:r>
            <a:r>
              <a:rPr sz="1400" spc="-1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400" spc="-114" dirty="0">
                <a:solidFill>
                  <a:srgbClr val="565656"/>
                </a:solidFill>
                <a:latin typeface="Microsoft Sans Serif"/>
                <a:cs typeface="Microsoft Sans Serif"/>
              </a:rPr>
              <a:t>EXPERIENCE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0082" y="3508024"/>
            <a:ext cx="23018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0" dirty="0">
                <a:solidFill>
                  <a:srgbClr val="565656"/>
                </a:solidFill>
                <a:latin typeface="Microsoft Sans Serif"/>
                <a:cs typeface="Microsoft Sans Serif"/>
              </a:rPr>
              <a:t>EDUCATION</a:t>
            </a:r>
            <a:r>
              <a:rPr sz="1400" spc="-4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AND</a:t>
            </a:r>
            <a:r>
              <a:rPr sz="1400" spc="-40" dirty="0">
                <a:solidFill>
                  <a:srgbClr val="565656"/>
                </a:solidFill>
                <a:latin typeface="Microsoft Sans Serif"/>
                <a:cs typeface="Microsoft Sans Serif"/>
              </a:rPr>
              <a:t> TRAINING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0082" y="6258406"/>
            <a:ext cx="1823720" cy="7886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400" spc="-60" dirty="0">
                <a:solidFill>
                  <a:srgbClr val="565656"/>
                </a:solidFill>
                <a:latin typeface="Microsoft Sans Serif"/>
                <a:cs typeface="Microsoft Sans Serif"/>
              </a:rPr>
              <a:t>LANGUAG</a:t>
            </a:r>
            <a:r>
              <a:rPr sz="1400" spc="-50" dirty="0">
                <a:solidFill>
                  <a:srgbClr val="565656"/>
                </a:solidFill>
                <a:latin typeface="Microsoft Sans Serif"/>
                <a:cs typeface="Microsoft Sans Serif"/>
              </a:rPr>
              <a:t>E</a:t>
            </a:r>
            <a:r>
              <a:rPr sz="1400" spc="-1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400" spc="-95" dirty="0">
                <a:solidFill>
                  <a:srgbClr val="565656"/>
                </a:solidFill>
                <a:latin typeface="Microsoft Sans Serif"/>
                <a:cs typeface="Microsoft Sans Serif"/>
              </a:rPr>
              <a:t>SKILLS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000" b="1" spc="-20" dirty="0">
                <a:solidFill>
                  <a:srgbClr val="565656"/>
                </a:solidFill>
                <a:latin typeface="Tahoma"/>
                <a:cs typeface="Tahoma"/>
              </a:rPr>
              <a:t>MOTHE</a:t>
            </a:r>
            <a:r>
              <a:rPr sz="1000" b="1" spc="-15" dirty="0">
                <a:solidFill>
                  <a:srgbClr val="565656"/>
                </a:solidFill>
                <a:latin typeface="Tahoma"/>
                <a:cs typeface="Tahoma"/>
              </a:rPr>
              <a:t>R</a:t>
            </a:r>
            <a:r>
              <a:rPr sz="1000" b="1" spc="-4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000" b="1" spc="-50" dirty="0">
                <a:solidFill>
                  <a:srgbClr val="565656"/>
                </a:solidFill>
                <a:latin typeface="Tahoma"/>
                <a:cs typeface="Tahoma"/>
              </a:rPr>
              <a:t>TONGUE(S)</a:t>
            </a:r>
            <a:r>
              <a:rPr sz="1000" b="1" spc="-30" dirty="0">
                <a:solidFill>
                  <a:srgbClr val="565656"/>
                </a:solidFill>
                <a:latin typeface="Tahoma"/>
                <a:cs typeface="Tahoma"/>
              </a:rPr>
              <a:t>:</a:t>
            </a:r>
            <a:r>
              <a:rPr sz="1000" b="1" spc="-35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565656"/>
                </a:solidFill>
                <a:latin typeface="Microsoft Sans Serif"/>
                <a:cs typeface="Microsoft Sans Serif"/>
              </a:rPr>
              <a:t>Bangla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000" b="1" spc="-35" dirty="0">
                <a:solidFill>
                  <a:srgbClr val="565656"/>
                </a:solidFill>
                <a:latin typeface="Tahoma"/>
                <a:cs typeface="Tahoma"/>
              </a:rPr>
              <a:t>OTHE</a:t>
            </a:r>
            <a:r>
              <a:rPr sz="1000" b="1" spc="-30" dirty="0">
                <a:solidFill>
                  <a:srgbClr val="565656"/>
                </a:solidFill>
                <a:latin typeface="Tahoma"/>
                <a:cs typeface="Tahoma"/>
              </a:rPr>
              <a:t>R</a:t>
            </a:r>
            <a:r>
              <a:rPr sz="1000" b="1" spc="-4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000" b="1" spc="-45" dirty="0">
                <a:solidFill>
                  <a:srgbClr val="565656"/>
                </a:solidFill>
                <a:latin typeface="Tahoma"/>
                <a:cs typeface="Tahoma"/>
              </a:rPr>
              <a:t>LANGUAGE(S)</a:t>
            </a:r>
            <a:r>
              <a:rPr sz="1000" b="1" spc="-25" dirty="0">
                <a:solidFill>
                  <a:srgbClr val="565656"/>
                </a:solidFill>
                <a:latin typeface="Tahoma"/>
                <a:cs typeface="Tahoma"/>
              </a:rPr>
              <a:t>:</a:t>
            </a:r>
            <a:r>
              <a:rPr sz="1000" b="1" spc="-4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565656"/>
                </a:solidFill>
                <a:latin typeface="Microsoft Sans Serif"/>
                <a:cs typeface="Microsoft Sans Serif"/>
              </a:rPr>
              <a:t>English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9982" y="827976"/>
            <a:ext cx="4447326" cy="6195518"/>
            <a:chOff x="179982" y="827976"/>
            <a:chExt cx="4447326" cy="6195518"/>
          </a:xfrm>
        </p:grpSpPr>
        <p:sp>
          <p:nvSpPr>
            <p:cNvPr id="6" name="object 6"/>
            <p:cNvSpPr/>
            <p:nvPr/>
          </p:nvSpPr>
          <p:spPr>
            <a:xfrm>
              <a:off x="4617783" y="6896494"/>
              <a:ext cx="9525" cy="127000"/>
            </a:xfrm>
            <a:custGeom>
              <a:avLst/>
              <a:gdLst/>
              <a:ahLst/>
              <a:cxnLst/>
              <a:rect l="l" t="t" r="r" b="b"/>
              <a:pathLst>
                <a:path w="9525" h="127000">
                  <a:moveTo>
                    <a:pt x="9525" y="126657"/>
                  </a:moveTo>
                  <a:lnTo>
                    <a:pt x="0" y="126657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126657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799" y="853400"/>
              <a:ext cx="1168400" cy="11684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7425" y="827976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600" y="1219200"/>
                  </a:moveTo>
                  <a:lnTo>
                    <a:pt x="561956" y="1217366"/>
                  </a:lnTo>
                  <a:lnTo>
                    <a:pt x="515316" y="1211954"/>
                  </a:lnTo>
                  <a:lnTo>
                    <a:pt x="469814" y="1203101"/>
                  </a:lnTo>
                  <a:lnTo>
                    <a:pt x="425588" y="1190941"/>
                  </a:lnTo>
                  <a:lnTo>
                    <a:pt x="382771" y="1175611"/>
                  </a:lnTo>
                  <a:lnTo>
                    <a:pt x="341500" y="1157244"/>
                  </a:lnTo>
                  <a:lnTo>
                    <a:pt x="301910" y="1135978"/>
                  </a:lnTo>
                  <a:lnTo>
                    <a:pt x="264136" y="1111947"/>
                  </a:lnTo>
                  <a:lnTo>
                    <a:pt x="228313" y="1085287"/>
                  </a:lnTo>
                  <a:lnTo>
                    <a:pt x="194578" y="1056133"/>
                  </a:lnTo>
                  <a:lnTo>
                    <a:pt x="163066" y="1024621"/>
                  </a:lnTo>
                  <a:lnTo>
                    <a:pt x="133912" y="990886"/>
                  </a:lnTo>
                  <a:lnTo>
                    <a:pt x="107252" y="955063"/>
                  </a:lnTo>
                  <a:lnTo>
                    <a:pt x="83221" y="917289"/>
                  </a:lnTo>
                  <a:lnTo>
                    <a:pt x="61955" y="877699"/>
                  </a:lnTo>
                  <a:lnTo>
                    <a:pt x="43588" y="836428"/>
                  </a:lnTo>
                  <a:lnTo>
                    <a:pt x="28258" y="793611"/>
                  </a:lnTo>
                  <a:lnTo>
                    <a:pt x="16098" y="749385"/>
                  </a:lnTo>
                  <a:lnTo>
                    <a:pt x="7245" y="703883"/>
                  </a:lnTo>
                  <a:lnTo>
                    <a:pt x="1833" y="657243"/>
                  </a:lnTo>
                  <a:lnTo>
                    <a:pt x="0" y="609600"/>
                  </a:lnTo>
                  <a:lnTo>
                    <a:pt x="1833" y="561964"/>
                  </a:lnTo>
                  <a:lnTo>
                    <a:pt x="7245" y="515330"/>
                  </a:lnTo>
                  <a:lnTo>
                    <a:pt x="16098" y="469834"/>
                  </a:lnTo>
                  <a:lnTo>
                    <a:pt x="28258" y="425612"/>
                  </a:lnTo>
                  <a:lnTo>
                    <a:pt x="43588" y="382797"/>
                  </a:lnTo>
                  <a:lnTo>
                    <a:pt x="61955" y="341528"/>
                  </a:lnTo>
                  <a:lnTo>
                    <a:pt x="83255" y="301885"/>
                  </a:lnTo>
                  <a:lnTo>
                    <a:pt x="107252" y="264163"/>
                  </a:lnTo>
                  <a:lnTo>
                    <a:pt x="133912" y="228340"/>
                  </a:lnTo>
                  <a:lnTo>
                    <a:pt x="163066" y="194603"/>
                  </a:lnTo>
                  <a:lnTo>
                    <a:pt x="194578" y="163089"/>
                  </a:lnTo>
                  <a:lnTo>
                    <a:pt x="228313" y="133932"/>
                  </a:lnTo>
                  <a:lnTo>
                    <a:pt x="264136" y="107269"/>
                  </a:lnTo>
                  <a:lnTo>
                    <a:pt x="301910" y="83235"/>
                  </a:lnTo>
                  <a:lnTo>
                    <a:pt x="341500" y="61966"/>
                  </a:lnTo>
                  <a:lnTo>
                    <a:pt x="382771" y="43597"/>
                  </a:lnTo>
                  <a:lnTo>
                    <a:pt x="425588" y="28263"/>
                  </a:lnTo>
                  <a:lnTo>
                    <a:pt x="469814" y="16101"/>
                  </a:lnTo>
                  <a:lnTo>
                    <a:pt x="515316" y="7246"/>
                  </a:lnTo>
                  <a:lnTo>
                    <a:pt x="561956" y="1834"/>
                  </a:lnTo>
                  <a:lnTo>
                    <a:pt x="609600" y="0"/>
                  </a:lnTo>
                  <a:lnTo>
                    <a:pt x="657237" y="1834"/>
                  </a:lnTo>
                  <a:lnTo>
                    <a:pt x="703871" y="7246"/>
                  </a:lnTo>
                  <a:lnTo>
                    <a:pt x="749369" y="16101"/>
                  </a:lnTo>
                  <a:lnTo>
                    <a:pt x="783179" y="25400"/>
                  </a:lnTo>
                  <a:lnTo>
                    <a:pt x="609600" y="25400"/>
                  </a:lnTo>
                  <a:lnTo>
                    <a:pt x="561684" y="27336"/>
                  </a:lnTo>
                  <a:lnTo>
                    <a:pt x="514836" y="33047"/>
                  </a:lnTo>
                  <a:lnTo>
                    <a:pt x="469206" y="42380"/>
                  </a:lnTo>
                  <a:lnTo>
                    <a:pt x="424943" y="55186"/>
                  </a:lnTo>
                  <a:lnTo>
                    <a:pt x="382198" y="71314"/>
                  </a:lnTo>
                  <a:lnTo>
                    <a:pt x="341121" y="90614"/>
                  </a:lnTo>
                  <a:lnTo>
                    <a:pt x="301863" y="112935"/>
                  </a:lnTo>
                  <a:lnTo>
                    <a:pt x="264574" y="138128"/>
                  </a:lnTo>
                  <a:lnTo>
                    <a:pt x="229404" y="166040"/>
                  </a:lnTo>
                  <a:lnTo>
                    <a:pt x="196503" y="196522"/>
                  </a:lnTo>
                  <a:lnTo>
                    <a:pt x="166023" y="229424"/>
                  </a:lnTo>
                  <a:lnTo>
                    <a:pt x="138113" y="264596"/>
                  </a:lnTo>
                  <a:lnTo>
                    <a:pt x="112894" y="301938"/>
                  </a:lnTo>
                  <a:lnTo>
                    <a:pt x="90605" y="341143"/>
                  </a:lnTo>
                  <a:lnTo>
                    <a:pt x="71307" y="382219"/>
                  </a:lnTo>
                  <a:lnTo>
                    <a:pt x="55181" y="424962"/>
                  </a:lnTo>
                  <a:lnTo>
                    <a:pt x="42377" y="469222"/>
                  </a:lnTo>
                  <a:lnTo>
                    <a:pt x="33045" y="514849"/>
                  </a:lnTo>
                  <a:lnTo>
                    <a:pt x="27336" y="561691"/>
                  </a:lnTo>
                  <a:lnTo>
                    <a:pt x="25400" y="609600"/>
                  </a:lnTo>
                  <a:lnTo>
                    <a:pt x="27336" y="657516"/>
                  </a:lnTo>
                  <a:lnTo>
                    <a:pt x="33045" y="704366"/>
                  </a:lnTo>
                  <a:lnTo>
                    <a:pt x="42377" y="749997"/>
                  </a:lnTo>
                  <a:lnTo>
                    <a:pt x="55181" y="794261"/>
                  </a:lnTo>
                  <a:lnTo>
                    <a:pt x="71307" y="837007"/>
                  </a:lnTo>
                  <a:lnTo>
                    <a:pt x="90605" y="878084"/>
                  </a:lnTo>
                  <a:lnTo>
                    <a:pt x="112923" y="917342"/>
                  </a:lnTo>
                  <a:lnTo>
                    <a:pt x="138113" y="954631"/>
                  </a:lnTo>
                  <a:lnTo>
                    <a:pt x="166023" y="989800"/>
                  </a:lnTo>
                  <a:lnTo>
                    <a:pt x="196503" y="1022700"/>
                  </a:lnTo>
                  <a:lnTo>
                    <a:pt x="229404" y="1053180"/>
                  </a:lnTo>
                  <a:lnTo>
                    <a:pt x="264574" y="1081090"/>
                  </a:lnTo>
                  <a:lnTo>
                    <a:pt x="301863" y="1106279"/>
                  </a:lnTo>
                  <a:lnTo>
                    <a:pt x="341121" y="1128597"/>
                  </a:lnTo>
                  <a:lnTo>
                    <a:pt x="382198" y="1147894"/>
                  </a:lnTo>
                  <a:lnTo>
                    <a:pt x="424943" y="1164019"/>
                  </a:lnTo>
                  <a:lnTo>
                    <a:pt x="469206" y="1176822"/>
                  </a:lnTo>
                  <a:lnTo>
                    <a:pt x="514836" y="1186154"/>
                  </a:lnTo>
                  <a:lnTo>
                    <a:pt x="561684" y="1191863"/>
                  </a:lnTo>
                  <a:lnTo>
                    <a:pt x="609600" y="1193800"/>
                  </a:lnTo>
                  <a:lnTo>
                    <a:pt x="783197" y="1193800"/>
                  </a:lnTo>
                  <a:lnTo>
                    <a:pt x="749369" y="1203101"/>
                  </a:lnTo>
                  <a:lnTo>
                    <a:pt x="703871" y="1211954"/>
                  </a:lnTo>
                  <a:lnTo>
                    <a:pt x="657237" y="1217366"/>
                  </a:lnTo>
                  <a:lnTo>
                    <a:pt x="609600" y="1219200"/>
                  </a:lnTo>
                  <a:close/>
                </a:path>
                <a:path w="1219200" h="1219200">
                  <a:moveTo>
                    <a:pt x="783197" y="1193800"/>
                  </a:moveTo>
                  <a:lnTo>
                    <a:pt x="609600" y="1193800"/>
                  </a:lnTo>
                  <a:lnTo>
                    <a:pt x="657508" y="1191863"/>
                  </a:lnTo>
                  <a:lnTo>
                    <a:pt x="704350" y="1186154"/>
                  </a:lnTo>
                  <a:lnTo>
                    <a:pt x="749977" y="1176822"/>
                  </a:lnTo>
                  <a:lnTo>
                    <a:pt x="794237" y="1164019"/>
                  </a:lnTo>
                  <a:lnTo>
                    <a:pt x="836980" y="1147894"/>
                  </a:lnTo>
                  <a:lnTo>
                    <a:pt x="878056" y="1128597"/>
                  </a:lnTo>
                  <a:lnTo>
                    <a:pt x="917314" y="1106279"/>
                  </a:lnTo>
                  <a:lnTo>
                    <a:pt x="954603" y="1081090"/>
                  </a:lnTo>
                  <a:lnTo>
                    <a:pt x="989775" y="1053180"/>
                  </a:lnTo>
                  <a:lnTo>
                    <a:pt x="1022677" y="1022700"/>
                  </a:lnTo>
                  <a:lnTo>
                    <a:pt x="1053159" y="989800"/>
                  </a:lnTo>
                  <a:lnTo>
                    <a:pt x="1081071" y="954631"/>
                  </a:lnTo>
                  <a:lnTo>
                    <a:pt x="1106293" y="917289"/>
                  </a:lnTo>
                  <a:lnTo>
                    <a:pt x="1128585" y="878084"/>
                  </a:lnTo>
                  <a:lnTo>
                    <a:pt x="1147885" y="837007"/>
                  </a:lnTo>
                  <a:lnTo>
                    <a:pt x="1164013" y="794261"/>
                  </a:lnTo>
                  <a:lnTo>
                    <a:pt x="1176819" y="749997"/>
                  </a:lnTo>
                  <a:lnTo>
                    <a:pt x="1186152" y="704366"/>
                  </a:lnTo>
                  <a:lnTo>
                    <a:pt x="1191863" y="657516"/>
                  </a:lnTo>
                  <a:lnTo>
                    <a:pt x="1193800" y="609600"/>
                  </a:lnTo>
                  <a:lnTo>
                    <a:pt x="1191863" y="561691"/>
                  </a:lnTo>
                  <a:lnTo>
                    <a:pt x="1186152" y="514849"/>
                  </a:lnTo>
                  <a:lnTo>
                    <a:pt x="1176819" y="469222"/>
                  </a:lnTo>
                  <a:lnTo>
                    <a:pt x="1164013" y="424962"/>
                  </a:lnTo>
                  <a:lnTo>
                    <a:pt x="1147885" y="382219"/>
                  </a:lnTo>
                  <a:lnTo>
                    <a:pt x="1128585" y="341143"/>
                  </a:lnTo>
                  <a:lnTo>
                    <a:pt x="1106264" y="301885"/>
                  </a:lnTo>
                  <a:lnTo>
                    <a:pt x="1081071" y="264596"/>
                  </a:lnTo>
                  <a:lnTo>
                    <a:pt x="1053159" y="229424"/>
                  </a:lnTo>
                  <a:lnTo>
                    <a:pt x="1022677" y="196522"/>
                  </a:lnTo>
                  <a:lnTo>
                    <a:pt x="989775" y="166040"/>
                  </a:lnTo>
                  <a:lnTo>
                    <a:pt x="954603" y="138128"/>
                  </a:lnTo>
                  <a:lnTo>
                    <a:pt x="917314" y="112935"/>
                  </a:lnTo>
                  <a:lnTo>
                    <a:pt x="878056" y="90614"/>
                  </a:lnTo>
                  <a:lnTo>
                    <a:pt x="836980" y="71314"/>
                  </a:lnTo>
                  <a:lnTo>
                    <a:pt x="794237" y="55186"/>
                  </a:lnTo>
                  <a:lnTo>
                    <a:pt x="749977" y="42380"/>
                  </a:lnTo>
                  <a:lnTo>
                    <a:pt x="704350" y="33047"/>
                  </a:lnTo>
                  <a:lnTo>
                    <a:pt x="657508" y="27336"/>
                  </a:lnTo>
                  <a:lnTo>
                    <a:pt x="609600" y="25400"/>
                  </a:lnTo>
                  <a:lnTo>
                    <a:pt x="783179" y="25400"/>
                  </a:lnTo>
                  <a:lnTo>
                    <a:pt x="836407" y="43597"/>
                  </a:lnTo>
                  <a:lnTo>
                    <a:pt x="877677" y="61966"/>
                  </a:lnTo>
                  <a:lnTo>
                    <a:pt x="917267" y="83235"/>
                  </a:lnTo>
                  <a:lnTo>
                    <a:pt x="955041" y="107269"/>
                  </a:lnTo>
                  <a:lnTo>
                    <a:pt x="990864" y="133932"/>
                  </a:lnTo>
                  <a:lnTo>
                    <a:pt x="1024601" y="163089"/>
                  </a:lnTo>
                  <a:lnTo>
                    <a:pt x="1056115" y="194603"/>
                  </a:lnTo>
                  <a:lnTo>
                    <a:pt x="1085271" y="228340"/>
                  </a:lnTo>
                  <a:lnTo>
                    <a:pt x="1111933" y="264163"/>
                  </a:lnTo>
                  <a:lnTo>
                    <a:pt x="1135967" y="301938"/>
                  </a:lnTo>
                  <a:lnTo>
                    <a:pt x="1157235" y="341528"/>
                  </a:lnTo>
                  <a:lnTo>
                    <a:pt x="1175604" y="382797"/>
                  </a:lnTo>
                  <a:lnTo>
                    <a:pt x="1190937" y="425612"/>
                  </a:lnTo>
                  <a:lnTo>
                    <a:pt x="1203098" y="469834"/>
                  </a:lnTo>
                  <a:lnTo>
                    <a:pt x="1211953" y="515330"/>
                  </a:lnTo>
                  <a:lnTo>
                    <a:pt x="1217365" y="561964"/>
                  </a:lnTo>
                  <a:lnTo>
                    <a:pt x="1219200" y="609600"/>
                  </a:lnTo>
                  <a:lnTo>
                    <a:pt x="1217365" y="657243"/>
                  </a:lnTo>
                  <a:lnTo>
                    <a:pt x="1211953" y="703883"/>
                  </a:lnTo>
                  <a:lnTo>
                    <a:pt x="1203098" y="749385"/>
                  </a:lnTo>
                  <a:lnTo>
                    <a:pt x="1190937" y="793611"/>
                  </a:lnTo>
                  <a:lnTo>
                    <a:pt x="1175604" y="836428"/>
                  </a:lnTo>
                  <a:lnTo>
                    <a:pt x="1157235" y="877699"/>
                  </a:lnTo>
                  <a:lnTo>
                    <a:pt x="1135933" y="917342"/>
                  </a:lnTo>
                  <a:lnTo>
                    <a:pt x="1111933" y="955063"/>
                  </a:lnTo>
                  <a:lnTo>
                    <a:pt x="1085271" y="990886"/>
                  </a:lnTo>
                  <a:lnTo>
                    <a:pt x="1056115" y="1024621"/>
                  </a:lnTo>
                  <a:lnTo>
                    <a:pt x="1024601" y="1056133"/>
                  </a:lnTo>
                  <a:lnTo>
                    <a:pt x="990864" y="1085287"/>
                  </a:lnTo>
                  <a:lnTo>
                    <a:pt x="955041" y="1111947"/>
                  </a:lnTo>
                  <a:lnTo>
                    <a:pt x="917267" y="1135978"/>
                  </a:lnTo>
                  <a:lnTo>
                    <a:pt x="877677" y="1157244"/>
                  </a:lnTo>
                  <a:lnTo>
                    <a:pt x="836407" y="1175611"/>
                  </a:lnTo>
                  <a:lnTo>
                    <a:pt x="793592" y="1190941"/>
                  </a:lnTo>
                  <a:lnTo>
                    <a:pt x="783197" y="1193800"/>
                  </a:lnTo>
                  <a:close/>
                </a:path>
              </a:pathLst>
            </a:custGeom>
            <a:solidFill>
              <a:srgbClr val="5E36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082" y="3829397"/>
              <a:ext cx="130175" cy="1746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982" y="4711352"/>
              <a:ext cx="180975" cy="13652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686597" y="6869580"/>
            <a:ext cx="337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solidFill>
                  <a:srgbClr val="565656"/>
                </a:solidFill>
                <a:latin typeface="Microsoft Sans Serif"/>
                <a:cs typeface="Microsoft Sans Serif"/>
              </a:rPr>
              <a:t>Hindi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82" y="2248058"/>
            <a:ext cx="1791970" cy="859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solidFill>
                  <a:srgbClr val="565656"/>
                </a:solidFill>
                <a:latin typeface="Tahoma"/>
                <a:cs typeface="Tahoma"/>
              </a:rPr>
              <a:t>Tas</a:t>
            </a:r>
            <a:r>
              <a:rPr sz="1600" b="1" spc="10" dirty="0">
                <a:solidFill>
                  <a:srgbClr val="565656"/>
                </a:solidFill>
                <a:latin typeface="Courier New"/>
                <a:cs typeface="Courier New"/>
              </a:rPr>
              <a:t>ﬁ</a:t>
            </a:r>
            <a:r>
              <a:rPr sz="1600" b="1" spc="10" dirty="0">
                <a:solidFill>
                  <a:srgbClr val="565656"/>
                </a:solidFill>
                <a:latin typeface="Tahoma"/>
                <a:cs typeface="Tahoma"/>
              </a:rPr>
              <a:t>a</a:t>
            </a:r>
            <a:r>
              <a:rPr sz="1600" b="1" spc="-114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565656"/>
                </a:solidFill>
                <a:latin typeface="Tahoma"/>
                <a:cs typeface="Tahoma"/>
              </a:rPr>
              <a:t>Rahman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1000" b="1" spc="-5" dirty="0">
                <a:solidFill>
                  <a:srgbClr val="565656"/>
                </a:solidFill>
                <a:latin typeface="Tahoma"/>
                <a:cs typeface="Tahoma"/>
              </a:rPr>
              <a:t>Date</a:t>
            </a:r>
            <a:r>
              <a:rPr sz="1000" b="1" spc="-5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000" b="1" spc="-5" dirty="0">
                <a:solidFill>
                  <a:srgbClr val="565656"/>
                </a:solidFill>
                <a:latin typeface="Tahoma"/>
                <a:cs typeface="Tahoma"/>
              </a:rPr>
              <a:t>of</a:t>
            </a:r>
            <a:r>
              <a:rPr sz="1000" b="1" spc="-45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000" b="1" spc="-10" dirty="0">
                <a:solidFill>
                  <a:srgbClr val="565656"/>
                </a:solidFill>
                <a:latin typeface="Tahoma"/>
                <a:cs typeface="Tahoma"/>
              </a:rPr>
              <a:t>birth:</a:t>
            </a:r>
            <a:r>
              <a:rPr sz="1000" b="1" spc="-5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565656"/>
                </a:solidFill>
                <a:latin typeface="Microsoft Sans Serif"/>
                <a:cs typeface="Microsoft Sans Serif"/>
              </a:rPr>
              <a:t>2</a:t>
            </a:r>
            <a:r>
              <a:rPr lang="en-US" sz="1000" spc="20" dirty="0">
                <a:solidFill>
                  <a:srgbClr val="565656"/>
                </a:solidFill>
                <a:latin typeface="Microsoft Sans Serif"/>
                <a:cs typeface="Microsoft Sans Serif"/>
              </a:rPr>
              <a:t>1</a:t>
            </a:r>
            <a:r>
              <a:rPr sz="1000" spc="20" dirty="0">
                <a:solidFill>
                  <a:srgbClr val="565656"/>
                </a:solidFill>
                <a:latin typeface="Microsoft Sans Serif"/>
                <a:cs typeface="Microsoft Sans Serif"/>
              </a:rPr>
              <a:t>/</a:t>
            </a:r>
            <a:r>
              <a:rPr lang="en-US" sz="1000" spc="20" dirty="0">
                <a:solidFill>
                  <a:srgbClr val="565656"/>
                </a:solidFill>
                <a:latin typeface="Microsoft Sans Serif"/>
                <a:cs typeface="Microsoft Sans Serif"/>
              </a:rPr>
              <a:t>01</a:t>
            </a:r>
            <a:r>
              <a:rPr sz="1000" spc="20" dirty="0">
                <a:solidFill>
                  <a:srgbClr val="565656"/>
                </a:solidFill>
                <a:latin typeface="Microsoft Sans Serif"/>
                <a:cs typeface="Microsoft Sans Serif"/>
              </a:rPr>
              <a:t>/200</a:t>
            </a:r>
            <a:r>
              <a:rPr lang="en-US" sz="1000" spc="20" dirty="0">
                <a:solidFill>
                  <a:srgbClr val="565656"/>
                </a:solidFill>
                <a:latin typeface="Microsoft Sans Serif"/>
                <a:cs typeface="Microsoft Sans Serif"/>
              </a:rPr>
              <a:t>3</a:t>
            </a:r>
            <a:endParaRPr sz="1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000" b="1" spc="-5" dirty="0">
                <a:solidFill>
                  <a:srgbClr val="565656"/>
                </a:solidFill>
                <a:latin typeface="Tahoma"/>
                <a:cs typeface="Tahoma"/>
              </a:rPr>
              <a:t>Nationality:</a:t>
            </a:r>
            <a:r>
              <a:rPr sz="1000" b="1" spc="-55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565656"/>
                </a:solidFill>
                <a:latin typeface="Microsoft Sans Serif"/>
                <a:cs typeface="Microsoft Sans Serif"/>
              </a:rPr>
              <a:t>Bangladeshi</a:t>
            </a:r>
            <a:endParaRPr sz="1000" dirty="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82" y="3467989"/>
            <a:ext cx="1802130" cy="16725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solidFill>
                  <a:srgbClr val="565656"/>
                </a:solidFill>
                <a:latin typeface="Tahoma"/>
                <a:cs typeface="Tahoma"/>
              </a:rPr>
              <a:t>CONTACT</a:t>
            </a:r>
            <a:endParaRPr sz="1400">
              <a:latin typeface="Tahoma"/>
              <a:cs typeface="Tahoma"/>
            </a:endParaRPr>
          </a:p>
          <a:p>
            <a:pPr marL="300355" marR="5080">
              <a:lnSpc>
                <a:spcPct val="124700"/>
              </a:lnSpc>
              <a:spcBef>
                <a:spcPts val="815"/>
              </a:spcBef>
            </a:pPr>
            <a:r>
              <a:rPr sz="1000" spc="15" dirty="0">
                <a:solidFill>
                  <a:srgbClr val="565656"/>
                </a:solidFill>
                <a:latin typeface="Microsoft Sans Serif"/>
                <a:cs typeface="Microsoft Sans Serif"/>
              </a:rPr>
              <a:t>Shadhinota </a:t>
            </a:r>
            <a:r>
              <a:rPr sz="1000" spc="-5" dirty="0">
                <a:solidFill>
                  <a:srgbClr val="565656"/>
                </a:solidFill>
                <a:latin typeface="Microsoft Sans Serif"/>
                <a:cs typeface="Microsoft Sans Serif"/>
              </a:rPr>
              <a:t>Sarani, </a:t>
            </a:r>
            <a:r>
              <a:rPr sz="1000" spc="50" dirty="0">
                <a:solidFill>
                  <a:srgbClr val="565656"/>
                </a:solidFill>
                <a:latin typeface="Microsoft Sans Serif"/>
                <a:cs typeface="Microsoft Sans Serif"/>
              </a:rPr>
              <a:t>North </a:t>
            </a:r>
            <a:r>
              <a:rPr sz="1000" spc="-254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565656"/>
                </a:solidFill>
                <a:latin typeface="Microsoft Sans Serif"/>
                <a:cs typeface="Microsoft Sans Serif"/>
              </a:rPr>
              <a:t>Badda,</a:t>
            </a:r>
            <a:r>
              <a:rPr sz="1000" spc="-1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565656"/>
                </a:solidFill>
                <a:latin typeface="Microsoft Sans Serif"/>
                <a:cs typeface="Microsoft Sans Serif"/>
              </a:rPr>
              <a:t>Dhaka,</a:t>
            </a:r>
            <a:endParaRPr sz="1000">
              <a:latin typeface="Microsoft Sans Serif"/>
              <a:cs typeface="Microsoft Sans Serif"/>
            </a:endParaRPr>
          </a:p>
          <a:p>
            <a:pPr marL="300355">
              <a:lnSpc>
                <a:spcPct val="100000"/>
              </a:lnSpc>
              <a:spcBef>
                <a:spcPts val="295"/>
              </a:spcBef>
            </a:pPr>
            <a:r>
              <a:rPr sz="1000" spc="10" dirty="0">
                <a:solidFill>
                  <a:srgbClr val="565656"/>
                </a:solidFill>
                <a:latin typeface="Microsoft Sans Serif"/>
                <a:cs typeface="Microsoft Sans Serif"/>
              </a:rPr>
              <a:t>1212</a:t>
            </a:r>
            <a:r>
              <a:rPr sz="1000" spc="-3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565656"/>
                </a:solidFill>
                <a:latin typeface="Microsoft Sans Serif"/>
                <a:cs typeface="Microsoft Sans Serif"/>
              </a:rPr>
              <a:t>Dhaka,</a:t>
            </a:r>
            <a:r>
              <a:rPr sz="1000" spc="-3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565656"/>
                </a:solidFill>
                <a:latin typeface="Microsoft Sans Serif"/>
                <a:cs typeface="Microsoft Sans Serif"/>
              </a:rPr>
              <a:t>Bangladesh</a:t>
            </a:r>
            <a:endParaRPr sz="1000">
              <a:latin typeface="Microsoft Sans Serif"/>
              <a:cs typeface="Microsoft Sans Serif"/>
            </a:endParaRPr>
          </a:p>
          <a:p>
            <a:pPr marL="300355">
              <a:lnSpc>
                <a:spcPct val="100000"/>
              </a:lnSpc>
              <a:spcBef>
                <a:spcPts val="295"/>
              </a:spcBef>
            </a:pPr>
            <a:r>
              <a:rPr sz="1000" b="1" spc="-45" dirty="0">
                <a:solidFill>
                  <a:srgbClr val="565656"/>
                </a:solidFill>
                <a:latin typeface="Tahoma"/>
                <a:cs typeface="Tahoma"/>
              </a:rPr>
              <a:t>(Home)</a:t>
            </a:r>
            <a:endParaRPr sz="1000">
              <a:latin typeface="Tahoma"/>
              <a:cs typeface="Tahoma"/>
            </a:endParaRPr>
          </a:p>
          <a:p>
            <a:pPr marL="300355" marR="87630">
              <a:lnSpc>
                <a:spcPct val="187200"/>
              </a:lnSpc>
            </a:pPr>
            <a:r>
              <a:rPr sz="1000" u="sng" spc="1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Microsoft Sans Serif"/>
                <a:cs typeface="Microsoft Sans Serif"/>
                <a:hlinkClick r:id="rId5"/>
              </a:rPr>
              <a:t>moushi.zoo@gmail.com </a:t>
            </a:r>
            <a:r>
              <a:rPr sz="1000" spc="-254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-15" dirty="0">
                <a:solidFill>
                  <a:srgbClr val="565656"/>
                </a:solidFill>
                <a:latin typeface="Microsoft Sans Serif"/>
                <a:cs typeface="Microsoft Sans Serif"/>
              </a:rPr>
              <a:t>(+880) </a:t>
            </a:r>
            <a:r>
              <a:rPr sz="1000" spc="5" dirty="0">
                <a:solidFill>
                  <a:srgbClr val="565656"/>
                </a:solidFill>
                <a:latin typeface="Microsoft Sans Serif"/>
                <a:cs typeface="Microsoft Sans Serif"/>
              </a:rPr>
              <a:t>1763725725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9982" y="1763864"/>
            <a:ext cx="2620010" cy="8234045"/>
            <a:chOff x="179982" y="1763864"/>
            <a:chExt cx="2620010" cy="823404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982" y="4974381"/>
              <a:ext cx="180975" cy="1841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32785" y="1763864"/>
              <a:ext cx="19050" cy="1635760"/>
            </a:xfrm>
            <a:custGeom>
              <a:avLst/>
              <a:gdLst/>
              <a:ahLst/>
              <a:cxnLst/>
              <a:rect l="l" t="t" r="r" b="b"/>
              <a:pathLst>
                <a:path w="19050" h="1635760">
                  <a:moveTo>
                    <a:pt x="19050" y="1635175"/>
                  </a:moveTo>
                  <a:lnTo>
                    <a:pt x="0" y="1635175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635175"/>
                  </a:lnTo>
                  <a:close/>
                </a:path>
              </a:pathLst>
            </a:custGeom>
            <a:solidFill>
              <a:srgbClr val="5E36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85160" y="2041182"/>
              <a:ext cx="114300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85160" y="2984004"/>
              <a:ext cx="114300" cy="1143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732785" y="3792829"/>
              <a:ext cx="19050" cy="2458720"/>
            </a:xfrm>
            <a:custGeom>
              <a:avLst/>
              <a:gdLst/>
              <a:ahLst/>
              <a:cxnLst/>
              <a:rect l="l" t="t" r="r" b="b"/>
              <a:pathLst>
                <a:path w="19050" h="2458720">
                  <a:moveTo>
                    <a:pt x="19050" y="2458288"/>
                  </a:moveTo>
                  <a:lnTo>
                    <a:pt x="0" y="2458288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2458288"/>
                  </a:lnTo>
                  <a:close/>
                </a:path>
              </a:pathLst>
            </a:custGeom>
            <a:solidFill>
              <a:srgbClr val="5E36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5160" y="4070146"/>
              <a:ext cx="114300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5160" y="4870056"/>
              <a:ext cx="114300" cy="114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5160" y="5669953"/>
              <a:ext cx="114300" cy="1143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732785" y="7705521"/>
              <a:ext cx="19050" cy="704215"/>
            </a:xfrm>
            <a:custGeom>
              <a:avLst/>
              <a:gdLst/>
              <a:ahLst/>
              <a:cxnLst/>
              <a:rect l="l" t="t" r="r" b="b"/>
              <a:pathLst>
                <a:path w="19050" h="704215">
                  <a:moveTo>
                    <a:pt x="19050" y="703706"/>
                  </a:moveTo>
                  <a:lnTo>
                    <a:pt x="0" y="703706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703706"/>
                  </a:lnTo>
                  <a:close/>
                </a:path>
              </a:pathLst>
            </a:custGeom>
            <a:solidFill>
              <a:srgbClr val="5E36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5160" y="7705521"/>
              <a:ext cx="114300" cy="114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5160" y="7981353"/>
              <a:ext cx="114300" cy="114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5160" y="8257235"/>
              <a:ext cx="114300" cy="1143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732785" y="8742260"/>
              <a:ext cx="19050" cy="1256030"/>
            </a:xfrm>
            <a:custGeom>
              <a:avLst/>
              <a:gdLst/>
              <a:ahLst/>
              <a:cxnLst/>
              <a:rect l="l" t="t" r="r" b="b"/>
              <a:pathLst>
                <a:path w="19050" h="1256029">
                  <a:moveTo>
                    <a:pt x="19050" y="1255458"/>
                  </a:moveTo>
                  <a:lnTo>
                    <a:pt x="0" y="1255458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255458"/>
                  </a:lnTo>
                  <a:close/>
                </a:path>
              </a:pathLst>
            </a:custGeom>
            <a:solidFill>
              <a:srgbClr val="5E36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5160" y="8742260"/>
              <a:ext cx="114300" cy="114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85160" y="9018142"/>
              <a:ext cx="114300" cy="1143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5160" y="9293974"/>
              <a:ext cx="114300" cy="114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5160" y="9569843"/>
              <a:ext cx="114300" cy="11430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2955131" y="1683634"/>
            <a:ext cx="3946525" cy="85153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b="1" spc="-100" dirty="0">
                <a:solidFill>
                  <a:srgbClr val="565656"/>
                </a:solidFill>
                <a:latin typeface="Tahoma"/>
                <a:cs typeface="Tahoma"/>
              </a:rPr>
              <a:t>01/01/2020</a:t>
            </a:r>
            <a:r>
              <a:rPr sz="1100" b="1" spc="-4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100" b="1" spc="-155" dirty="0">
                <a:solidFill>
                  <a:srgbClr val="565656"/>
                </a:solidFill>
                <a:latin typeface="Tahoma"/>
                <a:cs typeface="Tahoma"/>
              </a:rPr>
              <a:t>–</a:t>
            </a:r>
            <a:r>
              <a:rPr sz="1100" b="1" spc="-4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100" b="1" spc="-100" dirty="0">
                <a:solidFill>
                  <a:srgbClr val="565656"/>
                </a:solidFill>
                <a:latin typeface="Tahoma"/>
                <a:cs typeface="Tahoma"/>
              </a:rPr>
              <a:t>01/02/2020</a:t>
            </a:r>
            <a:r>
              <a:rPr sz="1100" b="1" spc="-4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565656"/>
                </a:solidFill>
                <a:latin typeface="Microsoft Sans Serif"/>
                <a:cs typeface="Microsoft Sans Serif"/>
              </a:rPr>
              <a:t>Dhaka,</a:t>
            </a:r>
            <a:r>
              <a:rPr sz="11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565656"/>
                </a:solidFill>
                <a:latin typeface="Microsoft Sans Serif"/>
                <a:cs typeface="Microsoft Sans Serif"/>
              </a:rPr>
              <a:t>Bangladesh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b="1" spc="-5" dirty="0">
                <a:solidFill>
                  <a:srgbClr val="565656"/>
                </a:solidFill>
                <a:latin typeface="Tahoma"/>
                <a:cs typeface="Tahoma"/>
              </a:rPr>
              <a:t>Voluntee</a:t>
            </a:r>
            <a:r>
              <a:rPr sz="1200" b="1" dirty="0">
                <a:solidFill>
                  <a:srgbClr val="565656"/>
                </a:solidFill>
                <a:latin typeface="Tahoma"/>
                <a:cs typeface="Tahoma"/>
              </a:rPr>
              <a:t>r</a:t>
            </a:r>
            <a:r>
              <a:rPr sz="1200" b="1" spc="-45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200" spc="-125" dirty="0">
                <a:solidFill>
                  <a:srgbClr val="565656"/>
                </a:solidFill>
                <a:latin typeface="Microsoft Sans Serif"/>
                <a:cs typeface="Microsoft Sans Serif"/>
              </a:rPr>
              <a:t>SCAR</a:t>
            </a:r>
            <a:r>
              <a:rPr sz="1200" spc="-114" dirty="0">
                <a:solidFill>
                  <a:srgbClr val="565656"/>
                </a:solidFill>
                <a:latin typeface="Microsoft Sans Serif"/>
                <a:cs typeface="Microsoft Sans Serif"/>
              </a:rPr>
              <a:t>S</a:t>
            </a:r>
            <a:r>
              <a:rPr sz="12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565656"/>
                </a:solidFill>
                <a:latin typeface="Microsoft Sans Serif"/>
                <a:cs typeface="Microsoft Sans Serif"/>
              </a:rPr>
              <a:t>(Warmt</a:t>
            </a:r>
            <a:r>
              <a:rPr sz="1200" spc="40" dirty="0">
                <a:solidFill>
                  <a:srgbClr val="565656"/>
                </a:solidFill>
                <a:latin typeface="Microsoft Sans Serif"/>
                <a:cs typeface="Microsoft Sans Serif"/>
              </a:rPr>
              <a:t>h</a:t>
            </a:r>
            <a:r>
              <a:rPr sz="1200" spc="-1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200" spc="70" dirty="0">
                <a:solidFill>
                  <a:srgbClr val="565656"/>
                </a:solidFill>
                <a:latin typeface="Microsoft Sans Serif"/>
                <a:cs typeface="Microsoft Sans Serif"/>
              </a:rPr>
              <a:t>fo</a:t>
            </a:r>
            <a:r>
              <a:rPr sz="1200" spc="60" dirty="0">
                <a:solidFill>
                  <a:srgbClr val="565656"/>
                </a:solidFill>
                <a:latin typeface="Microsoft Sans Serif"/>
                <a:cs typeface="Microsoft Sans Serif"/>
              </a:rPr>
              <a:t>r</a:t>
            </a:r>
            <a:r>
              <a:rPr sz="12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200" spc="-15" dirty="0">
                <a:solidFill>
                  <a:srgbClr val="565656"/>
                </a:solidFill>
                <a:latin typeface="Microsoft Sans Serif"/>
                <a:cs typeface="Microsoft Sans Serif"/>
              </a:rPr>
              <a:t>All)</a:t>
            </a:r>
            <a:endParaRPr sz="1200">
              <a:latin typeface="Microsoft Sans Serif"/>
              <a:cs typeface="Microsoft Sans Serif"/>
            </a:endParaRPr>
          </a:p>
          <a:p>
            <a:pPr marL="12700" marR="5080">
              <a:lnSpc>
                <a:spcPts val="1000"/>
              </a:lnSpc>
              <a:spcBef>
                <a:spcPts val="670"/>
              </a:spcBef>
            </a:pPr>
            <a:r>
              <a:rPr sz="1000" spc="5" dirty="0">
                <a:solidFill>
                  <a:srgbClr val="565656"/>
                </a:solidFill>
                <a:latin typeface="Microsoft Sans Serif"/>
                <a:cs typeface="Microsoft Sans Serif"/>
              </a:rPr>
              <a:t>Collected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565656"/>
                </a:solidFill>
                <a:latin typeface="Microsoft Sans Serif"/>
                <a:cs typeface="Microsoft Sans Serif"/>
              </a:rPr>
              <a:t>clothes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565656"/>
                </a:solidFill>
                <a:latin typeface="Microsoft Sans Serif"/>
                <a:cs typeface="Microsoft Sans Serif"/>
              </a:rPr>
              <a:t>and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565656"/>
                </a:solidFill>
                <a:latin typeface="Microsoft Sans Serif"/>
                <a:cs typeface="Microsoft Sans Serif"/>
              </a:rPr>
              <a:t>foods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55" dirty="0">
                <a:solidFill>
                  <a:srgbClr val="565656"/>
                </a:solidFill>
                <a:latin typeface="Microsoft Sans Serif"/>
                <a:cs typeface="Microsoft Sans Serif"/>
              </a:rPr>
              <a:t>for</a:t>
            </a:r>
            <a:r>
              <a:rPr sz="1000" spc="-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565656"/>
                </a:solidFill>
                <a:latin typeface="Microsoft Sans Serif"/>
                <a:cs typeface="Microsoft Sans Serif"/>
              </a:rPr>
              <a:t>the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50" dirty="0">
                <a:solidFill>
                  <a:srgbClr val="565656"/>
                </a:solidFill>
                <a:latin typeface="Microsoft Sans Serif"/>
                <a:cs typeface="Microsoft Sans Serif"/>
              </a:rPr>
              <a:t>poor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565656"/>
                </a:solidFill>
                <a:latin typeface="Microsoft Sans Serif"/>
                <a:cs typeface="Microsoft Sans Serif"/>
              </a:rPr>
              <a:t>and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565656"/>
                </a:solidFill>
                <a:latin typeface="Microsoft Sans Serif"/>
                <a:cs typeface="Microsoft Sans Serif"/>
              </a:rPr>
              <a:t>su</a:t>
            </a:r>
            <a:r>
              <a:rPr sz="1000" spc="25" dirty="0">
                <a:solidFill>
                  <a:srgbClr val="565656"/>
                </a:solidFill>
                <a:latin typeface="Courier New"/>
                <a:cs typeface="Courier New"/>
              </a:rPr>
              <a:t>ﬀ</a:t>
            </a:r>
            <a:r>
              <a:rPr sz="1000" spc="25" dirty="0">
                <a:solidFill>
                  <a:srgbClr val="565656"/>
                </a:solidFill>
                <a:latin typeface="Microsoft Sans Serif"/>
                <a:cs typeface="Microsoft Sans Serif"/>
              </a:rPr>
              <a:t>ering</a:t>
            </a:r>
            <a:r>
              <a:rPr sz="10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565656"/>
                </a:solidFill>
                <a:latin typeface="Microsoft Sans Serif"/>
                <a:cs typeface="Microsoft Sans Serif"/>
              </a:rPr>
              <a:t>people</a:t>
            </a:r>
            <a:r>
              <a:rPr sz="1000" spc="-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565656"/>
                </a:solidFill>
                <a:latin typeface="Microsoft Sans Serif"/>
                <a:cs typeface="Microsoft Sans Serif"/>
              </a:rPr>
              <a:t>near </a:t>
            </a:r>
            <a:r>
              <a:rPr sz="1000" spc="-254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565656"/>
                </a:solidFill>
                <a:latin typeface="Microsoft Sans Serif"/>
                <a:cs typeface="Microsoft Sans Serif"/>
              </a:rPr>
              <a:t>Uttara,</a:t>
            </a:r>
            <a:r>
              <a:rPr sz="1000" spc="-1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565656"/>
                </a:solidFill>
                <a:latin typeface="Microsoft Sans Serif"/>
                <a:cs typeface="Microsoft Sans Serif"/>
              </a:rPr>
              <a:t>Dhaka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55131" y="2626460"/>
            <a:ext cx="3692525" cy="72453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b="1" spc="-100" dirty="0">
                <a:solidFill>
                  <a:srgbClr val="565656"/>
                </a:solidFill>
                <a:latin typeface="Tahoma"/>
                <a:cs typeface="Tahoma"/>
              </a:rPr>
              <a:t>01/01/2019</a:t>
            </a:r>
            <a:r>
              <a:rPr sz="1100" b="1" spc="-4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100" b="1" spc="-155" dirty="0">
                <a:solidFill>
                  <a:srgbClr val="565656"/>
                </a:solidFill>
                <a:latin typeface="Tahoma"/>
                <a:cs typeface="Tahoma"/>
              </a:rPr>
              <a:t>–</a:t>
            </a:r>
            <a:r>
              <a:rPr sz="1100" b="1" spc="-4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100" b="1" spc="-100" dirty="0">
                <a:solidFill>
                  <a:srgbClr val="565656"/>
                </a:solidFill>
                <a:latin typeface="Tahoma"/>
                <a:cs typeface="Tahoma"/>
              </a:rPr>
              <a:t>03/02/2019</a:t>
            </a:r>
            <a:r>
              <a:rPr sz="1100" b="1" spc="-4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565656"/>
                </a:solidFill>
                <a:latin typeface="Microsoft Sans Serif"/>
                <a:cs typeface="Microsoft Sans Serif"/>
              </a:rPr>
              <a:t>Dhaka,</a:t>
            </a:r>
            <a:r>
              <a:rPr sz="11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565656"/>
                </a:solidFill>
                <a:latin typeface="Microsoft Sans Serif"/>
                <a:cs typeface="Microsoft Sans Serif"/>
              </a:rPr>
              <a:t>Bangladesh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b="1" dirty="0">
                <a:solidFill>
                  <a:srgbClr val="565656"/>
                </a:solidFill>
                <a:latin typeface="Tahoma"/>
                <a:cs typeface="Tahoma"/>
              </a:rPr>
              <a:t>Volunteer</a:t>
            </a:r>
            <a:r>
              <a:rPr sz="1200" b="1" spc="-65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565656"/>
                </a:solidFill>
                <a:latin typeface="Microsoft Sans Serif"/>
                <a:cs typeface="Microsoft Sans Serif"/>
              </a:rPr>
              <a:t>Red </a:t>
            </a:r>
            <a:r>
              <a:rPr sz="1200" spc="5" dirty="0">
                <a:solidFill>
                  <a:srgbClr val="565656"/>
                </a:solidFill>
                <a:latin typeface="Microsoft Sans Serif"/>
                <a:cs typeface="Microsoft Sans Serif"/>
              </a:rPr>
              <a:t>Crescent</a:t>
            </a:r>
            <a:r>
              <a:rPr sz="1200" spc="-3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565656"/>
                </a:solidFill>
                <a:latin typeface="Microsoft Sans Serif"/>
                <a:cs typeface="Microsoft Sans Serif"/>
              </a:rPr>
              <a:t>Bangladesh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000" dirty="0">
                <a:solidFill>
                  <a:srgbClr val="565656"/>
                </a:solidFill>
                <a:latin typeface="Microsoft Sans Serif"/>
                <a:cs typeface="Microsoft Sans Serif"/>
              </a:rPr>
              <a:t>I</a:t>
            </a:r>
            <a:r>
              <a:rPr sz="1000" spc="-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565656"/>
                </a:solidFill>
                <a:latin typeface="Microsoft Sans Serif"/>
                <a:cs typeface="Microsoft Sans Serif"/>
              </a:rPr>
              <a:t>gained</a:t>
            </a:r>
            <a:r>
              <a:rPr sz="1000" spc="-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565656"/>
                </a:solidFill>
                <a:latin typeface="Microsoft Sans Serif"/>
                <a:cs typeface="Microsoft Sans Serif"/>
              </a:rPr>
              <a:t>my</a:t>
            </a:r>
            <a:r>
              <a:rPr sz="1000" spc="-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565656"/>
                </a:solidFill>
                <a:latin typeface="Microsoft Sans Serif"/>
                <a:cs typeface="Microsoft Sans Serif"/>
              </a:rPr>
              <a:t>communication</a:t>
            </a:r>
            <a:r>
              <a:rPr sz="1000" spc="-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565656"/>
                </a:solidFill>
                <a:latin typeface="Microsoft Sans Serif"/>
                <a:cs typeface="Microsoft Sans Serif"/>
              </a:rPr>
              <a:t>skills</a:t>
            </a:r>
            <a:r>
              <a:rPr sz="1000" spc="-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60" dirty="0">
                <a:solidFill>
                  <a:srgbClr val="565656"/>
                </a:solidFill>
                <a:latin typeface="Microsoft Sans Serif"/>
                <a:cs typeface="Microsoft Sans Serif"/>
              </a:rPr>
              <a:t>from</a:t>
            </a:r>
            <a:r>
              <a:rPr sz="1000" spc="-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565656"/>
                </a:solidFill>
                <a:latin typeface="Microsoft Sans Serif"/>
                <a:cs typeface="Microsoft Sans Serif"/>
              </a:rPr>
              <a:t>working</a:t>
            </a:r>
            <a:r>
              <a:rPr sz="1000" spc="-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565656"/>
                </a:solidFill>
                <a:latin typeface="Microsoft Sans Serif"/>
                <a:cs typeface="Microsoft Sans Serif"/>
              </a:rPr>
              <a:t>as</a:t>
            </a:r>
            <a:r>
              <a:rPr sz="1000" spc="-5" dirty="0">
                <a:solidFill>
                  <a:srgbClr val="565656"/>
                </a:solidFill>
                <a:latin typeface="Microsoft Sans Serif"/>
                <a:cs typeface="Microsoft Sans Serif"/>
              </a:rPr>
              <a:t> a</a:t>
            </a:r>
            <a:r>
              <a:rPr sz="100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565656"/>
                </a:solidFill>
                <a:latin typeface="Microsoft Sans Serif"/>
                <a:cs typeface="Microsoft Sans Serif"/>
              </a:rPr>
              <a:t>volunteer.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55131" y="3712608"/>
            <a:ext cx="3726815" cy="252730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b="1" spc="-100" dirty="0">
                <a:solidFill>
                  <a:srgbClr val="565656"/>
                </a:solidFill>
                <a:latin typeface="Tahoma"/>
                <a:cs typeface="Tahoma"/>
              </a:rPr>
              <a:t>01/01/2018</a:t>
            </a:r>
            <a:r>
              <a:rPr sz="1100" b="1" spc="-4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100" b="1" spc="-155" dirty="0">
                <a:solidFill>
                  <a:srgbClr val="565656"/>
                </a:solidFill>
                <a:latin typeface="Tahoma"/>
                <a:cs typeface="Tahoma"/>
              </a:rPr>
              <a:t>–</a:t>
            </a:r>
            <a:r>
              <a:rPr sz="1100" b="1" spc="-4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100" b="1" spc="-100" dirty="0">
                <a:solidFill>
                  <a:srgbClr val="565656"/>
                </a:solidFill>
                <a:latin typeface="Tahoma"/>
                <a:cs typeface="Tahoma"/>
              </a:rPr>
              <a:t>10/02/2019</a:t>
            </a:r>
            <a:r>
              <a:rPr sz="1100" b="1" spc="-4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565656"/>
                </a:solidFill>
                <a:latin typeface="Microsoft Sans Serif"/>
                <a:cs typeface="Microsoft Sans Serif"/>
              </a:rPr>
              <a:t>Dhaka,</a:t>
            </a:r>
            <a:r>
              <a:rPr sz="11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565656"/>
                </a:solidFill>
                <a:latin typeface="Microsoft Sans Serif"/>
                <a:cs typeface="Microsoft Sans Serif"/>
              </a:rPr>
              <a:t>Bangladesh</a:t>
            </a:r>
            <a:endParaRPr sz="1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b="1" spc="-85" dirty="0">
                <a:solidFill>
                  <a:srgbClr val="565656"/>
                </a:solidFill>
                <a:latin typeface="Tahoma"/>
                <a:cs typeface="Tahoma"/>
              </a:rPr>
              <a:t>SSC</a:t>
            </a:r>
            <a:r>
              <a:rPr sz="1200" b="1" spc="-45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565656"/>
                </a:solidFill>
                <a:latin typeface="Microsoft Sans Serif"/>
                <a:cs typeface="Microsoft Sans Serif"/>
              </a:rPr>
              <a:t>Banani</a:t>
            </a:r>
            <a:r>
              <a:rPr sz="1200" spc="-1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565656"/>
                </a:solidFill>
                <a:latin typeface="Microsoft Sans Serif"/>
                <a:cs typeface="Microsoft Sans Serif"/>
              </a:rPr>
              <a:t>Bidyaniketon</a:t>
            </a:r>
            <a:r>
              <a:rPr sz="1200" spc="-1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565656"/>
                </a:solidFill>
                <a:latin typeface="Microsoft Sans Serif"/>
                <a:cs typeface="Microsoft Sans Serif"/>
              </a:rPr>
              <a:t>School</a:t>
            </a:r>
            <a:r>
              <a:rPr sz="12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200" spc="70" dirty="0">
                <a:solidFill>
                  <a:srgbClr val="565656"/>
                </a:solidFill>
                <a:latin typeface="Microsoft Sans Serif"/>
                <a:cs typeface="Microsoft Sans Serif"/>
              </a:rPr>
              <a:t>&amp;</a:t>
            </a:r>
            <a:r>
              <a:rPr sz="12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College</a:t>
            </a:r>
            <a:endParaRPr sz="12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900" b="1" spc="-15" dirty="0">
                <a:solidFill>
                  <a:srgbClr val="565656"/>
                </a:solidFill>
                <a:latin typeface="Tahoma"/>
                <a:cs typeface="Tahoma"/>
              </a:rPr>
              <a:t>Website</a:t>
            </a:r>
            <a:r>
              <a:rPr sz="900" b="1" spc="15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900" u="sng" spc="25" dirty="0">
                <a:solidFill>
                  <a:srgbClr val="004493"/>
                </a:solidFill>
                <a:uFill>
                  <a:solidFill>
                    <a:srgbClr val="004493"/>
                  </a:solidFill>
                </a:uFill>
                <a:latin typeface="Microsoft Sans Serif"/>
                <a:cs typeface="Microsoft Sans Serif"/>
                <a:hlinkClick r:id="rId12"/>
              </a:rPr>
              <a:t>https://www.bbnsc.edu.bd/</a:t>
            </a:r>
            <a:endParaRPr sz="9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b="1" spc="-100" dirty="0">
                <a:solidFill>
                  <a:srgbClr val="565656"/>
                </a:solidFill>
                <a:latin typeface="Tahoma"/>
                <a:cs typeface="Tahoma"/>
              </a:rPr>
              <a:t>01/02/2020</a:t>
            </a:r>
            <a:r>
              <a:rPr sz="1100" b="1" spc="-4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100" b="1" spc="-155" dirty="0">
                <a:solidFill>
                  <a:srgbClr val="565656"/>
                </a:solidFill>
                <a:latin typeface="Tahoma"/>
                <a:cs typeface="Tahoma"/>
              </a:rPr>
              <a:t>–</a:t>
            </a:r>
            <a:r>
              <a:rPr sz="1100" b="1" spc="-4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100" b="1" spc="-100" dirty="0">
                <a:solidFill>
                  <a:srgbClr val="565656"/>
                </a:solidFill>
                <a:latin typeface="Tahoma"/>
                <a:cs typeface="Tahoma"/>
              </a:rPr>
              <a:t>08/04/2021</a:t>
            </a:r>
            <a:r>
              <a:rPr sz="1100" b="1" spc="-4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565656"/>
                </a:solidFill>
                <a:latin typeface="Microsoft Sans Serif"/>
                <a:cs typeface="Microsoft Sans Serif"/>
              </a:rPr>
              <a:t>Dhaka,</a:t>
            </a:r>
            <a:r>
              <a:rPr sz="11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565656"/>
                </a:solidFill>
                <a:latin typeface="Microsoft Sans Serif"/>
                <a:cs typeface="Microsoft Sans Serif"/>
              </a:rPr>
              <a:t>Bangladesh</a:t>
            </a:r>
            <a:endParaRPr sz="1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00" b="1" spc="-55" dirty="0">
                <a:solidFill>
                  <a:srgbClr val="565656"/>
                </a:solidFill>
                <a:latin typeface="Tahoma"/>
                <a:cs typeface="Tahoma"/>
              </a:rPr>
              <a:t>HS</a:t>
            </a:r>
            <a:r>
              <a:rPr sz="1200" b="1" spc="-50" dirty="0">
                <a:solidFill>
                  <a:srgbClr val="565656"/>
                </a:solidFill>
                <a:latin typeface="Tahoma"/>
                <a:cs typeface="Tahoma"/>
              </a:rPr>
              <a:t>C</a:t>
            </a:r>
            <a:r>
              <a:rPr sz="1200" b="1" spc="-45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565656"/>
                </a:solidFill>
                <a:latin typeface="Microsoft Sans Serif"/>
                <a:cs typeface="Microsoft Sans Serif"/>
              </a:rPr>
              <a:t>Sout</a:t>
            </a:r>
            <a:r>
              <a:rPr sz="1200" spc="25" dirty="0">
                <a:solidFill>
                  <a:srgbClr val="565656"/>
                </a:solidFill>
                <a:latin typeface="Microsoft Sans Serif"/>
                <a:cs typeface="Microsoft Sans Serif"/>
              </a:rPr>
              <a:t>h</a:t>
            </a:r>
            <a:r>
              <a:rPr sz="12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565656"/>
                </a:solidFill>
                <a:latin typeface="Microsoft Sans Serif"/>
                <a:cs typeface="Microsoft Sans Serif"/>
              </a:rPr>
              <a:t>Poin</a:t>
            </a:r>
            <a:r>
              <a:rPr sz="1200" spc="15" dirty="0">
                <a:solidFill>
                  <a:srgbClr val="565656"/>
                </a:solidFill>
                <a:latin typeface="Microsoft Sans Serif"/>
                <a:cs typeface="Microsoft Sans Serif"/>
              </a:rPr>
              <a:t>t</a:t>
            </a:r>
            <a:r>
              <a:rPr sz="1200" spc="-1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565656"/>
                </a:solidFill>
                <a:latin typeface="Microsoft Sans Serif"/>
                <a:cs typeface="Microsoft Sans Serif"/>
              </a:rPr>
              <a:t>School</a:t>
            </a:r>
            <a:r>
              <a:rPr sz="12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200" spc="70" dirty="0">
                <a:solidFill>
                  <a:srgbClr val="565656"/>
                </a:solidFill>
                <a:latin typeface="Microsoft Sans Serif"/>
                <a:cs typeface="Microsoft Sans Serif"/>
              </a:rPr>
              <a:t>&amp;</a:t>
            </a:r>
            <a:r>
              <a:rPr sz="12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College</a:t>
            </a:r>
            <a:endParaRPr sz="12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b="1" spc="-15" dirty="0">
                <a:solidFill>
                  <a:srgbClr val="565656"/>
                </a:solidFill>
                <a:latin typeface="Tahoma"/>
                <a:cs typeface="Tahoma"/>
              </a:rPr>
              <a:t>Website</a:t>
            </a:r>
            <a:r>
              <a:rPr sz="900" b="1" spc="5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900" u="sng" spc="25" dirty="0">
                <a:solidFill>
                  <a:srgbClr val="004493"/>
                </a:solidFill>
                <a:uFill>
                  <a:solidFill>
                    <a:srgbClr val="004493"/>
                  </a:solidFill>
                </a:uFill>
                <a:latin typeface="Microsoft Sans Serif"/>
                <a:cs typeface="Microsoft Sans Serif"/>
                <a:hlinkClick r:id="rId13"/>
              </a:rPr>
              <a:t>https://spscmb.edu.bd/</a:t>
            </a:r>
            <a:endParaRPr sz="9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b="1" spc="-100" dirty="0">
                <a:solidFill>
                  <a:srgbClr val="565656"/>
                </a:solidFill>
                <a:latin typeface="Tahoma"/>
                <a:cs typeface="Tahoma"/>
              </a:rPr>
              <a:t>06/02/2022</a:t>
            </a:r>
            <a:r>
              <a:rPr sz="1100" b="1" spc="-4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100" b="1" spc="-155" dirty="0">
                <a:solidFill>
                  <a:srgbClr val="565656"/>
                </a:solidFill>
                <a:latin typeface="Tahoma"/>
                <a:cs typeface="Tahoma"/>
              </a:rPr>
              <a:t>–</a:t>
            </a:r>
            <a:r>
              <a:rPr sz="1100" b="1" spc="-40" dirty="0">
                <a:solidFill>
                  <a:srgbClr val="565656"/>
                </a:solidFill>
                <a:latin typeface="Tahoma"/>
                <a:cs typeface="Tahoma"/>
              </a:rPr>
              <a:t> CURREN</a:t>
            </a:r>
            <a:r>
              <a:rPr sz="1100" b="1" spc="-30" dirty="0">
                <a:solidFill>
                  <a:srgbClr val="565656"/>
                </a:solidFill>
                <a:latin typeface="Tahoma"/>
                <a:cs typeface="Tahoma"/>
              </a:rPr>
              <a:t>T</a:t>
            </a:r>
            <a:r>
              <a:rPr sz="1100" b="1" spc="-4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565656"/>
                </a:solidFill>
                <a:latin typeface="Microsoft Sans Serif"/>
                <a:cs typeface="Microsoft Sans Serif"/>
              </a:rPr>
              <a:t>Dhaka,</a:t>
            </a:r>
            <a:r>
              <a:rPr sz="1100" spc="-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565656"/>
                </a:solidFill>
                <a:latin typeface="Microsoft Sans Serif"/>
                <a:cs typeface="Microsoft Sans Serif"/>
              </a:rPr>
              <a:t>Bangladesh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65"/>
              </a:spcBef>
            </a:pPr>
            <a:r>
              <a:rPr sz="1200" b="1" spc="-5" dirty="0">
                <a:solidFill>
                  <a:srgbClr val="565656"/>
                </a:solidFill>
                <a:latin typeface="Tahoma"/>
                <a:cs typeface="Tahoma"/>
              </a:rPr>
              <a:t>Bachelor </a:t>
            </a:r>
            <a:r>
              <a:rPr sz="1200" b="1" dirty="0">
                <a:solidFill>
                  <a:srgbClr val="565656"/>
                </a:solidFill>
                <a:latin typeface="Tahoma"/>
                <a:cs typeface="Tahoma"/>
              </a:rPr>
              <a:t>of </a:t>
            </a:r>
            <a:r>
              <a:rPr sz="1200" b="1" spc="-15" dirty="0">
                <a:solidFill>
                  <a:srgbClr val="565656"/>
                </a:solidFill>
                <a:latin typeface="Tahoma"/>
                <a:cs typeface="Tahoma"/>
              </a:rPr>
              <a:t>Business </a:t>
            </a:r>
            <a:r>
              <a:rPr sz="1200" b="1" dirty="0">
                <a:solidFill>
                  <a:srgbClr val="565656"/>
                </a:solidFill>
                <a:latin typeface="Tahoma"/>
                <a:cs typeface="Tahoma"/>
              </a:rPr>
              <a:t>Administration </a:t>
            </a:r>
            <a:r>
              <a:rPr sz="1200" spc="40" dirty="0">
                <a:solidFill>
                  <a:srgbClr val="565656"/>
                </a:solidFill>
                <a:latin typeface="Microsoft Sans Serif"/>
                <a:cs typeface="Microsoft Sans Serif"/>
              </a:rPr>
              <a:t>Independent </a:t>
            </a:r>
            <a:r>
              <a:rPr sz="1200" spc="-310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565656"/>
                </a:solidFill>
                <a:latin typeface="Microsoft Sans Serif"/>
                <a:cs typeface="Microsoft Sans Serif"/>
              </a:rPr>
              <a:t>University</a:t>
            </a:r>
            <a:r>
              <a:rPr sz="1200" spc="-1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565656"/>
                </a:solidFill>
                <a:latin typeface="Microsoft Sans Serif"/>
                <a:cs typeface="Microsoft Sans Serif"/>
              </a:rPr>
              <a:t>Bangladesh</a:t>
            </a:r>
            <a:endParaRPr sz="12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b="1" spc="-15" dirty="0">
                <a:solidFill>
                  <a:srgbClr val="565656"/>
                </a:solidFill>
                <a:latin typeface="Tahoma"/>
                <a:cs typeface="Tahoma"/>
              </a:rPr>
              <a:t>Website</a:t>
            </a:r>
            <a:r>
              <a:rPr sz="900" b="1" spc="25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900" u="sng" spc="30" dirty="0">
                <a:solidFill>
                  <a:srgbClr val="004493"/>
                </a:solidFill>
                <a:uFill>
                  <a:solidFill>
                    <a:srgbClr val="004493"/>
                  </a:solidFill>
                </a:uFill>
                <a:latin typeface="Microsoft Sans Serif"/>
                <a:cs typeface="Microsoft Sans Serif"/>
                <a:hlinkClick r:id="rId14"/>
              </a:rPr>
              <a:t>http://www.iub.edu.bd/</a:t>
            </a:r>
            <a:endParaRPr sz="900" dirty="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20082" y="7144838"/>
            <a:ext cx="2555240" cy="2864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solidFill>
                  <a:srgbClr val="565656"/>
                </a:solidFill>
                <a:latin typeface="Microsoft Sans Serif"/>
                <a:cs typeface="Microsoft Sans Serif"/>
              </a:rPr>
              <a:t>ADDITIONA</a:t>
            </a:r>
            <a:r>
              <a:rPr sz="1400" spc="-20" dirty="0">
                <a:solidFill>
                  <a:srgbClr val="565656"/>
                </a:solidFill>
                <a:latin typeface="Microsoft Sans Serif"/>
                <a:cs typeface="Microsoft Sans Serif"/>
              </a:rPr>
              <a:t>L</a:t>
            </a:r>
            <a:r>
              <a:rPr sz="1400" spc="-15" dirty="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565656"/>
                </a:solidFill>
                <a:latin typeface="Microsoft Sans Serif"/>
                <a:cs typeface="Microsoft Sans Serif"/>
              </a:rPr>
              <a:t>INFORMATION</a:t>
            </a:r>
            <a:endParaRPr sz="1400">
              <a:latin typeface="Microsoft Sans Serif"/>
              <a:cs typeface="Microsoft Sans Serif"/>
            </a:endParaRPr>
          </a:p>
          <a:p>
            <a:pPr marL="247650" marR="1151890" indent="-235585">
              <a:lnSpc>
                <a:spcPct val="137300"/>
              </a:lnSpc>
              <a:spcBef>
                <a:spcPts val="530"/>
              </a:spcBef>
            </a:pPr>
            <a:r>
              <a:rPr sz="1000" b="1" spc="-10" dirty="0">
                <a:solidFill>
                  <a:srgbClr val="565656"/>
                </a:solidFill>
                <a:latin typeface="Tahoma"/>
                <a:cs typeface="Tahoma"/>
              </a:rPr>
              <a:t>Hobbies</a:t>
            </a:r>
            <a:r>
              <a:rPr sz="1000" b="1" spc="-6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000" b="1" spc="5" dirty="0">
                <a:solidFill>
                  <a:srgbClr val="565656"/>
                </a:solidFill>
                <a:latin typeface="Tahoma"/>
                <a:cs typeface="Tahoma"/>
              </a:rPr>
              <a:t>and</a:t>
            </a:r>
            <a:r>
              <a:rPr sz="1000" b="1" spc="-55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000" b="1" spc="-5" dirty="0">
                <a:solidFill>
                  <a:srgbClr val="565656"/>
                </a:solidFill>
                <a:latin typeface="Tahoma"/>
                <a:cs typeface="Tahoma"/>
              </a:rPr>
              <a:t>interests </a:t>
            </a:r>
            <a:r>
              <a:rPr sz="1000" b="1" spc="-28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000" b="1" spc="-15" dirty="0">
                <a:solidFill>
                  <a:srgbClr val="565656"/>
                </a:solidFill>
                <a:latin typeface="Tahoma"/>
                <a:cs typeface="Tahoma"/>
              </a:rPr>
              <a:t>Travelling</a:t>
            </a:r>
            <a:endParaRPr sz="1000">
              <a:latin typeface="Tahoma"/>
              <a:cs typeface="Tahoma"/>
            </a:endParaRPr>
          </a:p>
          <a:p>
            <a:pPr marL="247650">
              <a:lnSpc>
                <a:spcPct val="100000"/>
              </a:lnSpc>
              <a:spcBef>
                <a:spcPts val="969"/>
              </a:spcBef>
            </a:pPr>
            <a:r>
              <a:rPr sz="1000" b="1" spc="-15" dirty="0">
                <a:solidFill>
                  <a:srgbClr val="565656"/>
                </a:solidFill>
                <a:latin typeface="Tahoma"/>
                <a:cs typeface="Tahoma"/>
              </a:rPr>
              <a:t>Cooking</a:t>
            </a:r>
            <a:endParaRPr sz="1000">
              <a:latin typeface="Tahoma"/>
              <a:cs typeface="Tahoma"/>
            </a:endParaRPr>
          </a:p>
          <a:p>
            <a:pPr marL="247650">
              <a:lnSpc>
                <a:spcPct val="100000"/>
              </a:lnSpc>
              <a:spcBef>
                <a:spcPts val="975"/>
              </a:spcBef>
            </a:pPr>
            <a:r>
              <a:rPr sz="1000" b="1" spc="-20" dirty="0">
                <a:solidFill>
                  <a:srgbClr val="565656"/>
                </a:solidFill>
                <a:latin typeface="Tahoma"/>
                <a:cs typeface="Tahoma"/>
              </a:rPr>
              <a:t>Tryin</a:t>
            </a:r>
            <a:r>
              <a:rPr sz="1000" b="1" spc="-15" dirty="0">
                <a:solidFill>
                  <a:srgbClr val="565656"/>
                </a:solidFill>
                <a:latin typeface="Tahoma"/>
                <a:cs typeface="Tahoma"/>
              </a:rPr>
              <a:t>g</a:t>
            </a:r>
            <a:r>
              <a:rPr sz="1000" b="1" spc="-35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000" b="1" spc="-15" dirty="0">
                <a:solidFill>
                  <a:srgbClr val="565656"/>
                </a:solidFill>
                <a:latin typeface="Tahoma"/>
                <a:cs typeface="Tahoma"/>
              </a:rPr>
              <a:t>new</a:t>
            </a:r>
            <a:r>
              <a:rPr sz="1000" b="1" spc="-4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000" b="1" spc="-15" dirty="0">
                <a:solidFill>
                  <a:srgbClr val="565656"/>
                </a:solidFill>
                <a:latin typeface="Tahoma"/>
                <a:cs typeface="Tahoma"/>
              </a:rPr>
              <a:t>Foods</a:t>
            </a:r>
            <a:endParaRPr sz="1000">
              <a:latin typeface="Tahoma"/>
              <a:cs typeface="Tahoma"/>
            </a:endParaRPr>
          </a:p>
          <a:p>
            <a:pPr marL="247650" marR="5080" indent="-235585">
              <a:lnSpc>
                <a:spcPct val="137300"/>
              </a:lnSpc>
              <a:spcBef>
                <a:spcPts val="520"/>
              </a:spcBef>
            </a:pPr>
            <a:r>
              <a:rPr sz="1000" b="1" dirty="0">
                <a:solidFill>
                  <a:srgbClr val="565656"/>
                </a:solidFill>
                <a:latin typeface="Tahoma"/>
                <a:cs typeface="Tahoma"/>
              </a:rPr>
              <a:t>Communication</a:t>
            </a:r>
            <a:r>
              <a:rPr sz="1000" b="1" spc="-5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000" b="1" spc="5" dirty="0">
                <a:solidFill>
                  <a:srgbClr val="565656"/>
                </a:solidFill>
                <a:latin typeface="Tahoma"/>
                <a:cs typeface="Tahoma"/>
              </a:rPr>
              <a:t>and</a:t>
            </a:r>
            <a:r>
              <a:rPr sz="1000" b="1" spc="-5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000" b="1" dirty="0">
                <a:solidFill>
                  <a:srgbClr val="565656"/>
                </a:solidFill>
                <a:latin typeface="Tahoma"/>
                <a:cs typeface="Tahoma"/>
              </a:rPr>
              <a:t>interpersonal</a:t>
            </a:r>
            <a:r>
              <a:rPr sz="1000" b="1" spc="-45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000" b="1" spc="-10" dirty="0">
                <a:solidFill>
                  <a:srgbClr val="565656"/>
                </a:solidFill>
                <a:latin typeface="Tahoma"/>
                <a:cs typeface="Tahoma"/>
              </a:rPr>
              <a:t>skills </a:t>
            </a:r>
            <a:r>
              <a:rPr sz="1000" b="1" spc="-28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000" b="1" spc="-5" dirty="0">
                <a:solidFill>
                  <a:srgbClr val="565656"/>
                </a:solidFill>
                <a:latin typeface="Tahoma"/>
                <a:cs typeface="Tahoma"/>
              </a:rPr>
              <a:t>Punctuality</a:t>
            </a:r>
            <a:endParaRPr sz="1000">
              <a:latin typeface="Tahoma"/>
              <a:cs typeface="Tahoma"/>
            </a:endParaRPr>
          </a:p>
          <a:p>
            <a:pPr marL="247650" marR="1264285">
              <a:lnSpc>
                <a:spcPct val="181000"/>
              </a:lnSpc>
            </a:pPr>
            <a:r>
              <a:rPr sz="1000" b="1" spc="-5" dirty="0">
                <a:solidFill>
                  <a:srgbClr val="565656"/>
                </a:solidFill>
                <a:latin typeface="Tahoma"/>
                <a:cs typeface="Tahoma"/>
              </a:rPr>
              <a:t>Creativity </a:t>
            </a:r>
            <a:r>
              <a:rPr sz="1000" b="1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000" b="1" spc="-5" dirty="0">
                <a:solidFill>
                  <a:srgbClr val="565656"/>
                </a:solidFill>
                <a:latin typeface="Tahoma"/>
                <a:cs typeface="Tahoma"/>
              </a:rPr>
              <a:t>Negotiation </a:t>
            </a:r>
            <a:r>
              <a:rPr sz="1000" b="1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000" b="1" spc="-5" dirty="0">
                <a:solidFill>
                  <a:srgbClr val="565656"/>
                </a:solidFill>
                <a:latin typeface="Tahoma"/>
                <a:cs typeface="Tahoma"/>
              </a:rPr>
              <a:t>Critica</a:t>
            </a:r>
            <a:r>
              <a:rPr sz="1000" b="1" dirty="0">
                <a:solidFill>
                  <a:srgbClr val="565656"/>
                </a:solidFill>
                <a:latin typeface="Tahoma"/>
                <a:cs typeface="Tahoma"/>
              </a:rPr>
              <a:t>l</a:t>
            </a:r>
            <a:r>
              <a:rPr sz="1000" b="1" spc="-35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000" b="1" spc="-10" dirty="0">
                <a:solidFill>
                  <a:srgbClr val="565656"/>
                </a:solidFill>
                <a:latin typeface="Tahoma"/>
                <a:cs typeface="Tahoma"/>
              </a:rPr>
              <a:t>Thinking  Decision</a:t>
            </a:r>
            <a:r>
              <a:rPr sz="1000" b="1" spc="-40" dirty="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sz="1000" b="1" spc="-5" dirty="0">
                <a:solidFill>
                  <a:srgbClr val="565656"/>
                </a:solidFill>
                <a:latin typeface="Tahoma"/>
                <a:cs typeface="Tahoma"/>
              </a:rPr>
              <a:t>Making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85160" y="9845675"/>
            <a:ext cx="114300" cy="114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228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Courier New</vt:lpstr>
      <vt:lpstr>Microsoft Sans Serif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Europass</dc:title>
  <cp:lastModifiedBy>Hasibul Shanto</cp:lastModifiedBy>
  <cp:revision>2</cp:revision>
  <dcterms:created xsi:type="dcterms:W3CDTF">2023-10-14T13:29:14Z</dcterms:created>
  <dcterms:modified xsi:type="dcterms:W3CDTF">2023-10-29T08:25:38Z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2023-10-14T00:00:00Z</vt:filetime>
  </property>
  <property fmtid="{D5CDD505-2E9C-101B-9397-08002B2CF9AE}" pid="3" name="LastSaved">
    <vt:filetime>2023-10-14T00:00:00Z</vt:filetime>
  </property>
</Properties>
</file>